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69" r:id="rId6"/>
    <p:sldId id="262" r:id="rId7"/>
    <p:sldId id="261" r:id="rId8"/>
    <p:sldId id="257" r:id="rId9"/>
    <p:sldId id="259" r:id="rId10"/>
    <p:sldId id="263" r:id="rId11"/>
    <p:sldId id="266" r:id="rId12"/>
    <p:sldId id="264" r:id="rId13"/>
    <p:sldId id="270" r:id="rId14"/>
    <p:sldId id="265" r:id="rId15"/>
    <p:sldId id="268" r:id="rId16"/>
    <p:sldId id="260" r:id="rId17"/>
    <p:sldId id="267"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EB008-0DD4-40FB-A148-76F9D0CD641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6AF7D05-1606-4CA3-BBFE-A38A23A55D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15874A8-9A67-4F84-A7A8-70B5242727F4}"/>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5" name="Marcador de pie de página 4">
            <a:extLst>
              <a:ext uri="{FF2B5EF4-FFF2-40B4-BE49-F238E27FC236}">
                <a16:creationId xmlns:a16="http://schemas.microsoft.com/office/drawing/2014/main" id="{29922821-8A06-445E-A118-D4F2057FA30D}"/>
              </a:ext>
            </a:extLst>
          </p:cNvPr>
          <p:cNvSpPr>
            <a:spLocks noGrp="1"/>
          </p:cNvSpPr>
          <p:nvPr>
            <p:ph type="ftr" sz="quarter" idx="11"/>
          </p:nvPr>
        </p:nvSpPr>
        <p:spPr/>
        <p:txBody>
          <a:bodyPr/>
          <a:lstStyle/>
          <a:p>
            <a:endParaRPr lang="es-CO"/>
          </a:p>
        </p:txBody>
      </p:sp>
      <p:pic>
        <p:nvPicPr>
          <p:cNvPr id="7" name="Imagen 6">
            <a:extLst>
              <a:ext uri="{FF2B5EF4-FFF2-40B4-BE49-F238E27FC236}">
                <a16:creationId xmlns:a16="http://schemas.microsoft.com/office/drawing/2014/main" id="{932E53CD-2612-487A-B587-E1FC13549E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6" name="Marcador de número de diapositiva 5">
            <a:extLst>
              <a:ext uri="{FF2B5EF4-FFF2-40B4-BE49-F238E27FC236}">
                <a16:creationId xmlns:a16="http://schemas.microsoft.com/office/drawing/2014/main" id="{EE53E60F-0E78-48F6-BEBA-0B66C541646E}"/>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356278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E46B26-88A2-404E-9517-ACC2279CE3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Título 1">
            <a:extLst>
              <a:ext uri="{FF2B5EF4-FFF2-40B4-BE49-F238E27FC236}">
                <a16:creationId xmlns:a16="http://schemas.microsoft.com/office/drawing/2014/main" id="{88203F4B-2AE5-4FE3-A56F-2FE1478F84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D22A6D5-1B67-4EBE-96FD-031F002332A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C1F88F8-4BC1-4023-8626-72DA72DA20EE}"/>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5" name="Marcador de pie de página 4">
            <a:extLst>
              <a:ext uri="{FF2B5EF4-FFF2-40B4-BE49-F238E27FC236}">
                <a16:creationId xmlns:a16="http://schemas.microsoft.com/office/drawing/2014/main" id="{5FC264F4-0789-4A4A-8235-75F84D7E7A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2D9CC1-A2E5-4DF1-8C28-0F3614331819}"/>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376096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E16D499-E2CB-4743-B2B9-40452AD7CF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Título vertical 1">
            <a:extLst>
              <a:ext uri="{FF2B5EF4-FFF2-40B4-BE49-F238E27FC236}">
                <a16:creationId xmlns:a16="http://schemas.microsoft.com/office/drawing/2014/main" id="{93DD6506-E3FB-4B53-A664-D05E216603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C347AE-1683-408F-8441-D4E64D35330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50D50DA-D0B8-4F75-B829-1850E664ABAA}"/>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5" name="Marcador de pie de página 4">
            <a:extLst>
              <a:ext uri="{FF2B5EF4-FFF2-40B4-BE49-F238E27FC236}">
                <a16:creationId xmlns:a16="http://schemas.microsoft.com/office/drawing/2014/main" id="{629CEDB3-4829-4137-ACC8-BF46327D203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3EA9E86-220B-4935-A6B3-0D0CEAE17FFC}"/>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155536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8AB63-655F-480C-9798-E1B5200AC9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5906D81-5337-45C9-8A81-5205A266F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05ABB4F-28EE-4F96-AD97-A82538F2B0A0}"/>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5" name="Marcador de pie de página 4">
            <a:extLst>
              <a:ext uri="{FF2B5EF4-FFF2-40B4-BE49-F238E27FC236}">
                <a16:creationId xmlns:a16="http://schemas.microsoft.com/office/drawing/2014/main" id="{177847F6-CB21-4222-AA8D-7E7F08A184F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8AADCA-3390-4786-8CBE-13EF39D17466}"/>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452951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1D1CA-18BC-4C3A-B45F-FE33DBF62C9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B78A711-AF09-490F-ABDE-67BB1AE3C09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DAD7426-D31C-44B9-885A-E1341AE819B6}"/>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5" name="Marcador de pie de página 4">
            <a:extLst>
              <a:ext uri="{FF2B5EF4-FFF2-40B4-BE49-F238E27FC236}">
                <a16:creationId xmlns:a16="http://schemas.microsoft.com/office/drawing/2014/main" id="{AF82A44B-4868-4A62-86E8-815C71CCD1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73CFF1A-E21A-49BC-A8CD-F9B10B783B1F}"/>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138826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7C8E3-D3BE-40C7-945E-0E76E156EC5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330F6A0-C458-41F7-BBC3-2C6ABA4F28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437115A-BBFA-4D07-8903-2A2A12699A25}"/>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5" name="Marcador de pie de página 4">
            <a:extLst>
              <a:ext uri="{FF2B5EF4-FFF2-40B4-BE49-F238E27FC236}">
                <a16:creationId xmlns:a16="http://schemas.microsoft.com/office/drawing/2014/main" id="{EB096DA6-A55D-4CA7-811F-2406D0F5C4D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954703E-6DF9-4FA9-BAC5-E51D2E94E43A}"/>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3357369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97E47-0A39-4D3B-A3F2-D1B203DB385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9AEB2DC-83F3-4015-86E8-58813A1126C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B58D5AA-CA3A-42DB-B3F7-18B5406B336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3787661-F1AC-4ABC-AC22-80C73FC0DB0F}"/>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6" name="Marcador de pie de página 5">
            <a:extLst>
              <a:ext uri="{FF2B5EF4-FFF2-40B4-BE49-F238E27FC236}">
                <a16:creationId xmlns:a16="http://schemas.microsoft.com/office/drawing/2014/main" id="{9EFB80FB-0A46-4C2C-A99C-98FB877DF16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7A2510E-087F-45BA-B2AA-1AC0E4D275A9}"/>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3983447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FCFD2-70DA-46B4-B80B-2FBB363AC26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6CDD17A-E9D6-4697-BB72-6E37CE5A8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0BC1DB9-56A0-4E1E-BCAD-717E87ADCE0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204C887-439D-4A60-ABA1-3D6F26277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306CAF3-2C20-4D60-A33F-A45DED9B8B8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74D82C1-E286-40EA-B90B-2C65180A1186}"/>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8" name="Marcador de pie de página 7">
            <a:extLst>
              <a:ext uri="{FF2B5EF4-FFF2-40B4-BE49-F238E27FC236}">
                <a16:creationId xmlns:a16="http://schemas.microsoft.com/office/drawing/2014/main" id="{F6DF20B7-8D0B-4791-B450-A985FE4D0A2D}"/>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BA78419-1451-42F1-B3AB-845F4AE855D5}"/>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1453089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1A6EAC-C37E-45BB-8669-01F51A8AC5D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3FF79BC-D401-47DA-8E78-4434F7D63CE0}"/>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4" name="Marcador de pie de página 3">
            <a:extLst>
              <a:ext uri="{FF2B5EF4-FFF2-40B4-BE49-F238E27FC236}">
                <a16:creationId xmlns:a16="http://schemas.microsoft.com/office/drawing/2014/main" id="{1984C393-3E03-4672-B09D-3CD25BF51E8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C3AE085-BB59-4FC4-8194-567F6E3B50FD}"/>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362879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329A68-3111-483F-8CA3-F5CF88B4A4D9}"/>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3" name="Marcador de pie de página 2">
            <a:extLst>
              <a:ext uri="{FF2B5EF4-FFF2-40B4-BE49-F238E27FC236}">
                <a16:creationId xmlns:a16="http://schemas.microsoft.com/office/drawing/2014/main" id="{641DD838-CF12-49F6-B863-629AC838228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D742F85-AEF2-40F9-AA62-D7D2B80CF05B}"/>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3531716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324FB-66FF-4B89-A717-F603CA9C8FF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D12413-12F3-4DC2-B20B-C5C0C9D4F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6732609-50B7-4CE1-B283-52FBC8C5D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C883EF8-78BB-4BE1-A9AD-97A1E8CB5E3E}"/>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6" name="Marcador de pie de página 5">
            <a:extLst>
              <a:ext uri="{FF2B5EF4-FFF2-40B4-BE49-F238E27FC236}">
                <a16:creationId xmlns:a16="http://schemas.microsoft.com/office/drawing/2014/main" id="{D2AF22F5-F7D8-45AC-8582-BA2B4AAA012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28EF24E-F14F-4184-AD43-859311991D10}"/>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395960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BB5566F-20CC-46FE-BDE7-5D2AE0E3C3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Título 1">
            <a:extLst>
              <a:ext uri="{FF2B5EF4-FFF2-40B4-BE49-F238E27FC236}">
                <a16:creationId xmlns:a16="http://schemas.microsoft.com/office/drawing/2014/main" id="{E21EC12B-8D1D-4B79-998B-CA2F976668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6A94A1F-0E16-46E8-961B-DA9AB8310E4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B4ED610-2135-4559-9DAF-4C927371713B}"/>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5" name="Marcador de pie de página 4">
            <a:extLst>
              <a:ext uri="{FF2B5EF4-FFF2-40B4-BE49-F238E27FC236}">
                <a16:creationId xmlns:a16="http://schemas.microsoft.com/office/drawing/2014/main" id="{945B5148-9F74-4032-B225-1C4E58F37FE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569507-7C4B-416F-8EF4-90C62AA8A9F2}"/>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317164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2D7D6-A1B4-450A-A398-AC03451969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3EFDA5-486F-4E6A-AF1A-2E76EE77A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9EB10DC-7DF9-4C80-A249-501EC600A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F7DDC3A-B456-4204-B987-7818834C30F6}"/>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6" name="Marcador de pie de página 5">
            <a:extLst>
              <a:ext uri="{FF2B5EF4-FFF2-40B4-BE49-F238E27FC236}">
                <a16:creationId xmlns:a16="http://schemas.microsoft.com/office/drawing/2014/main" id="{579477F9-01F2-4B28-9038-B8FE8D0163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77A0A5E-777A-4EE6-8EDA-4CFE74C9E0DD}"/>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41555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1C74B-2E7C-47A3-B4ED-AB7283F2CF7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FA9359B-A85E-4EB6-9FC9-21E01801B56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CC4EDA4-8977-4D47-9498-ECC42735CAB6}"/>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5" name="Marcador de pie de página 4">
            <a:extLst>
              <a:ext uri="{FF2B5EF4-FFF2-40B4-BE49-F238E27FC236}">
                <a16:creationId xmlns:a16="http://schemas.microsoft.com/office/drawing/2014/main" id="{39372114-9C17-447A-8786-A6A5AF9E096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2109E1D-169D-4220-BBFF-4947939ECCB0}"/>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2377621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66E1E99-2556-451E-A6C3-4E72282A984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820C97D-C700-48CB-9C90-BFD722B1DB2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A5D10DA-3509-4589-BB24-1A64D7846E0B}"/>
              </a:ext>
            </a:extLst>
          </p:cNvPr>
          <p:cNvSpPr>
            <a:spLocks noGrp="1"/>
          </p:cNvSpPr>
          <p:nvPr>
            <p:ph type="dt" sz="half" idx="10"/>
          </p:nvPr>
        </p:nvSpPr>
        <p:spPr/>
        <p:txBody>
          <a:bodyPr/>
          <a:lstStyle/>
          <a:p>
            <a:fld id="{1CC8C43A-FFF8-4804-848F-F63EFDC0F617}" type="datetimeFigureOut">
              <a:rPr lang="es-CO" smtClean="0"/>
              <a:t>8/11/2022</a:t>
            </a:fld>
            <a:endParaRPr lang="es-CO"/>
          </a:p>
        </p:txBody>
      </p:sp>
      <p:sp>
        <p:nvSpPr>
          <p:cNvPr id="5" name="Marcador de pie de página 4">
            <a:extLst>
              <a:ext uri="{FF2B5EF4-FFF2-40B4-BE49-F238E27FC236}">
                <a16:creationId xmlns:a16="http://schemas.microsoft.com/office/drawing/2014/main" id="{58F0545B-0AA7-474C-AF84-FD1D5D282CF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9DD73F8-EF3A-4EB0-9FE6-BC85A53C8365}"/>
              </a:ext>
            </a:extLst>
          </p:cNvPr>
          <p:cNvSpPr>
            <a:spLocks noGrp="1"/>
          </p:cNvSpPr>
          <p:nvPr>
            <p:ph type="sldNum" sz="quarter" idx="12"/>
          </p:nvPr>
        </p:nvSpPr>
        <p:spPr/>
        <p:txBody>
          <a:bodyPr/>
          <a:lstStyle/>
          <a:p>
            <a:fld id="{86383419-CC73-4874-BFFB-7AA5BF50DBA6}" type="slidenum">
              <a:rPr lang="es-CO" smtClean="0"/>
              <a:t>‹Nº›</a:t>
            </a:fld>
            <a:endParaRPr lang="es-CO"/>
          </a:p>
        </p:txBody>
      </p:sp>
    </p:spTree>
    <p:extLst>
      <p:ext uri="{BB962C8B-B14F-4D97-AF65-F5344CB8AC3E}">
        <p14:creationId xmlns:p14="http://schemas.microsoft.com/office/powerpoint/2010/main" val="3298972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02545-93BC-42D5-9292-4D86917049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A841D0C-A859-40A8-A69C-28B6A9F4D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A2791D64-B301-4331-BE4B-537026D535BA}"/>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5" name="Marcador de pie de página 4">
            <a:extLst>
              <a:ext uri="{FF2B5EF4-FFF2-40B4-BE49-F238E27FC236}">
                <a16:creationId xmlns:a16="http://schemas.microsoft.com/office/drawing/2014/main" id="{7075A278-CDF7-4B62-B864-52BC84684E3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137719-4C4D-4FFB-85E3-7A50B790174B}"/>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287055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C843E-080A-4725-9E77-E7FC639B605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1A358B5-5B53-4E1D-AC9F-925AA112439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2570A41-DFED-4DBC-8DEC-BC6B23EE4888}"/>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5" name="Marcador de pie de página 4">
            <a:extLst>
              <a:ext uri="{FF2B5EF4-FFF2-40B4-BE49-F238E27FC236}">
                <a16:creationId xmlns:a16="http://schemas.microsoft.com/office/drawing/2014/main" id="{0716E044-765B-4977-AFCC-6CE6A24B86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92A8215-8210-4457-B5D3-5D26E3BEC5A2}"/>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3625823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3AD8B-6046-4AD4-BEE8-681B3CFF80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25150CD-24FF-4698-AB15-8E2C2358B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776F8CE-AD00-4498-9640-3ADB36572C13}"/>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5" name="Marcador de pie de página 4">
            <a:extLst>
              <a:ext uri="{FF2B5EF4-FFF2-40B4-BE49-F238E27FC236}">
                <a16:creationId xmlns:a16="http://schemas.microsoft.com/office/drawing/2014/main" id="{1CAAAC69-9D28-4142-BF5F-6E813173981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07C64F-56B8-4028-967A-9BCE558D1D2F}"/>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1384735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6DD4DC-355B-423F-AD0A-CF9B1E86EFE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5E1062-009E-47BD-81FF-31851D1DEB7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41291C4-FB8B-4A05-B1AE-9A5E76D8921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12883BA-43CE-4FC7-82DA-E43102FE0FA7}"/>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6" name="Marcador de pie de página 5">
            <a:extLst>
              <a:ext uri="{FF2B5EF4-FFF2-40B4-BE49-F238E27FC236}">
                <a16:creationId xmlns:a16="http://schemas.microsoft.com/office/drawing/2014/main" id="{CF62CD73-88EE-4733-8142-3E6F333A10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22B97B8-4BFE-465A-A917-668D5EB66F75}"/>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1634136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58637-978C-4A60-A3F3-31F32B34AFF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6147B5D-668B-4CFD-ABC3-E8AC649E73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6676BD4A-5423-4CEB-8CDE-A705FCEFBA0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69C7FE7-18DD-496B-B8C8-A906CCD27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63CFBBE-F92E-400A-902C-C303328ECD9A}"/>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834D838-9938-4474-BCA8-66444B39F3D4}"/>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8" name="Marcador de pie de página 7">
            <a:extLst>
              <a:ext uri="{FF2B5EF4-FFF2-40B4-BE49-F238E27FC236}">
                <a16:creationId xmlns:a16="http://schemas.microsoft.com/office/drawing/2014/main" id="{C5195546-39CD-43A7-B2D8-130A97EADC2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895415F-08DA-4824-A78C-01CB709F2223}"/>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3187618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4B639-0A84-4366-8B38-3FD9CA84CDB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9200F24-B241-46C3-AD8E-9C01F939A784}"/>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4" name="Marcador de pie de página 3">
            <a:extLst>
              <a:ext uri="{FF2B5EF4-FFF2-40B4-BE49-F238E27FC236}">
                <a16:creationId xmlns:a16="http://schemas.microsoft.com/office/drawing/2014/main" id="{17BA79DF-9C8D-4BF5-8ACD-B89F49DFE30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9C68E2C-37D6-4F90-A1C9-F479FF94DB30}"/>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3468772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362E19-3340-488C-9408-90B6CD6A6EE4}"/>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3" name="Marcador de pie de página 2">
            <a:extLst>
              <a:ext uri="{FF2B5EF4-FFF2-40B4-BE49-F238E27FC236}">
                <a16:creationId xmlns:a16="http://schemas.microsoft.com/office/drawing/2014/main" id="{0A32D07C-9D8B-45B8-8736-79B9CD2D3C6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490FD66-49B0-4561-8D98-73FE640AE35B}"/>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246629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129778A-D686-47C7-B1F7-74E7804BA2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Título 1">
            <a:extLst>
              <a:ext uri="{FF2B5EF4-FFF2-40B4-BE49-F238E27FC236}">
                <a16:creationId xmlns:a16="http://schemas.microsoft.com/office/drawing/2014/main" id="{1A068449-65A4-451C-A79D-4F81081296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D85991F-0B8C-467E-A347-DE12D2D9D4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68CE688-3525-47A6-AB0F-E416906323E9}"/>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5" name="Marcador de pie de página 4">
            <a:extLst>
              <a:ext uri="{FF2B5EF4-FFF2-40B4-BE49-F238E27FC236}">
                <a16:creationId xmlns:a16="http://schemas.microsoft.com/office/drawing/2014/main" id="{58DE8CE0-D2E8-4C19-B85D-8D26ED30D3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B9B08DB-2521-4E6D-810C-5B5C6C7641FB}"/>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3878706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07A94-54CF-4248-9574-84A1459578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F185C22-C451-4DE0-BD72-EA02B7CB6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1193C21-7C2F-4BD7-A01B-4B5E5AEF2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E486586-97F5-4E71-A14F-9CE43D507BDE}"/>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6" name="Marcador de pie de página 5">
            <a:extLst>
              <a:ext uri="{FF2B5EF4-FFF2-40B4-BE49-F238E27FC236}">
                <a16:creationId xmlns:a16="http://schemas.microsoft.com/office/drawing/2014/main" id="{6BA994C6-2E1C-4D13-AFED-C4F911EFA28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DBD7129-A17C-40DA-B52C-0126C2FB8AE9}"/>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3537190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51F2-B11A-4AAB-8AEC-7AF211F3EE0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5114D1F-4A0F-4767-8B03-7A490563E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9E33EE9-2D13-42D9-800B-623B772F5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A505CBA-89E9-4E83-B05D-D35B7901BFEE}"/>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6" name="Marcador de pie de página 5">
            <a:extLst>
              <a:ext uri="{FF2B5EF4-FFF2-40B4-BE49-F238E27FC236}">
                <a16:creationId xmlns:a16="http://schemas.microsoft.com/office/drawing/2014/main" id="{44C5992E-77C5-4C7A-B612-D44140657C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2548B90-0476-4842-8A6E-D0F3CA6E1F32}"/>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2355149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40520-17C5-48BA-8C8D-2286DD4A27F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D5A715E-66B9-49F7-A93B-BE37ADE26B0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610094E-D16F-49D6-9E17-1C7882890456}"/>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5" name="Marcador de pie de página 4">
            <a:extLst>
              <a:ext uri="{FF2B5EF4-FFF2-40B4-BE49-F238E27FC236}">
                <a16:creationId xmlns:a16="http://schemas.microsoft.com/office/drawing/2014/main" id="{C114997A-12EF-44C7-9841-32C6E014CE0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B1784A7-FC8E-4202-A0CA-F8FEC513DE30}"/>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2698044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101B4-89D4-4D94-8360-1B8A7A7275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8B08867-0838-495B-B4A8-FA5E8367CF1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CC78094-38A8-4092-AAC7-82EC17427B2C}"/>
              </a:ext>
            </a:extLst>
          </p:cNvPr>
          <p:cNvSpPr>
            <a:spLocks noGrp="1"/>
          </p:cNvSpPr>
          <p:nvPr>
            <p:ph type="dt" sz="half" idx="10"/>
          </p:nvPr>
        </p:nvSpPr>
        <p:spPr/>
        <p:txBody>
          <a:bodyPr/>
          <a:lstStyle/>
          <a:p>
            <a:fld id="{DD249292-A1D7-4000-839D-4240E85D9189}" type="datetimeFigureOut">
              <a:rPr lang="es-CO" smtClean="0"/>
              <a:t>8/11/2022</a:t>
            </a:fld>
            <a:endParaRPr lang="es-CO"/>
          </a:p>
        </p:txBody>
      </p:sp>
      <p:sp>
        <p:nvSpPr>
          <p:cNvPr id="5" name="Marcador de pie de página 4">
            <a:extLst>
              <a:ext uri="{FF2B5EF4-FFF2-40B4-BE49-F238E27FC236}">
                <a16:creationId xmlns:a16="http://schemas.microsoft.com/office/drawing/2014/main" id="{5DB71597-5761-423C-8B22-E5259DBBA1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E54B595-6FDA-431C-B882-8407757FB392}"/>
              </a:ext>
            </a:extLst>
          </p:cNvPr>
          <p:cNvSpPr>
            <a:spLocks noGrp="1"/>
          </p:cNvSpPr>
          <p:nvPr>
            <p:ph type="sldNum" sz="quarter" idx="12"/>
          </p:nvPr>
        </p:nvSpPr>
        <p:spPr/>
        <p:txBody>
          <a:bodyPr/>
          <a:lstStyle/>
          <a:p>
            <a:fld id="{B2CC8057-2DC5-4DEA-A2DC-A821CA5E5286}" type="slidenum">
              <a:rPr lang="es-CO" smtClean="0"/>
              <a:t>‹Nº›</a:t>
            </a:fld>
            <a:endParaRPr lang="es-CO"/>
          </a:p>
        </p:txBody>
      </p:sp>
    </p:spTree>
    <p:extLst>
      <p:ext uri="{BB962C8B-B14F-4D97-AF65-F5344CB8AC3E}">
        <p14:creationId xmlns:p14="http://schemas.microsoft.com/office/powerpoint/2010/main" val="217770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D57BE32-2191-449E-8B75-60BD9469C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Título 1">
            <a:extLst>
              <a:ext uri="{FF2B5EF4-FFF2-40B4-BE49-F238E27FC236}">
                <a16:creationId xmlns:a16="http://schemas.microsoft.com/office/drawing/2014/main" id="{3DA2BA07-89DF-4909-99CD-F3DAD7FA9C4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152FB85-35F4-454A-B825-E32D3BDB7F0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5A921DA-EF1D-4C21-A39B-1D540E6953F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44EB5EE-526E-468D-AF10-3079EA9C75B8}"/>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6" name="Marcador de pie de página 5">
            <a:extLst>
              <a:ext uri="{FF2B5EF4-FFF2-40B4-BE49-F238E27FC236}">
                <a16:creationId xmlns:a16="http://schemas.microsoft.com/office/drawing/2014/main" id="{BBFCBE79-0347-45D0-B4F4-F82CCD03015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B84D290-9D26-4963-BE92-12FAEEB2EF8E}"/>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273773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1844A0F-DF2B-4FB1-BBA0-F7E18B72F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Título 1">
            <a:extLst>
              <a:ext uri="{FF2B5EF4-FFF2-40B4-BE49-F238E27FC236}">
                <a16:creationId xmlns:a16="http://schemas.microsoft.com/office/drawing/2014/main" id="{7A10DDD6-F939-4B29-9F86-D59810BA036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6D1E7F6-1996-44CE-B1D2-A76163B81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4AC0296-31E2-4717-9EF4-3C1FAE515D8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D343EF8-D84C-4AD2-B66F-B680B3730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E551791-28FD-4ECB-8F9F-A4A6661617E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FE6B76F-584C-40DC-AE30-02EE02DBD2E5}"/>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8" name="Marcador de pie de página 7">
            <a:extLst>
              <a:ext uri="{FF2B5EF4-FFF2-40B4-BE49-F238E27FC236}">
                <a16:creationId xmlns:a16="http://schemas.microsoft.com/office/drawing/2014/main" id="{D9A5C268-F0F1-4D48-B3AB-2269FB257C2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7BFDAB4-BC6D-457A-8074-7C9DDCD03E6B}"/>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238636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4BAE8EF-9A9A-4930-BFB8-EBB6808E1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Título 1">
            <a:extLst>
              <a:ext uri="{FF2B5EF4-FFF2-40B4-BE49-F238E27FC236}">
                <a16:creationId xmlns:a16="http://schemas.microsoft.com/office/drawing/2014/main" id="{4FA0D028-2146-49F8-8196-FFB79329D9B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718C472-3F68-43B0-A881-081887E69C58}"/>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4" name="Marcador de pie de página 3">
            <a:extLst>
              <a:ext uri="{FF2B5EF4-FFF2-40B4-BE49-F238E27FC236}">
                <a16:creationId xmlns:a16="http://schemas.microsoft.com/office/drawing/2014/main" id="{896D619B-E0B2-4A53-BFD2-83593D6FAF6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3CA1376-2D79-4261-BA6B-0E48253B63DC}"/>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311949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54A12CE-FA83-44BD-A161-B1A89A28F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Marcador de fecha 1">
            <a:extLst>
              <a:ext uri="{FF2B5EF4-FFF2-40B4-BE49-F238E27FC236}">
                <a16:creationId xmlns:a16="http://schemas.microsoft.com/office/drawing/2014/main" id="{5E4BA44E-92B4-465A-A81A-40FA0FCE4F17}"/>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3" name="Marcador de pie de página 2">
            <a:extLst>
              <a:ext uri="{FF2B5EF4-FFF2-40B4-BE49-F238E27FC236}">
                <a16:creationId xmlns:a16="http://schemas.microsoft.com/office/drawing/2014/main" id="{299E904A-F5BF-4B64-AFB4-4E4F9BE2225D}"/>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2840767-D3DE-4367-AB13-7360C64594EB}"/>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72374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02491C2-0742-448D-913F-220D36C45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Título 1">
            <a:extLst>
              <a:ext uri="{FF2B5EF4-FFF2-40B4-BE49-F238E27FC236}">
                <a16:creationId xmlns:a16="http://schemas.microsoft.com/office/drawing/2014/main" id="{D2781A85-F798-411D-B0CC-DFCFD1C5A9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A782C28-0A22-4976-9927-CDD0AF804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3D8E3712-7002-4806-8BDF-A87F3677C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32609DC-FCBC-4F1C-85EC-A384F9590581}"/>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6" name="Marcador de pie de página 5">
            <a:extLst>
              <a:ext uri="{FF2B5EF4-FFF2-40B4-BE49-F238E27FC236}">
                <a16:creationId xmlns:a16="http://schemas.microsoft.com/office/drawing/2014/main" id="{2BBE06EE-ABEC-4B95-816B-1548D0BDCCB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ED86DC9-2AF7-4F27-9C7C-4EFAA51DE3CE}"/>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200454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5764A67-F628-4FF5-A536-10A1133BD6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2" name="Título 1">
            <a:extLst>
              <a:ext uri="{FF2B5EF4-FFF2-40B4-BE49-F238E27FC236}">
                <a16:creationId xmlns:a16="http://schemas.microsoft.com/office/drawing/2014/main" id="{913E8831-6AE9-4BD6-8E7A-276AF67F3B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7143EA3-E4E5-4AB5-B460-9D2389DB7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052B0D1-6AF1-4967-B75A-F0A768AB1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CFDFC48-0774-4DEF-93E3-7F77E4D000C6}"/>
              </a:ext>
            </a:extLst>
          </p:cNvPr>
          <p:cNvSpPr>
            <a:spLocks noGrp="1"/>
          </p:cNvSpPr>
          <p:nvPr>
            <p:ph type="dt" sz="half" idx="10"/>
          </p:nvPr>
        </p:nvSpPr>
        <p:spPr/>
        <p:txBody>
          <a:bodyPr/>
          <a:lstStyle/>
          <a:p>
            <a:fld id="{BCBB1440-6F1B-421C-94F3-3B7119F1E3B8}" type="datetimeFigureOut">
              <a:rPr lang="es-CO" smtClean="0"/>
              <a:t>8/11/2022</a:t>
            </a:fld>
            <a:endParaRPr lang="es-CO"/>
          </a:p>
        </p:txBody>
      </p:sp>
      <p:sp>
        <p:nvSpPr>
          <p:cNvPr id="6" name="Marcador de pie de página 5">
            <a:extLst>
              <a:ext uri="{FF2B5EF4-FFF2-40B4-BE49-F238E27FC236}">
                <a16:creationId xmlns:a16="http://schemas.microsoft.com/office/drawing/2014/main" id="{C1B60C9F-39BE-4598-B8A7-EF0F96A9053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57CF199-D6D0-4C61-B690-BB089508E2E1}"/>
              </a:ext>
            </a:extLst>
          </p:cNvPr>
          <p:cNvSpPr>
            <a:spLocks noGrp="1"/>
          </p:cNvSpPr>
          <p:nvPr>
            <p:ph type="sldNum" sz="quarter" idx="12"/>
          </p:nvPr>
        </p:nvSpPr>
        <p:spPr/>
        <p:txBody>
          <a:bodyPr/>
          <a:lstStyle/>
          <a:p>
            <a:fld id="{0FF2CEBB-388E-4C50-BF1A-56D056E8DEA8}" type="slidenum">
              <a:rPr lang="es-CO" smtClean="0"/>
              <a:t>‹Nº›</a:t>
            </a:fld>
            <a:endParaRPr lang="es-CO"/>
          </a:p>
        </p:txBody>
      </p:sp>
    </p:spTree>
    <p:extLst>
      <p:ext uri="{BB962C8B-B14F-4D97-AF65-F5344CB8AC3E}">
        <p14:creationId xmlns:p14="http://schemas.microsoft.com/office/powerpoint/2010/main" val="92587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F5D8211-6099-443C-9025-77FE40F12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B89997D-3E95-4EE2-B0FA-86AADBE4A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D14B19F-9D56-4068-8305-39069F0D2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B1440-6F1B-421C-94F3-3B7119F1E3B8}" type="datetimeFigureOut">
              <a:rPr lang="es-CO" smtClean="0"/>
              <a:t>8/11/2022</a:t>
            </a:fld>
            <a:endParaRPr lang="es-CO"/>
          </a:p>
        </p:txBody>
      </p:sp>
      <p:sp>
        <p:nvSpPr>
          <p:cNvPr id="5" name="Marcador de pie de página 4">
            <a:extLst>
              <a:ext uri="{FF2B5EF4-FFF2-40B4-BE49-F238E27FC236}">
                <a16:creationId xmlns:a16="http://schemas.microsoft.com/office/drawing/2014/main" id="{999B152F-8236-4248-BA38-9DCFF3EFB1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8F83ACE-D63B-45A7-8FD4-FA86A48A2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2CEBB-388E-4C50-BF1A-56D056E8DEA8}" type="slidenum">
              <a:rPr lang="es-CO" smtClean="0"/>
              <a:t>‹Nº›</a:t>
            </a:fld>
            <a:endParaRPr lang="es-CO"/>
          </a:p>
        </p:txBody>
      </p:sp>
    </p:spTree>
    <p:extLst>
      <p:ext uri="{BB962C8B-B14F-4D97-AF65-F5344CB8AC3E}">
        <p14:creationId xmlns:p14="http://schemas.microsoft.com/office/powerpoint/2010/main" val="307574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5CC495-CF87-4649-A089-355B62AAA4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7EE76CB-6671-4D98-B478-CB21FC9BC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34575A4-439A-4BFB-AB50-AE3DACAAA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8C43A-FFF8-4804-848F-F63EFDC0F617}" type="datetimeFigureOut">
              <a:rPr lang="es-CO" smtClean="0"/>
              <a:t>8/11/2022</a:t>
            </a:fld>
            <a:endParaRPr lang="es-CO"/>
          </a:p>
        </p:txBody>
      </p:sp>
      <p:sp>
        <p:nvSpPr>
          <p:cNvPr id="5" name="Marcador de pie de página 4">
            <a:extLst>
              <a:ext uri="{FF2B5EF4-FFF2-40B4-BE49-F238E27FC236}">
                <a16:creationId xmlns:a16="http://schemas.microsoft.com/office/drawing/2014/main" id="{D68C4A46-1AAC-4D1A-92C0-BBD95AA3D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B101DB3-25A5-40FC-8FE4-58D1BFCDA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83419-CC73-4874-BFFB-7AA5BF50DBA6}" type="slidenum">
              <a:rPr lang="es-CO" smtClean="0"/>
              <a:t>‹Nº›</a:t>
            </a:fld>
            <a:endParaRPr lang="es-CO"/>
          </a:p>
        </p:txBody>
      </p:sp>
    </p:spTree>
    <p:extLst>
      <p:ext uri="{BB962C8B-B14F-4D97-AF65-F5344CB8AC3E}">
        <p14:creationId xmlns:p14="http://schemas.microsoft.com/office/powerpoint/2010/main" val="752687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A20984A-D981-4805-B51C-74FABAB334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F6CEA58-E6FE-4D93-995C-3D28E3EFC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C0EC3A-0E00-4DB0-AB42-A9C0E143A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49292-A1D7-4000-839D-4240E85D9189}" type="datetimeFigureOut">
              <a:rPr lang="es-CO" smtClean="0"/>
              <a:t>8/11/2022</a:t>
            </a:fld>
            <a:endParaRPr lang="es-CO"/>
          </a:p>
        </p:txBody>
      </p:sp>
      <p:sp>
        <p:nvSpPr>
          <p:cNvPr id="5" name="Marcador de pie de página 4">
            <a:extLst>
              <a:ext uri="{FF2B5EF4-FFF2-40B4-BE49-F238E27FC236}">
                <a16:creationId xmlns:a16="http://schemas.microsoft.com/office/drawing/2014/main" id="{BA982DDE-E2FD-485C-B9C5-D9B740720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4A64E57-9226-4857-8F74-F4913EA30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C8057-2DC5-4DEA-A2DC-A821CA5E5286}" type="slidenum">
              <a:rPr lang="es-CO" smtClean="0"/>
              <a:t>‹Nº›</a:t>
            </a:fld>
            <a:endParaRPr lang="es-CO"/>
          </a:p>
        </p:txBody>
      </p:sp>
    </p:spTree>
    <p:extLst>
      <p:ext uri="{BB962C8B-B14F-4D97-AF65-F5344CB8AC3E}">
        <p14:creationId xmlns:p14="http://schemas.microsoft.com/office/powerpoint/2010/main" val="2007477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DCF4F-45CA-48DE-84CF-7FFAC2C5E6EC}"/>
              </a:ext>
            </a:extLst>
          </p:cNvPr>
          <p:cNvSpPr>
            <a:spLocks noGrp="1"/>
          </p:cNvSpPr>
          <p:nvPr>
            <p:ph type="ctrTitle"/>
          </p:nvPr>
        </p:nvSpPr>
        <p:spPr/>
        <p:txBody>
          <a:bodyPr/>
          <a:lstStyle/>
          <a:p>
            <a:endParaRPr lang="es-CO"/>
          </a:p>
        </p:txBody>
      </p:sp>
      <p:pic>
        <p:nvPicPr>
          <p:cNvPr id="5" name="Imagen 4">
            <a:extLst>
              <a:ext uri="{FF2B5EF4-FFF2-40B4-BE49-F238E27FC236}">
                <a16:creationId xmlns:a16="http://schemas.microsoft.com/office/drawing/2014/main" id="{E5A98BA4-9E48-4FF7-AD4F-943E528A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746" cy="6858000"/>
          </a:xfrm>
          <a:prstGeom prst="rect">
            <a:avLst/>
          </a:prstGeom>
        </p:spPr>
      </p:pic>
      <p:sp>
        <p:nvSpPr>
          <p:cNvPr id="3" name="Subtítulo 2">
            <a:extLst>
              <a:ext uri="{FF2B5EF4-FFF2-40B4-BE49-F238E27FC236}">
                <a16:creationId xmlns:a16="http://schemas.microsoft.com/office/drawing/2014/main" id="{540B8E98-E890-424F-BE98-F5F808F30B02}"/>
              </a:ext>
            </a:extLst>
          </p:cNvPr>
          <p:cNvSpPr>
            <a:spLocks noGrp="1"/>
          </p:cNvSpPr>
          <p:nvPr>
            <p:ph type="subTitle" idx="1"/>
          </p:nvPr>
        </p:nvSpPr>
        <p:spPr>
          <a:xfrm>
            <a:off x="3265714" y="3602038"/>
            <a:ext cx="7402286" cy="1239928"/>
          </a:xfrm>
        </p:spPr>
        <p:txBody>
          <a:bodyPr>
            <a:normAutofit/>
          </a:bodyPr>
          <a:lstStyle/>
          <a:p>
            <a:r>
              <a:rPr lang="es-CO" sz="7200" dirty="0">
                <a:solidFill>
                  <a:srgbClr val="C00000"/>
                </a:solidFill>
              </a:rPr>
              <a:t>LA TIERRA</a:t>
            </a:r>
          </a:p>
        </p:txBody>
      </p:sp>
    </p:spTree>
    <p:extLst>
      <p:ext uri="{BB962C8B-B14F-4D97-AF65-F5344CB8AC3E}">
        <p14:creationId xmlns:p14="http://schemas.microsoft.com/office/powerpoint/2010/main" val="342799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AF67B-E999-150D-9769-140E73057C7A}"/>
              </a:ext>
            </a:extLst>
          </p:cNvPr>
          <p:cNvSpPr>
            <a:spLocks noGrp="1"/>
          </p:cNvSpPr>
          <p:nvPr>
            <p:ph type="title"/>
          </p:nvPr>
        </p:nvSpPr>
        <p:spPr>
          <a:xfrm>
            <a:off x="1508760" y="182880"/>
            <a:ext cx="4099560" cy="1325563"/>
          </a:xfrm>
        </p:spPr>
        <p:txBody>
          <a:bodyPr/>
          <a:lstStyle/>
          <a:p>
            <a:r>
              <a:rPr lang="es-CO" b="1" u="sng" dirty="0"/>
              <a:t>Sobre el Uso</a:t>
            </a:r>
          </a:p>
        </p:txBody>
      </p:sp>
      <p:pic>
        <p:nvPicPr>
          <p:cNvPr id="7" name="Imagen 6">
            <a:extLst>
              <a:ext uri="{FF2B5EF4-FFF2-40B4-BE49-F238E27FC236}">
                <a16:creationId xmlns:a16="http://schemas.microsoft.com/office/drawing/2014/main" id="{A4023C63-152E-B67B-152B-AA4EA2CBB420}"/>
              </a:ext>
            </a:extLst>
          </p:cNvPr>
          <p:cNvPicPr>
            <a:picLocks noChangeAspect="1"/>
          </p:cNvPicPr>
          <p:nvPr/>
        </p:nvPicPr>
        <p:blipFill>
          <a:blip r:embed="rId2"/>
          <a:stretch>
            <a:fillRect/>
          </a:stretch>
        </p:blipFill>
        <p:spPr>
          <a:xfrm>
            <a:off x="2969895" y="1370239"/>
            <a:ext cx="7105650" cy="5095875"/>
          </a:xfrm>
          <a:prstGeom prst="rect">
            <a:avLst/>
          </a:prstGeom>
        </p:spPr>
      </p:pic>
      <p:sp>
        <p:nvSpPr>
          <p:cNvPr id="9" name="CuadroTexto 8">
            <a:extLst>
              <a:ext uri="{FF2B5EF4-FFF2-40B4-BE49-F238E27FC236}">
                <a16:creationId xmlns:a16="http://schemas.microsoft.com/office/drawing/2014/main" id="{B49F2B3A-985F-A01B-5442-04790A0E21CD}"/>
              </a:ext>
            </a:extLst>
          </p:cNvPr>
          <p:cNvSpPr txBox="1"/>
          <p:nvPr/>
        </p:nvSpPr>
        <p:spPr>
          <a:xfrm>
            <a:off x="10075545" y="2341658"/>
            <a:ext cx="1942011" cy="2031325"/>
          </a:xfrm>
          <a:prstGeom prst="rect">
            <a:avLst/>
          </a:prstGeom>
          <a:noFill/>
        </p:spPr>
        <p:txBody>
          <a:bodyPr wrap="square">
            <a:spAutoFit/>
          </a:bodyPr>
          <a:lstStyle/>
          <a:p>
            <a:r>
              <a:rPr lang="es-ES" b="1" dirty="0"/>
              <a:t>De las 53 millones de hectáreas intervenidas en Colombia, el 61% presenta un uso inadecuado del suelo</a:t>
            </a:r>
          </a:p>
        </p:txBody>
      </p:sp>
    </p:spTree>
    <p:extLst>
      <p:ext uri="{BB962C8B-B14F-4D97-AF65-F5344CB8AC3E}">
        <p14:creationId xmlns:p14="http://schemas.microsoft.com/office/powerpoint/2010/main" val="148975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A3DF42-6C94-B6F4-D1CF-17F9BD0472F7}"/>
              </a:ext>
            </a:extLst>
          </p:cNvPr>
          <p:cNvSpPr>
            <a:spLocks noGrp="1"/>
          </p:cNvSpPr>
          <p:nvPr>
            <p:ph type="title"/>
          </p:nvPr>
        </p:nvSpPr>
        <p:spPr>
          <a:xfrm>
            <a:off x="1714500" y="450851"/>
            <a:ext cx="3657600" cy="958850"/>
          </a:xfrm>
        </p:spPr>
        <p:txBody>
          <a:bodyPr/>
          <a:lstStyle/>
          <a:p>
            <a:r>
              <a:rPr lang="es-CO" b="1" u="sng" dirty="0"/>
              <a:t>Uso del Suelo</a:t>
            </a:r>
          </a:p>
        </p:txBody>
      </p:sp>
      <p:pic>
        <p:nvPicPr>
          <p:cNvPr id="5" name="Marcador de contenido 4">
            <a:extLst>
              <a:ext uri="{FF2B5EF4-FFF2-40B4-BE49-F238E27FC236}">
                <a16:creationId xmlns:a16="http://schemas.microsoft.com/office/drawing/2014/main" id="{EC55CF5A-589B-5F61-5E63-849A464FD876}"/>
              </a:ext>
            </a:extLst>
          </p:cNvPr>
          <p:cNvPicPr>
            <a:picLocks noGrp="1" noChangeAspect="1"/>
          </p:cNvPicPr>
          <p:nvPr>
            <p:ph idx="1"/>
          </p:nvPr>
        </p:nvPicPr>
        <p:blipFill>
          <a:blip r:embed="rId2"/>
          <a:stretch>
            <a:fillRect/>
          </a:stretch>
        </p:blipFill>
        <p:spPr>
          <a:xfrm>
            <a:off x="6394474" y="450851"/>
            <a:ext cx="5511776" cy="3443000"/>
          </a:xfrm>
        </p:spPr>
      </p:pic>
      <p:pic>
        <p:nvPicPr>
          <p:cNvPr id="7" name="Imagen 6">
            <a:extLst>
              <a:ext uri="{FF2B5EF4-FFF2-40B4-BE49-F238E27FC236}">
                <a16:creationId xmlns:a16="http://schemas.microsoft.com/office/drawing/2014/main" id="{AD1403C4-1193-7203-A2E2-E9A118C2E35F}"/>
              </a:ext>
            </a:extLst>
          </p:cNvPr>
          <p:cNvPicPr>
            <a:picLocks noChangeAspect="1"/>
          </p:cNvPicPr>
          <p:nvPr/>
        </p:nvPicPr>
        <p:blipFill>
          <a:blip r:embed="rId3"/>
          <a:stretch>
            <a:fillRect/>
          </a:stretch>
        </p:blipFill>
        <p:spPr>
          <a:xfrm>
            <a:off x="5248275" y="3893851"/>
            <a:ext cx="4938712" cy="2908500"/>
          </a:xfrm>
          <a:prstGeom prst="rect">
            <a:avLst/>
          </a:prstGeom>
        </p:spPr>
      </p:pic>
      <p:pic>
        <p:nvPicPr>
          <p:cNvPr id="9" name="Imagen 8">
            <a:extLst>
              <a:ext uri="{FF2B5EF4-FFF2-40B4-BE49-F238E27FC236}">
                <a16:creationId xmlns:a16="http://schemas.microsoft.com/office/drawing/2014/main" id="{364BFF8C-C511-27FA-2AD1-0C7847C40E2C}"/>
              </a:ext>
            </a:extLst>
          </p:cNvPr>
          <p:cNvPicPr>
            <a:picLocks noChangeAspect="1"/>
          </p:cNvPicPr>
          <p:nvPr/>
        </p:nvPicPr>
        <p:blipFill>
          <a:blip r:embed="rId4"/>
          <a:stretch>
            <a:fillRect/>
          </a:stretch>
        </p:blipFill>
        <p:spPr>
          <a:xfrm>
            <a:off x="170554" y="1192480"/>
            <a:ext cx="4869043" cy="2788970"/>
          </a:xfrm>
          <a:prstGeom prst="rect">
            <a:avLst/>
          </a:prstGeom>
        </p:spPr>
      </p:pic>
    </p:spTree>
    <p:extLst>
      <p:ext uri="{BB962C8B-B14F-4D97-AF65-F5344CB8AC3E}">
        <p14:creationId xmlns:p14="http://schemas.microsoft.com/office/powerpoint/2010/main" val="303072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2C594-B390-0FEA-3953-90F8997C803D}"/>
              </a:ext>
            </a:extLst>
          </p:cNvPr>
          <p:cNvSpPr>
            <a:spLocks noGrp="1"/>
          </p:cNvSpPr>
          <p:nvPr>
            <p:ph type="title"/>
          </p:nvPr>
        </p:nvSpPr>
        <p:spPr>
          <a:xfrm>
            <a:off x="0" y="0"/>
            <a:ext cx="5947954" cy="1325563"/>
          </a:xfrm>
        </p:spPr>
        <p:txBody>
          <a:bodyPr/>
          <a:lstStyle/>
          <a:p>
            <a:pPr algn="ctr"/>
            <a:r>
              <a:rPr lang="es-CO" b="1" dirty="0">
                <a:effectLst>
                  <a:outerShdw blurRad="38100" dist="38100" dir="2700000" algn="tl">
                    <a:srgbClr val="000000">
                      <a:alpha val="43137"/>
                    </a:srgbClr>
                  </a:outerShdw>
                </a:effectLst>
              </a:rPr>
              <a:t>La Lucha por la tierra en Colombia</a:t>
            </a:r>
          </a:p>
        </p:txBody>
      </p:sp>
      <p:pic>
        <p:nvPicPr>
          <p:cNvPr id="5" name="Marcador de contenido 4">
            <a:extLst>
              <a:ext uri="{FF2B5EF4-FFF2-40B4-BE49-F238E27FC236}">
                <a16:creationId xmlns:a16="http://schemas.microsoft.com/office/drawing/2014/main" id="{FDB1A144-41EA-10A6-90C1-A1977C97A780}"/>
              </a:ext>
            </a:extLst>
          </p:cNvPr>
          <p:cNvPicPr>
            <a:picLocks noGrp="1" noChangeAspect="1"/>
          </p:cNvPicPr>
          <p:nvPr>
            <p:ph idx="1"/>
          </p:nvPr>
        </p:nvPicPr>
        <p:blipFill>
          <a:blip r:embed="rId2"/>
          <a:stretch>
            <a:fillRect/>
          </a:stretch>
        </p:blipFill>
        <p:spPr>
          <a:xfrm>
            <a:off x="4934343" y="4001587"/>
            <a:ext cx="5125382" cy="2850878"/>
          </a:xfrm>
        </p:spPr>
      </p:pic>
      <p:pic>
        <p:nvPicPr>
          <p:cNvPr id="7" name="Imagen 6">
            <a:extLst>
              <a:ext uri="{FF2B5EF4-FFF2-40B4-BE49-F238E27FC236}">
                <a16:creationId xmlns:a16="http://schemas.microsoft.com/office/drawing/2014/main" id="{9CE6149A-6692-85EF-4DAF-E043EB33A50B}"/>
              </a:ext>
            </a:extLst>
          </p:cNvPr>
          <p:cNvPicPr>
            <a:picLocks noChangeAspect="1"/>
          </p:cNvPicPr>
          <p:nvPr/>
        </p:nvPicPr>
        <p:blipFill>
          <a:blip r:embed="rId3"/>
          <a:stretch>
            <a:fillRect/>
          </a:stretch>
        </p:blipFill>
        <p:spPr>
          <a:xfrm>
            <a:off x="470263" y="1597616"/>
            <a:ext cx="4464080" cy="2816429"/>
          </a:xfrm>
          <a:prstGeom prst="rect">
            <a:avLst/>
          </a:prstGeom>
        </p:spPr>
      </p:pic>
      <p:pic>
        <p:nvPicPr>
          <p:cNvPr id="9" name="Imagen 8">
            <a:extLst>
              <a:ext uri="{FF2B5EF4-FFF2-40B4-BE49-F238E27FC236}">
                <a16:creationId xmlns:a16="http://schemas.microsoft.com/office/drawing/2014/main" id="{50682159-F69C-F470-B6DA-BCB4094C3B55}"/>
              </a:ext>
            </a:extLst>
          </p:cNvPr>
          <p:cNvPicPr>
            <a:picLocks noChangeAspect="1"/>
          </p:cNvPicPr>
          <p:nvPr/>
        </p:nvPicPr>
        <p:blipFill rotWithShape="1">
          <a:blip r:embed="rId4"/>
          <a:srcRect l="-1689" t="1230" r="1689" b="-1"/>
          <a:stretch/>
        </p:blipFill>
        <p:spPr>
          <a:xfrm>
            <a:off x="5773782" y="291734"/>
            <a:ext cx="5670913" cy="3740331"/>
          </a:xfrm>
          <a:prstGeom prst="rect">
            <a:avLst/>
          </a:prstGeom>
        </p:spPr>
      </p:pic>
    </p:spTree>
    <p:extLst>
      <p:ext uri="{BB962C8B-B14F-4D97-AF65-F5344CB8AC3E}">
        <p14:creationId xmlns:p14="http://schemas.microsoft.com/office/powerpoint/2010/main" val="63086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2C594-B390-0FEA-3953-90F8997C803D}"/>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BF446B6-F78A-1AFC-D106-B7A44528EF07}"/>
              </a:ext>
            </a:extLst>
          </p:cNvPr>
          <p:cNvSpPr>
            <a:spLocks noGrp="1"/>
          </p:cNvSpPr>
          <p:nvPr>
            <p:ph idx="1"/>
          </p:nvPr>
        </p:nvSpPr>
        <p:spPr/>
        <p:txBody>
          <a:bodyPr/>
          <a:lstStyle/>
          <a:p>
            <a:endParaRPr lang="es-CO"/>
          </a:p>
        </p:txBody>
      </p:sp>
      <p:pic>
        <p:nvPicPr>
          <p:cNvPr id="5" name="Imagen 4">
            <a:extLst>
              <a:ext uri="{FF2B5EF4-FFF2-40B4-BE49-F238E27FC236}">
                <a16:creationId xmlns:a16="http://schemas.microsoft.com/office/drawing/2014/main" id="{4E1CB92A-3B30-2312-3F4F-7E66D557354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4000"/>
                    </a14:imgEffect>
                    <a14:imgEffect>
                      <a14:brightnessContrast contrast="20000"/>
                    </a14:imgEffect>
                  </a14:imgLayer>
                </a14:imgProps>
              </a:ext>
            </a:extLst>
          </a:blip>
          <a:stretch>
            <a:fillRect/>
          </a:stretch>
        </p:blipFill>
        <p:spPr>
          <a:xfrm>
            <a:off x="0" y="145683"/>
            <a:ext cx="12192000" cy="6566633"/>
          </a:xfrm>
          <a:prstGeom prst="rect">
            <a:avLst/>
          </a:prstGeom>
        </p:spPr>
      </p:pic>
    </p:spTree>
    <p:extLst>
      <p:ext uri="{BB962C8B-B14F-4D97-AF65-F5344CB8AC3E}">
        <p14:creationId xmlns:p14="http://schemas.microsoft.com/office/powerpoint/2010/main" val="2994593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D11E906-B605-5889-6055-54F3120475F9}"/>
              </a:ext>
            </a:extLst>
          </p:cNvPr>
          <p:cNvSpPr/>
          <p:nvPr/>
        </p:nvSpPr>
        <p:spPr>
          <a:xfrm>
            <a:off x="173255" y="2862263"/>
            <a:ext cx="1963553" cy="117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800" b="1" kern="1200" dirty="0">
                <a:solidFill>
                  <a:schemeClr val="accent2">
                    <a:lumMod val="50000"/>
                  </a:schemeClr>
                </a:solidFill>
                <a:effectLst/>
                <a:latin typeface="Bookman Old Style,Bold"/>
                <a:ea typeface="Times New Roman" panose="02020603050405020304" pitchFamily="18" charset="0"/>
                <a:cs typeface="Bookman Old Style,Bold"/>
              </a:rPr>
              <a:t>SOBERANÍA NACIONAL Y POPULAR</a:t>
            </a:r>
            <a:endParaRPr lang="es-CO" sz="1100" dirty="0">
              <a:solidFill>
                <a:schemeClr val="accent2">
                  <a:lumMod val="50000"/>
                </a:schemeClr>
              </a:solidFill>
              <a:effectLst/>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A4F899C7-E060-3219-E1B0-66A791E4187C}"/>
              </a:ext>
            </a:extLst>
          </p:cNvPr>
          <p:cNvSpPr/>
          <p:nvPr/>
        </p:nvSpPr>
        <p:spPr>
          <a:xfrm>
            <a:off x="1243484" y="1710294"/>
            <a:ext cx="2581193" cy="792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800" b="1" kern="1200" dirty="0">
                <a:solidFill>
                  <a:schemeClr val="tx1"/>
                </a:solidFill>
                <a:effectLst/>
                <a:latin typeface="Bookman Old Style,Bold"/>
                <a:ea typeface="Times New Roman" panose="02020603050405020304" pitchFamily="18" charset="0"/>
                <a:cs typeface="Bookman Old Style,Bold"/>
              </a:rPr>
              <a:t>La No injerencia </a:t>
            </a:r>
            <a:endParaRPr lang="es-CO" sz="1100" dirty="0">
              <a:solidFill>
                <a:schemeClr val="tx1"/>
              </a:solidFill>
              <a:effectLst/>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5BF7F87C-CE6F-34F0-AF71-50105D571921}"/>
              </a:ext>
            </a:extLst>
          </p:cNvPr>
          <p:cNvSpPr/>
          <p:nvPr/>
        </p:nvSpPr>
        <p:spPr>
          <a:xfrm>
            <a:off x="2219083" y="3794511"/>
            <a:ext cx="2192736" cy="49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800" b="1" kern="1200">
                <a:solidFill>
                  <a:srgbClr val="00000A"/>
                </a:solidFill>
                <a:effectLst/>
                <a:latin typeface="Bookman Old Style,Bold"/>
                <a:ea typeface="Times New Roman" panose="02020603050405020304" pitchFamily="18" charset="0"/>
                <a:cs typeface="Bookman Old Style,Bold"/>
              </a:rPr>
              <a:t>Poder Popular </a:t>
            </a:r>
            <a:endParaRPr lang="es-CO" sz="1100">
              <a:effectLst/>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3E6DFF03-0F64-E161-5B88-C76C46A698BB}"/>
              </a:ext>
            </a:extLst>
          </p:cNvPr>
          <p:cNvSpPr/>
          <p:nvPr/>
        </p:nvSpPr>
        <p:spPr>
          <a:xfrm>
            <a:off x="420081" y="4175411"/>
            <a:ext cx="1799002" cy="496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200" b="1" kern="1200" dirty="0">
                <a:solidFill>
                  <a:schemeClr val="accent2">
                    <a:lumMod val="75000"/>
                  </a:schemeClr>
                </a:solidFill>
                <a:effectLst/>
                <a:latin typeface="Bookman Old Style,Bold"/>
                <a:ea typeface="Times New Roman" panose="02020603050405020304" pitchFamily="18" charset="0"/>
                <a:cs typeface="Bookman Old Style,Bold"/>
              </a:rPr>
              <a:t>Autodeterminación</a:t>
            </a:r>
            <a:r>
              <a:rPr lang="es-CO" sz="1200" b="1" kern="1200" dirty="0">
                <a:solidFill>
                  <a:schemeClr val="accent2">
                    <a:lumMod val="50000"/>
                  </a:schemeClr>
                </a:solidFill>
                <a:effectLst/>
                <a:latin typeface="Bookman Old Style,Bold"/>
                <a:ea typeface="Times New Roman" panose="02020603050405020304" pitchFamily="18" charset="0"/>
                <a:cs typeface="Bookman Old Style,Bold"/>
              </a:rPr>
              <a:t> </a:t>
            </a:r>
            <a:r>
              <a:rPr lang="es-CO" sz="1200" b="1" kern="1200" dirty="0">
                <a:solidFill>
                  <a:schemeClr val="accent2">
                    <a:lumMod val="75000"/>
                  </a:schemeClr>
                </a:solidFill>
                <a:effectLst/>
                <a:latin typeface="Bookman Old Style,Bold"/>
                <a:ea typeface="Times New Roman" panose="02020603050405020304" pitchFamily="18" charset="0"/>
                <a:cs typeface="Bookman Old Style,Bold"/>
              </a:rPr>
              <a:t>de los pueblos</a:t>
            </a:r>
            <a:endParaRPr lang="es-CO" sz="1200" dirty="0">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ángulo 10">
            <a:extLst>
              <a:ext uri="{FF2B5EF4-FFF2-40B4-BE49-F238E27FC236}">
                <a16:creationId xmlns:a16="http://schemas.microsoft.com/office/drawing/2014/main" id="{6BA2F320-737F-8106-EA12-07EB702A9AD0}"/>
              </a:ext>
            </a:extLst>
          </p:cNvPr>
          <p:cNvSpPr/>
          <p:nvPr/>
        </p:nvSpPr>
        <p:spPr>
          <a:xfrm>
            <a:off x="129311" y="5175121"/>
            <a:ext cx="3052916" cy="117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Defensa</a:t>
            </a:r>
            <a:r>
              <a:rPr lang="es-CO" sz="1050" b="1" spc="2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del</a:t>
            </a:r>
            <a:r>
              <a:rPr lang="es-CO" sz="1050" b="1" spc="2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territorio,</a:t>
            </a:r>
            <a:r>
              <a:rPr lang="es-CO" sz="1050" b="1" spc="2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la</a:t>
            </a:r>
            <a:r>
              <a:rPr lang="es-CO" sz="1050" b="1" spc="2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tierra, el mar,</a:t>
            </a:r>
            <a:r>
              <a:rPr lang="es-CO" sz="1050" b="1" spc="285" dirty="0">
                <a:solidFill>
                  <a:srgbClr val="00000A"/>
                </a:solidFill>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el</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suelo,</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el</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subsuelo,</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el</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aire,</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la</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biodiversidad,</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el</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espacio</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aéreo,</a:t>
            </a:r>
            <a:r>
              <a:rPr lang="es-CO" sz="1050" b="1" spc="28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el segmento de</a:t>
            </a:r>
            <a:r>
              <a:rPr lang="es-CO" sz="1050" b="1" spc="16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la</a:t>
            </a:r>
            <a:r>
              <a:rPr lang="es-CO" sz="1050" b="1" spc="16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órb</a:t>
            </a:r>
            <a:r>
              <a:rPr lang="es-CO" sz="1050" b="1" spc="-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i</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ta</a:t>
            </a:r>
            <a:r>
              <a:rPr lang="es-CO" sz="1050" b="1" spc="16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geoestacionaria</a:t>
            </a:r>
            <a:r>
              <a:rPr lang="es-CO" sz="1050" b="1" spc="15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y</a:t>
            </a:r>
            <a:r>
              <a:rPr lang="es-CO" sz="1050" b="1" spc="16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el</a:t>
            </a:r>
            <a:r>
              <a:rPr lang="es-CO" sz="1050" b="1" spc="16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espectro</a:t>
            </a:r>
            <a:r>
              <a:rPr lang="es-CO" sz="1050" b="1" spc="16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elect</a:t>
            </a:r>
            <a:r>
              <a:rPr lang="es-CO" sz="1050" b="1" spc="-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r</a:t>
            </a:r>
            <a:r>
              <a:rPr lang="es-CO" sz="1050" b="1"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omagnético</a:t>
            </a:r>
            <a:endParaRPr lang="es-CO" sz="1050" b="1" spc="16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endParaRPr>
          </a:p>
        </p:txBody>
      </p:sp>
      <p:sp>
        <p:nvSpPr>
          <p:cNvPr id="12" name="CuadroTexto 11">
            <a:extLst>
              <a:ext uri="{FF2B5EF4-FFF2-40B4-BE49-F238E27FC236}">
                <a16:creationId xmlns:a16="http://schemas.microsoft.com/office/drawing/2014/main" id="{DF287D41-558A-D4C8-A3E3-3F2DCEAEE482}"/>
              </a:ext>
            </a:extLst>
          </p:cNvPr>
          <p:cNvSpPr txBox="1"/>
          <p:nvPr/>
        </p:nvSpPr>
        <p:spPr>
          <a:xfrm>
            <a:off x="4782573" y="2208467"/>
            <a:ext cx="4653116" cy="1095172"/>
          </a:xfrm>
          <a:prstGeom prst="rect">
            <a:avLst/>
          </a:prstGeom>
          <a:noFill/>
        </p:spPr>
        <p:txBody>
          <a:bodyPr wrap="square">
            <a:spAutoFit/>
          </a:bodyPr>
          <a:lstStyle/>
          <a:p>
            <a:pPr marL="355600" marR="273685" algn="just">
              <a:lnSpc>
                <a:spcPts val="1620"/>
              </a:lnSpc>
              <a:spcBef>
                <a:spcPts val="315"/>
              </a:spcBef>
              <a:spcAft>
                <a:spcPts val="0"/>
              </a:spcAft>
            </a:pPr>
            <a:r>
              <a:rPr lang="es-CO" sz="900" b="1" dirty="0">
                <a:solidFill>
                  <a:srgbClr val="00000A"/>
                </a:solidFill>
                <a:effectLst/>
                <a:latin typeface="Bookman Old Style,Bold"/>
                <a:ea typeface="Times New Roman" panose="02020603050405020304" pitchFamily="18" charset="0"/>
                <a:cs typeface="Bookman Old Style,Bold"/>
              </a:rPr>
              <a:t>Soberanía</a:t>
            </a:r>
            <a:r>
              <a:rPr lang="es-CO" sz="900" b="1" spc="415" dirty="0">
                <a:solidFill>
                  <a:srgbClr val="00000A"/>
                </a:solidFill>
                <a:effectLst/>
                <a:latin typeface="Bookman Old Style,Bold"/>
                <a:ea typeface="Times New Roman" panose="02020603050405020304" pitchFamily="18" charset="0"/>
                <a:cs typeface="Bookman Old Style,Bold"/>
              </a:rPr>
              <a:t> </a:t>
            </a:r>
            <a:r>
              <a:rPr lang="es-CO" sz="900" b="1" dirty="0">
                <a:solidFill>
                  <a:srgbClr val="00000A"/>
                </a:solidFill>
                <a:effectLst/>
                <a:latin typeface="Bookman Old Style,Bold"/>
                <a:ea typeface="Times New Roman" panose="02020603050405020304" pitchFamily="18" charset="0"/>
                <a:cs typeface="Bookman Old Style,Bold"/>
              </a:rPr>
              <a:t>alimentaria:</a:t>
            </a:r>
            <a:r>
              <a:rPr lang="es-CO" sz="900" spc="41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Comprende</a:t>
            </a:r>
            <a:r>
              <a:rPr lang="es-CO" sz="900" spc="41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a:t>
            </a:r>
            <a:r>
              <a:rPr lang="es-CO" sz="900" spc="-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l</a:t>
            </a:r>
            <a:r>
              <a:rPr lang="es-CO" sz="900" spc="41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derecho</a:t>
            </a:r>
            <a:r>
              <a:rPr lang="es-CO" sz="900" spc="41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de</a:t>
            </a:r>
            <a:r>
              <a:rPr lang="es-CO" sz="900" spc="41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lo</a:t>
            </a:r>
            <a:r>
              <a:rPr lang="es-CO" sz="900" spc="-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s</a:t>
            </a:r>
            <a:r>
              <a:rPr lang="es-CO" sz="900" spc="41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spc="-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p</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ueblos</a:t>
            </a:r>
            <a:r>
              <a:rPr lang="es-CO" sz="900" spc="41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a</a:t>
            </a:r>
            <a:r>
              <a:rPr lang="es-CO" sz="900" spc="41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la</a:t>
            </a:r>
            <a:r>
              <a:rPr lang="es-CO" sz="900" spc="41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produ</a:t>
            </a:r>
            <a:r>
              <a:rPr lang="es-CO" sz="900" spc="-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c</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ción, distribución,</a:t>
            </a:r>
            <a:r>
              <a:rPr lang="es-CO" sz="900" spc="39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acceso</a:t>
            </a:r>
            <a:r>
              <a:rPr lang="es-CO" sz="900" spc="39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y</a:t>
            </a:r>
            <a:r>
              <a:rPr lang="es-CO" sz="900" spc="39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consumo</a:t>
            </a:r>
            <a:r>
              <a:rPr lang="es-CO" sz="900" spc="39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de</a:t>
            </a:r>
            <a:r>
              <a:rPr lang="es-CO" sz="900" spc="39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alimentos</a:t>
            </a:r>
            <a:r>
              <a:rPr lang="es-CO" sz="900" spc="39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sanos</a:t>
            </a:r>
            <a:r>
              <a:rPr lang="es-CO" sz="900" spc="39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y</a:t>
            </a:r>
            <a:r>
              <a:rPr lang="es-CO" sz="900" spc="39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culturalmente</a:t>
            </a:r>
            <a:r>
              <a:rPr lang="es-CO" sz="900" spc="39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adecuados, creados</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mediante</a:t>
            </a:r>
            <a:r>
              <a:rPr lang="es-CO" sz="900" spc="295"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métodos</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sustentables,</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así</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como</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el</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de</a:t>
            </a:r>
            <a:r>
              <a:rPr lang="es-CO" sz="900" spc="-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r</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echo</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a</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definir</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sob</a:t>
            </a:r>
            <a:r>
              <a:rPr lang="es-CO" sz="900" spc="-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r</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e</a:t>
            </a:r>
            <a:r>
              <a:rPr lang="es-CO" sz="900" spc="3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su</a:t>
            </a:r>
            <a:r>
              <a:rPr lang="es-CO" sz="900" spc="-1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s</a:t>
            </a:r>
            <a:r>
              <a:rPr lang="es-CO" sz="900" dirty="0">
                <a:solidFill>
                  <a:srgbClr val="00000A"/>
                </a:solidFill>
                <a:effectLst/>
                <a:latin typeface="Bookman Old Style" panose="02050604050505020204" pitchFamily="18" charset="0"/>
                <a:ea typeface="Times New Roman" panose="02020603050405020304" pitchFamily="18" charset="0"/>
                <a:cs typeface="Bookman Old Style" panose="02050604050505020204" pitchFamily="18" charset="0"/>
              </a:rPr>
              <a:t>  sistemas agrícolas y alimentarios.</a:t>
            </a:r>
            <a:r>
              <a:rPr lang="es-CO" sz="9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8599CE8C-BBDC-4F76-3C80-254EC58E2468}"/>
              </a:ext>
            </a:extLst>
          </p:cNvPr>
          <p:cNvSpPr txBox="1"/>
          <p:nvPr/>
        </p:nvSpPr>
        <p:spPr>
          <a:xfrm>
            <a:off x="5169310" y="3627697"/>
            <a:ext cx="4029318" cy="1095428"/>
          </a:xfrm>
          <a:prstGeom prst="rect">
            <a:avLst/>
          </a:prstGeom>
          <a:noFill/>
        </p:spPr>
        <p:txBody>
          <a:bodyPr wrap="square">
            <a:spAutoFit/>
          </a:bodyPr>
          <a:lstStyle>
            <a:defPPr>
              <a:defRPr lang="es-CO"/>
            </a:defPPr>
            <a:lvl1pPr marL="355600" marR="273685" algn="just">
              <a:lnSpc>
                <a:spcPts val="1620"/>
              </a:lnSpc>
              <a:spcBef>
                <a:spcPts val="315"/>
              </a:spcBef>
              <a:spcAft>
                <a:spcPts val="0"/>
              </a:spcAft>
              <a:defRPr sz="900" b="1">
                <a:solidFill>
                  <a:srgbClr val="00000A"/>
                </a:solidFill>
                <a:effectLst/>
                <a:latin typeface="Bookman Old Style,Bold"/>
                <a:ea typeface="Times New Roman" panose="02020603050405020304" pitchFamily="18" charset="0"/>
                <a:cs typeface="Bookman Old Style,Bold"/>
              </a:defRPr>
            </a:lvl1pPr>
          </a:lstStyle>
          <a:p>
            <a:pPr marL="0"/>
            <a:r>
              <a:rPr lang="es-CO" dirty="0"/>
              <a:t>Soberanía minero-energética. </a:t>
            </a:r>
            <a:r>
              <a:rPr lang="es-CO" b="0" dirty="0"/>
              <a:t>Consiste en el ejercicio del derecho a proteger los  recursos minero-energéticos del país, aprovecharlos de acuerdo a los intereses de la  nación, dando prioridad a la protección del patrimonio natural y las fuentes de vida  para las generaciones futuras.  </a:t>
            </a:r>
          </a:p>
        </p:txBody>
      </p:sp>
      <p:sp>
        <p:nvSpPr>
          <p:cNvPr id="16" name="CuadroTexto 15">
            <a:extLst>
              <a:ext uri="{FF2B5EF4-FFF2-40B4-BE49-F238E27FC236}">
                <a16:creationId xmlns:a16="http://schemas.microsoft.com/office/drawing/2014/main" id="{63F6C898-DCF2-8AE4-C9C5-A429D7C00E16}"/>
              </a:ext>
            </a:extLst>
          </p:cNvPr>
          <p:cNvSpPr txBox="1"/>
          <p:nvPr/>
        </p:nvSpPr>
        <p:spPr>
          <a:xfrm>
            <a:off x="5169310" y="5175121"/>
            <a:ext cx="4162323" cy="890244"/>
          </a:xfrm>
          <a:prstGeom prst="rect">
            <a:avLst/>
          </a:prstGeom>
          <a:noFill/>
        </p:spPr>
        <p:txBody>
          <a:bodyPr wrap="square">
            <a:spAutoFit/>
          </a:bodyPr>
          <a:lstStyle>
            <a:defPPr>
              <a:defRPr lang="es-CO"/>
            </a:defPPr>
            <a:lvl1pPr marR="273685" algn="just">
              <a:lnSpc>
                <a:spcPts val="1620"/>
              </a:lnSpc>
              <a:spcBef>
                <a:spcPts val="315"/>
              </a:spcBef>
              <a:spcAft>
                <a:spcPts val="0"/>
              </a:spcAft>
              <a:defRPr sz="900" b="1">
                <a:solidFill>
                  <a:srgbClr val="00000A"/>
                </a:solidFill>
                <a:effectLst/>
                <a:latin typeface="Bookman Old Style,Bold"/>
                <a:ea typeface="Times New Roman" panose="02020603050405020304" pitchFamily="18" charset="0"/>
                <a:cs typeface="Bookman Old Style,Bold"/>
              </a:defRPr>
            </a:lvl1pPr>
          </a:lstStyle>
          <a:p>
            <a:r>
              <a:rPr lang="es-CO" dirty="0"/>
              <a:t>Soberanía territorial: </a:t>
            </a:r>
            <a:r>
              <a:rPr lang="es-CO" b="0" dirty="0"/>
              <a:t>Consiste en el ejercicio del derecho del pueblo a la protección  del suelo y subsuelo, el derecho a la tierra,  el derecho a ordenar el territorio y el  derecho a mantenerlo libre de intervención o imposición extranjera.  </a:t>
            </a:r>
          </a:p>
        </p:txBody>
      </p:sp>
      <p:sp>
        <p:nvSpPr>
          <p:cNvPr id="17" name="Abrir llave 16">
            <a:extLst>
              <a:ext uri="{FF2B5EF4-FFF2-40B4-BE49-F238E27FC236}">
                <a16:creationId xmlns:a16="http://schemas.microsoft.com/office/drawing/2014/main" id="{F8ACB8EA-38C5-F3D5-857A-E00FF76259B6}"/>
              </a:ext>
            </a:extLst>
          </p:cNvPr>
          <p:cNvSpPr/>
          <p:nvPr/>
        </p:nvSpPr>
        <p:spPr>
          <a:xfrm>
            <a:off x="4247535" y="2106658"/>
            <a:ext cx="781665" cy="4240038"/>
          </a:xfrm>
          <a:prstGeom prst="leftBrace">
            <a:avLst/>
          </a:prstGeom>
          <a:solidFill>
            <a:schemeClr val="bg1"/>
          </a:solidFill>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cxnSp>
        <p:nvCxnSpPr>
          <p:cNvPr id="19" name="Conector recto de flecha 18">
            <a:extLst>
              <a:ext uri="{FF2B5EF4-FFF2-40B4-BE49-F238E27FC236}">
                <a16:creationId xmlns:a16="http://schemas.microsoft.com/office/drawing/2014/main" id="{6CCFFACE-31D2-DB2E-367B-551A1DF88ACD}"/>
              </a:ext>
            </a:extLst>
          </p:cNvPr>
          <p:cNvCxnSpPr/>
          <p:nvPr/>
        </p:nvCxnSpPr>
        <p:spPr>
          <a:xfrm>
            <a:off x="4837471" y="2862263"/>
            <a:ext cx="331839"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CD061433-8F84-C03B-E51C-A4484B42ABA2}"/>
              </a:ext>
            </a:extLst>
          </p:cNvPr>
          <p:cNvCxnSpPr/>
          <p:nvPr/>
        </p:nvCxnSpPr>
        <p:spPr>
          <a:xfrm>
            <a:off x="4823951" y="4175411"/>
            <a:ext cx="331839"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0A2A6463-75FA-357D-66D3-F0EB06866952}"/>
              </a:ext>
            </a:extLst>
          </p:cNvPr>
          <p:cNvCxnSpPr/>
          <p:nvPr/>
        </p:nvCxnSpPr>
        <p:spPr>
          <a:xfrm>
            <a:off x="4810431" y="5515056"/>
            <a:ext cx="331839"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73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2C594-B390-0FEA-3953-90F8997C803D}"/>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BF446B6-F78A-1AFC-D106-B7A44528EF07}"/>
              </a:ext>
            </a:extLst>
          </p:cNvPr>
          <p:cNvSpPr>
            <a:spLocks noGrp="1"/>
          </p:cNvSpPr>
          <p:nvPr>
            <p:ph idx="1"/>
          </p:nvPr>
        </p:nvSpPr>
        <p:spPr/>
        <p:txBody>
          <a:bodyPr/>
          <a:lstStyle/>
          <a:p>
            <a:endParaRPr lang="es-CO"/>
          </a:p>
        </p:txBody>
      </p:sp>
    </p:spTree>
    <p:extLst>
      <p:ext uri="{BB962C8B-B14F-4D97-AF65-F5344CB8AC3E}">
        <p14:creationId xmlns:p14="http://schemas.microsoft.com/office/powerpoint/2010/main" val="20482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00F5C-598F-426A-8351-F57B4D9D1E2F}"/>
              </a:ext>
            </a:extLst>
          </p:cNvPr>
          <p:cNvSpPr>
            <a:spLocks noGrp="1"/>
          </p:cNvSpPr>
          <p:nvPr>
            <p:ph type="title"/>
          </p:nvPr>
        </p:nvSpPr>
        <p:spPr/>
        <p:txBody>
          <a:bodyPr/>
          <a:lstStyle/>
          <a:p>
            <a:r>
              <a:rPr lang="es-CO" b="1" u="sng" dirty="0"/>
              <a:t>La Tierra</a:t>
            </a:r>
          </a:p>
        </p:txBody>
      </p:sp>
      <p:sp>
        <p:nvSpPr>
          <p:cNvPr id="3" name="Marcador de contenido 2">
            <a:extLst>
              <a:ext uri="{FF2B5EF4-FFF2-40B4-BE49-F238E27FC236}">
                <a16:creationId xmlns:a16="http://schemas.microsoft.com/office/drawing/2014/main" id="{4C26DEE5-493B-42B9-B20D-4CFD4FAB4873}"/>
              </a:ext>
            </a:extLst>
          </p:cNvPr>
          <p:cNvSpPr>
            <a:spLocks noGrp="1"/>
          </p:cNvSpPr>
          <p:nvPr>
            <p:ph idx="1"/>
          </p:nvPr>
        </p:nvSpPr>
        <p:spPr>
          <a:xfrm>
            <a:off x="1994264" y="1921420"/>
            <a:ext cx="7437119" cy="4351338"/>
          </a:xfrm>
        </p:spPr>
        <p:txBody>
          <a:bodyPr>
            <a:normAutofit fontScale="92500" lnSpcReduction="10000"/>
          </a:bodyPr>
          <a:lstStyle/>
          <a:p>
            <a:pPr marL="0" indent="0">
              <a:buNone/>
            </a:pPr>
            <a:r>
              <a:rPr lang="es-ES" dirty="0"/>
              <a:t>La Tierra es un bien común que proporciona agua, alimentos y recursos naturales que sostienen toda la vida. </a:t>
            </a:r>
          </a:p>
          <a:p>
            <a:pPr marL="0" indent="0">
              <a:buNone/>
            </a:pPr>
            <a:r>
              <a:rPr lang="es-ES" dirty="0"/>
              <a:t>Es la garante de la biodiversidad, la salud, la resiliencia y los medios de vida equitativos y sostenibles. </a:t>
            </a:r>
          </a:p>
          <a:p>
            <a:pPr marL="0" indent="0">
              <a:buNone/>
            </a:pPr>
            <a:r>
              <a:rPr lang="es-ES" dirty="0"/>
              <a:t>Es inamovible, no renovable y está inextricablemente conectada a las personas y las sociedades. </a:t>
            </a:r>
          </a:p>
          <a:p>
            <a:pPr marL="0" indent="0">
              <a:buNone/>
            </a:pPr>
            <a:r>
              <a:rPr lang="es-ES" dirty="0"/>
              <a:t>La forma en que administramos y controlamos la tierra ha dado forma a nuestras economías, estructuras políticas, comunidades, culturas y creencias durante miles de años.</a:t>
            </a:r>
            <a:endParaRPr lang="es-CO" dirty="0"/>
          </a:p>
        </p:txBody>
      </p:sp>
      <p:pic>
        <p:nvPicPr>
          <p:cNvPr id="7" name="Imagen 6">
            <a:extLst>
              <a:ext uri="{FF2B5EF4-FFF2-40B4-BE49-F238E27FC236}">
                <a16:creationId xmlns:a16="http://schemas.microsoft.com/office/drawing/2014/main" id="{6FD4ED47-1282-342B-7FF8-C32D93F817E3}"/>
              </a:ext>
            </a:extLst>
          </p:cNvPr>
          <p:cNvPicPr>
            <a:picLocks noChangeAspect="1"/>
          </p:cNvPicPr>
          <p:nvPr/>
        </p:nvPicPr>
        <p:blipFill>
          <a:blip r:embed="rId2"/>
          <a:stretch>
            <a:fillRect/>
          </a:stretch>
        </p:blipFill>
        <p:spPr>
          <a:xfrm>
            <a:off x="9431383" y="2933148"/>
            <a:ext cx="2664822" cy="991703"/>
          </a:xfrm>
          <a:prstGeom prst="rect">
            <a:avLst/>
          </a:prstGeom>
        </p:spPr>
      </p:pic>
    </p:spTree>
    <p:extLst>
      <p:ext uri="{BB962C8B-B14F-4D97-AF65-F5344CB8AC3E}">
        <p14:creationId xmlns:p14="http://schemas.microsoft.com/office/powerpoint/2010/main" val="18591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EAD559-DFFE-F790-490E-F70591B384EF}"/>
              </a:ext>
            </a:extLst>
          </p:cNvPr>
          <p:cNvSpPr>
            <a:spLocks noGrp="1"/>
          </p:cNvSpPr>
          <p:nvPr>
            <p:ph idx="1"/>
          </p:nvPr>
        </p:nvSpPr>
        <p:spPr>
          <a:xfrm>
            <a:off x="600893" y="3850695"/>
            <a:ext cx="4580707" cy="1831975"/>
          </a:xfrm>
        </p:spPr>
        <p:txBody>
          <a:bodyPr>
            <a:normAutofit lnSpcReduction="10000"/>
          </a:bodyPr>
          <a:lstStyle/>
          <a:p>
            <a:pPr marL="0" indent="0" algn="just">
              <a:lnSpc>
                <a:spcPct val="107000"/>
              </a:lnSpc>
              <a:spcAft>
                <a:spcPts val="800"/>
              </a:spcAft>
              <a:buNone/>
            </a:pPr>
            <a:r>
              <a:rPr lang="es-CO" sz="1800" b="1" u="sng" dirty="0">
                <a:latin typeface="Calibri" panose="020F0502020204030204" pitchFamily="34" charset="0"/>
                <a:ea typeface="Calibri" panose="020F0502020204030204" pitchFamily="34" charset="0"/>
                <a:cs typeface="Times New Roman" panose="02020603050405020304" pitchFamily="18" charset="0"/>
              </a:rPr>
              <a:t>Sistemas agroalimentarios dominantes </a:t>
            </a:r>
            <a:r>
              <a:rPr lang="es-CO" sz="1800" dirty="0">
                <a:latin typeface="Calibri" panose="020F0502020204030204" pitchFamily="34" charset="0"/>
                <a:ea typeface="Calibri" panose="020F0502020204030204" pitchFamily="34" charset="0"/>
                <a:cs typeface="Times New Roman" panose="02020603050405020304" pitchFamily="18" charset="0"/>
              </a:rPr>
              <a:t>c</a:t>
            </a:r>
            <a:r>
              <a:rPr lang="es-CO" sz="1800" dirty="0">
                <a:effectLst/>
                <a:latin typeface="Calibri" panose="020F0502020204030204" pitchFamily="34" charset="0"/>
                <a:ea typeface="Calibri" panose="020F0502020204030204" pitchFamily="34" charset="0"/>
                <a:cs typeface="Times New Roman" panose="02020603050405020304" pitchFamily="18" charset="0"/>
              </a:rPr>
              <a:t>ontrolados por un pequeño número de corporaciones e instituciones financieras, impulsados por la lógica del rendimiento de las inversiones a gran escala mediante economías de escala</a:t>
            </a:r>
            <a:endParaRPr lang="es-CO" dirty="0"/>
          </a:p>
        </p:txBody>
      </p:sp>
      <p:sp>
        <p:nvSpPr>
          <p:cNvPr id="5" name="Marcador de contenido 2">
            <a:extLst>
              <a:ext uri="{FF2B5EF4-FFF2-40B4-BE49-F238E27FC236}">
                <a16:creationId xmlns:a16="http://schemas.microsoft.com/office/drawing/2014/main" id="{7E82E7E1-6663-0ABB-41AE-F59C30758688}"/>
              </a:ext>
            </a:extLst>
          </p:cNvPr>
          <p:cNvSpPr txBox="1">
            <a:spLocks/>
          </p:cNvSpPr>
          <p:nvPr/>
        </p:nvSpPr>
        <p:spPr>
          <a:xfrm>
            <a:off x="7376159" y="4073092"/>
            <a:ext cx="4450080" cy="13871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s-CO" sz="1800" b="1" u="sng" dirty="0">
                <a:latin typeface="Calibri" panose="020F0502020204030204" pitchFamily="34" charset="0"/>
                <a:ea typeface="Calibri" panose="020F0502020204030204" pitchFamily="34" charset="0"/>
                <a:cs typeface="Times New Roman" panose="02020603050405020304" pitchFamily="18" charset="0"/>
              </a:rPr>
              <a:t>Sistemas agroalimentarios localmente </a:t>
            </a:r>
            <a:r>
              <a:rPr lang="es-CO" sz="1800" dirty="0">
                <a:latin typeface="Calibri" panose="020F0502020204030204" pitchFamily="34" charset="0"/>
                <a:ea typeface="Calibri" panose="020F0502020204030204" pitchFamily="34" charset="0"/>
                <a:cs typeface="Times New Roman" panose="02020603050405020304" pitchFamily="18" charset="0"/>
              </a:rPr>
              <a:t>dominantes, formados en gran parte por productores de </a:t>
            </a:r>
            <a:r>
              <a:rPr lang="es-CO" sz="1900" dirty="0">
                <a:latin typeface="Calibri" panose="020F0502020204030204" pitchFamily="34" charset="0"/>
                <a:ea typeface="Calibri" panose="020F0502020204030204" pitchFamily="34" charset="0"/>
                <a:cs typeface="Times New Roman" panose="02020603050405020304" pitchFamily="18" charset="0"/>
              </a:rPr>
              <a:t>pequeña</a:t>
            </a:r>
            <a:r>
              <a:rPr lang="es-CO" sz="1800" dirty="0">
                <a:latin typeface="Calibri" panose="020F0502020204030204" pitchFamily="34" charset="0"/>
                <a:ea typeface="Calibri" panose="020F0502020204030204" pitchFamily="34" charset="0"/>
                <a:cs typeface="Times New Roman" panose="02020603050405020304" pitchFamily="18" charset="0"/>
              </a:rPr>
              <a:t> escala y agricultores familiares, conectados a determinados terrenos. </a:t>
            </a:r>
          </a:p>
          <a:p>
            <a:endParaRPr lang="es-CO" dirty="0"/>
          </a:p>
        </p:txBody>
      </p:sp>
      <p:sp>
        <p:nvSpPr>
          <p:cNvPr id="7" name="Flecha: a la izquierda y derecha 6">
            <a:extLst>
              <a:ext uri="{FF2B5EF4-FFF2-40B4-BE49-F238E27FC236}">
                <a16:creationId xmlns:a16="http://schemas.microsoft.com/office/drawing/2014/main" id="{88683863-A652-8303-0E32-9FCEA6D5F354}"/>
              </a:ext>
            </a:extLst>
          </p:cNvPr>
          <p:cNvSpPr/>
          <p:nvPr/>
        </p:nvSpPr>
        <p:spPr>
          <a:xfrm>
            <a:off x="5347062" y="4470591"/>
            <a:ext cx="1863634" cy="59218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F6CA54B0-D864-4BBB-6F5B-F16A3959EDAC}"/>
              </a:ext>
            </a:extLst>
          </p:cNvPr>
          <p:cNvPicPr>
            <a:picLocks noChangeAspect="1"/>
          </p:cNvPicPr>
          <p:nvPr/>
        </p:nvPicPr>
        <p:blipFill rotWithShape="1">
          <a:blip r:embed="rId2"/>
          <a:srcRect l="1238" t="3803" r="1238"/>
          <a:stretch/>
        </p:blipFill>
        <p:spPr>
          <a:xfrm>
            <a:off x="1140822" y="972272"/>
            <a:ext cx="3709851" cy="2793725"/>
          </a:xfrm>
          <a:prstGeom prst="rect">
            <a:avLst/>
          </a:prstGeom>
        </p:spPr>
      </p:pic>
      <p:pic>
        <p:nvPicPr>
          <p:cNvPr id="11" name="Imagen 10">
            <a:extLst>
              <a:ext uri="{FF2B5EF4-FFF2-40B4-BE49-F238E27FC236}">
                <a16:creationId xmlns:a16="http://schemas.microsoft.com/office/drawing/2014/main" id="{4AF33E38-9A45-A0D2-F87A-E61078E79151}"/>
              </a:ext>
            </a:extLst>
          </p:cNvPr>
          <p:cNvPicPr>
            <a:picLocks noChangeAspect="1"/>
          </p:cNvPicPr>
          <p:nvPr/>
        </p:nvPicPr>
        <p:blipFill rotWithShape="1">
          <a:blip r:embed="rId3"/>
          <a:srcRect l="2235" t="2604"/>
          <a:stretch/>
        </p:blipFill>
        <p:spPr>
          <a:xfrm>
            <a:off x="7088777" y="1045029"/>
            <a:ext cx="4737462" cy="2720968"/>
          </a:xfrm>
          <a:prstGeom prst="rect">
            <a:avLst/>
          </a:prstGeom>
        </p:spPr>
      </p:pic>
    </p:spTree>
    <p:extLst>
      <p:ext uri="{BB962C8B-B14F-4D97-AF65-F5344CB8AC3E}">
        <p14:creationId xmlns:p14="http://schemas.microsoft.com/office/powerpoint/2010/main" val="38460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46A3620-E1D9-6D8A-8C20-81FA20CF3729}"/>
              </a:ext>
            </a:extLst>
          </p:cNvPr>
          <p:cNvPicPr>
            <a:picLocks noChangeAspect="1"/>
          </p:cNvPicPr>
          <p:nvPr/>
        </p:nvPicPr>
        <p:blipFill>
          <a:blip r:embed="rId2"/>
          <a:stretch>
            <a:fillRect/>
          </a:stretch>
        </p:blipFill>
        <p:spPr>
          <a:xfrm>
            <a:off x="2299061" y="991517"/>
            <a:ext cx="7868031" cy="5374449"/>
          </a:xfrm>
          <a:prstGeom prst="rect">
            <a:avLst/>
          </a:prstGeom>
        </p:spPr>
      </p:pic>
      <p:sp>
        <p:nvSpPr>
          <p:cNvPr id="7" name="CuadroTexto 6">
            <a:extLst>
              <a:ext uri="{FF2B5EF4-FFF2-40B4-BE49-F238E27FC236}">
                <a16:creationId xmlns:a16="http://schemas.microsoft.com/office/drawing/2014/main" id="{6D80E27A-FADB-2727-6443-25058165F389}"/>
              </a:ext>
            </a:extLst>
          </p:cNvPr>
          <p:cNvSpPr txBox="1"/>
          <p:nvPr/>
        </p:nvSpPr>
        <p:spPr>
          <a:xfrm>
            <a:off x="368372" y="5109159"/>
            <a:ext cx="2517703" cy="553998"/>
          </a:xfrm>
          <a:prstGeom prst="rect">
            <a:avLst/>
          </a:prstGeom>
          <a:noFill/>
        </p:spPr>
        <p:txBody>
          <a:bodyPr wrap="square">
            <a:spAutoFit/>
          </a:bodyPr>
          <a:lstStyle/>
          <a:p>
            <a:r>
              <a:rPr lang="es-ES" sz="1000" b="1" dirty="0"/>
              <a:t>¿que proporción de la superficie productiva acapara el 1 % de las explotaciones de mayor tamaño?</a:t>
            </a:r>
            <a:endParaRPr lang="es-CO" sz="1000" b="1" dirty="0"/>
          </a:p>
        </p:txBody>
      </p:sp>
    </p:spTree>
    <p:extLst>
      <p:ext uri="{BB962C8B-B14F-4D97-AF65-F5344CB8AC3E}">
        <p14:creationId xmlns:p14="http://schemas.microsoft.com/office/powerpoint/2010/main" val="81206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00F5C-598F-426A-8351-F57B4D9D1E2F}"/>
              </a:ext>
            </a:extLst>
          </p:cNvPr>
          <p:cNvSpPr>
            <a:spLocks noGrp="1"/>
          </p:cNvSpPr>
          <p:nvPr>
            <p:ph type="title"/>
          </p:nvPr>
        </p:nvSpPr>
        <p:spPr/>
        <p:txBody>
          <a:bodyPr/>
          <a:lstStyle/>
          <a:p>
            <a:pPr algn="r"/>
            <a:r>
              <a:rPr lang="es-CO" b="1" u="sng" dirty="0"/>
              <a:t>Colombia – Aproximación a la Tenencia</a:t>
            </a:r>
            <a:br>
              <a:rPr lang="es-CO" b="1" u="sng" dirty="0"/>
            </a:br>
            <a:r>
              <a:rPr lang="es-CO" sz="1200" b="1" u="sng" dirty="0"/>
              <a:t>Censo Agropecuario 2014</a:t>
            </a:r>
          </a:p>
        </p:txBody>
      </p:sp>
      <p:sp>
        <p:nvSpPr>
          <p:cNvPr id="3" name="Marcador de contenido 2">
            <a:extLst>
              <a:ext uri="{FF2B5EF4-FFF2-40B4-BE49-F238E27FC236}">
                <a16:creationId xmlns:a16="http://schemas.microsoft.com/office/drawing/2014/main" id="{4C26DEE5-493B-42B9-B20D-4CFD4FAB4873}"/>
              </a:ext>
            </a:extLst>
          </p:cNvPr>
          <p:cNvSpPr>
            <a:spLocks noGrp="1"/>
          </p:cNvSpPr>
          <p:nvPr>
            <p:ph idx="1"/>
          </p:nvPr>
        </p:nvSpPr>
        <p:spPr>
          <a:xfrm>
            <a:off x="4495800" y="1825625"/>
            <a:ext cx="6857999" cy="3670300"/>
          </a:xfrm>
        </p:spPr>
        <p:txBody>
          <a:bodyPr>
            <a:normAutofit fontScale="92500" lnSpcReduction="20000"/>
          </a:bodyPr>
          <a:lstStyle/>
          <a:p>
            <a:r>
              <a:rPr lang="es-CO" dirty="0"/>
              <a:t>La Unidad de Producción agropecuaria UPA o explotación agropecuaria es la base sobre la cual se recolecta la información censal </a:t>
            </a:r>
          </a:p>
          <a:p>
            <a:r>
              <a:rPr lang="es-CO" dirty="0"/>
              <a:t>La información se registra por explotación y no por persona</a:t>
            </a:r>
          </a:p>
          <a:p>
            <a:r>
              <a:rPr lang="es-CO" dirty="0"/>
              <a:t>El censo no cuantifica la población campesina sin tierra</a:t>
            </a:r>
          </a:p>
          <a:p>
            <a:r>
              <a:rPr lang="es-CO" dirty="0"/>
              <a:t>Las explotaciones pueden estar en un régimen de tenencia distinto a la propiedad</a:t>
            </a:r>
          </a:p>
          <a:p>
            <a:r>
              <a:rPr lang="es-CO" dirty="0"/>
              <a:t>Los resultados no se diferencias entre tierras públicas y privados</a:t>
            </a:r>
          </a:p>
        </p:txBody>
      </p:sp>
      <p:pic>
        <p:nvPicPr>
          <p:cNvPr id="10" name="Imagen 9">
            <a:extLst>
              <a:ext uri="{FF2B5EF4-FFF2-40B4-BE49-F238E27FC236}">
                <a16:creationId xmlns:a16="http://schemas.microsoft.com/office/drawing/2014/main" id="{C4B89EE7-4E8B-466C-70FA-703318FE06FF}"/>
              </a:ext>
            </a:extLst>
          </p:cNvPr>
          <p:cNvPicPr>
            <a:picLocks noChangeAspect="1"/>
          </p:cNvPicPr>
          <p:nvPr/>
        </p:nvPicPr>
        <p:blipFill>
          <a:blip r:embed="rId2"/>
          <a:stretch>
            <a:fillRect/>
          </a:stretch>
        </p:blipFill>
        <p:spPr>
          <a:xfrm>
            <a:off x="76199" y="1690688"/>
            <a:ext cx="4104185" cy="3424238"/>
          </a:xfrm>
          <a:prstGeom prst="rect">
            <a:avLst/>
          </a:prstGeom>
        </p:spPr>
      </p:pic>
    </p:spTree>
    <p:extLst>
      <p:ext uri="{BB962C8B-B14F-4D97-AF65-F5344CB8AC3E}">
        <p14:creationId xmlns:p14="http://schemas.microsoft.com/office/powerpoint/2010/main" val="329632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A98BA4-9E48-4FF7-AD4F-943E528A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4" y="114300"/>
            <a:ext cx="12178746" cy="6858000"/>
          </a:xfrm>
          <a:prstGeom prst="rect">
            <a:avLst/>
          </a:prstGeom>
        </p:spPr>
      </p:pic>
      <p:sp>
        <p:nvSpPr>
          <p:cNvPr id="3" name="Subtítulo 2">
            <a:extLst>
              <a:ext uri="{FF2B5EF4-FFF2-40B4-BE49-F238E27FC236}">
                <a16:creationId xmlns:a16="http://schemas.microsoft.com/office/drawing/2014/main" id="{540B8E98-E890-424F-BE98-F5F808F30B02}"/>
              </a:ext>
            </a:extLst>
          </p:cNvPr>
          <p:cNvSpPr>
            <a:spLocks noGrp="1"/>
          </p:cNvSpPr>
          <p:nvPr>
            <p:ph type="subTitle" idx="1"/>
          </p:nvPr>
        </p:nvSpPr>
        <p:spPr>
          <a:xfrm>
            <a:off x="1219199" y="367257"/>
            <a:ext cx="8342811" cy="956446"/>
          </a:xfrm>
        </p:spPr>
        <p:txBody>
          <a:bodyPr/>
          <a:lstStyle/>
          <a:p>
            <a:endParaRPr lang="es-CO" dirty="0"/>
          </a:p>
        </p:txBody>
      </p:sp>
      <p:pic>
        <p:nvPicPr>
          <p:cNvPr id="6" name="Imagen 5">
            <a:extLst>
              <a:ext uri="{FF2B5EF4-FFF2-40B4-BE49-F238E27FC236}">
                <a16:creationId xmlns:a16="http://schemas.microsoft.com/office/drawing/2014/main" id="{5D803F3D-0738-01D5-CFE8-4E2C18A4D0D0}"/>
              </a:ext>
            </a:extLst>
          </p:cNvPr>
          <p:cNvPicPr>
            <a:picLocks noChangeAspect="1"/>
          </p:cNvPicPr>
          <p:nvPr/>
        </p:nvPicPr>
        <p:blipFill>
          <a:blip r:embed="rId3"/>
          <a:stretch>
            <a:fillRect/>
          </a:stretch>
        </p:blipFill>
        <p:spPr>
          <a:xfrm>
            <a:off x="3019016" y="1397725"/>
            <a:ext cx="7077075" cy="5095875"/>
          </a:xfrm>
          <a:prstGeom prst="rect">
            <a:avLst/>
          </a:prstGeom>
        </p:spPr>
      </p:pic>
      <p:sp>
        <p:nvSpPr>
          <p:cNvPr id="8" name="CuadroTexto 7">
            <a:extLst>
              <a:ext uri="{FF2B5EF4-FFF2-40B4-BE49-F238E27FC236}">
                <a16:creationId xmlns:a16="http://schemas.microsoft.com/office/drawing/2014/main" id="{DB9A90AB-1BB0-1A2F-AC7A-6A572F942E43}"/>
              </a:ext>
            </a:extLst>
          </p:cNvPr>
          <p:cNvSpPr txBox="1"/>
          <p:nvPr/>
        </p:nvSpPr>
        <p:spPr>
          <a:xfrm>
            <a:off x="406472" y="4413834"/>
            <a:ext cx="2612544" cy="2092881"/>
          </a:xfrm>
          <a:prstGeom prst="rect">
            <a:avLst/>
          </a:prstGeom>
          <a:noFill/>
        </p:spPr>
        <p:txBody>
          <a:bodyPr wrap="square">
            <a:spAutoFit/>
          </a:bodyPr>
          <a:lstStyle/>
          <a:p>
            <a:r>
              <a:rPr lang="es-ES" sz="1000" dirty="0"/>
              <a:t>El coeficiente de Gini es una medida de la desigualdad se utiliza para medir la desigualdad en los ingresos, dentro de un país, pero puede utilizarse para medir cualquier forma de distribución desigual. </a:t>
            </a:r>
          </a:p>
          <a:p>
            <a:endParaRPr lang="es-ES" sz="1000" dirty="0"/>
          </a:p>
          <a:p>
            <a:r>
              <a:rPr lang="es-ES" sz="1000" dirty="0"/>
              <a:t>El coeficiente de Gini es un número entre 0 y 1, donde 0 se corresponde con la perfecta igualdad (todos tienen los mismos ingresos) y donde el valor 1 se corresponde con la perfecta desigualdad (una persona tiene todos los ingresos y los demás ninguno)</a:t>
            </a:r>
          </a:p>
          <a:p>
            <a:endParaRPr lang="es-CO" sz="1000" dirty="0"/>
          </a:p>
        </p:txBody>
      </p:sp>
    </p:spTree>
    <p:extLst>
      <p:ext uri="{BB962C8B-B14F-4D97-AF65-F5344CB8AC3E}">
        <p14:creationId xmlns:p14="http://schemas.microsoft.com/office/powerpoint/2010/main" val="80380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9FA5ED7-669D-F75A-80C2-239CD42EA702}"/>
              </a:ext>
            </a:extLst>
          </p:cNvPr>
          <p:cNvPicPr>
            <a:picLocks noChangeAspect="1"/>
          </p:cNvPicPr>
          <p:nvPr/>
        </p:nvPicPr>
        <p:blipFill>
          <a:blip r:embed="rId2"/>
          <a:stretch>
            <a:fillRect/>
          </a:stretch>
        </p:blipFill>
        <p:spPr>
          <a:xfrm>
            <a:off x="1622387" y="1015096"/>
            <a:ext cx="8453432" cy="4827807"/>
          </a:xfrm>
          <a:prstGeom prst="rect">
            <a:avLst/>
          </a:prstGeom>
        </p:spPr>
      </p:pic>
    </p:spTree>
    <p:extLst>
      <p:ext uri="{BB962C8B-B14F-4D97-AF65-F5344CB8AC3E}">
        <p14:creationId xmlns:p14="http://schemas.microsoft.com/office/powerpoint/2010/main" val="137242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7FB93EB-1E30-BF61-2835-402D680B8864}"/>
              </a:ext>
            </a:extLst>
          </p:cNvPr>
          <p:cNvPicPr>
            <a:picLocks noChangeAspect="1"/>
          </p:cNvPicPr>
          <p:nvPr/>
        </p:nvPicPr>
        <p:blipFill>
          <a:blip r:embed="rId2"/>
          <a:stretch>
            <a:fillRect/>
          </a:stretch>
        </p:blipFill>
        <p:spPr>
          <a:xfrm>
            <a:off x="1911061" y="386230"/>
            <a:ext cx="8164755" cy="4517997"/>
          </a:xfrm>
          <a:prstGeom prst="rect">
            <a:avLst/>
          </a:prstGeom>
        </p:spPr>
      </p:pic>
      <p:pic>
        <p:nvPicPr>
          <p:cNvPr id="7" name="Imagen 6">
            <a:extLst>
              <a:ext uri="{FF2B5EF4-FFF2-40B4-BE49-F238E27FC236}">
                <a16:creationId xmlns:a16="http://schemas.microsoft.com/office/drawing/2014/main" id="{4476A74D-B812-255D-416D-BB46E6A81902}"/>
              </a:ext>
            </a:extLst>
          </p:cNvPr>
          <p:cNvPicPr>
            <a:picLocks noChangeAspect="1"/>
          </p:cNvPicPr>
          <p:nvPr/>
        </p:nvPicPr>
        <p:blipFill rotWithShape="1">
          <a:blip r:embed="rId3"/>
          <a:srcRect l="1648" t="6131" b="4003"/>
          <a:stretch/>
        </p:blipFill>
        <p:spPr>
          <a:xfrm>
            <a:off x="2446971" y="4904227"/>
            <a:ext cx="7628845" cy="1434827"/>
          </a:xfrm>
          <a:prstGeom prst="rect">
            <a:avLst/>
          </a:prstGeom>
        </p:spPr>
      </p:pic>
    </p:spTree>
    <p:extLst>
      <p:ext uri="{BB962C8B-B14F-4D97-AF65-F5344CB8AC3E}">
        <p14:creationId xmlns:p14="http://schemas.microsoft.com/office/powerpoint/2010/main" val="404822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AF67B-E999-150D-9769-140E73057C7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182AB0D-2F93-D391-802A-E84AD12539C5}"/>
              </a:ext>
            </a:extLst>
          </p:cNvPr>
          <p:cNvSpPr>
            <a:spLocks noGrp="1"/>
          </p:cNvSpPr>
          <p:nvPr>
            <p:ph idx="1"/>
          </p:nvPr>
        </p:nvSpPr>
        <p:spPr/>
        <p:txBody>
          <a:bodyPr/>
          <a:lstStyle/>
          <a:p>
            <a:endParaRPr lang="es-CO" dirty="0"/>
          </a:p>
        </p:txBody>
      </p:sp>
      <p:pic>
        <p:nvPicPr>
          <p:cNvPr id="5" name="Imagen 4">
            <a:extLst>
              <a:ext uri="{FF2B5EF4-FFF2-40B4-BE49-F238E27FC236}">
                <a16:creationId xmlns:a16="http://schemas.microsoft.com/office/drawing/2014/main" id="{6C1FF075-1643-2348-84AC-0243FAF5EE7C}"/>
              </a:ext>
            </a:extLst>
          </p:cNvPr>
          <p:cNvPicPr>
            <a:picLocks noChangeAspect="1"/>
          </p:cNvPicPr>
          <p:nvPr/>
        </p:nvPicPr>
        <p:blipFill>
          <a:blip r:embed="rId2"/>
          <a:stretch>
            <a:fillRect/>
          </a:stretch>
        </p:blipFill>
        <p:spPr>
          <a:xfrm>
            <a:off x="0" y="318796"/>
            <a:ext cx="12192000" cy="6220408"/>
          </a:xfrm>
          <a:prstGeom prst="rect">
            <a:avLst/>
          </a:prstGeom>
        </p:spPr>
      </p:pic>
    </p:spTree>
    <p:extLst>
      <p:ext uri="{BB962C8B-B14F-4D97-AF65-F5344CB8AC3E}">
        <p14:creationId xmlns:p14="http://schemas.microsoft.com/office/powerpoint/2010/main" val="23993614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531</Words>
  <Application>Microsoft Office PowerPoint</Application>
  <PresentationFormat>Panorámica</PresentationFormat>
  <Paragraphs>30</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15</vt:i4>
      </vt:variant>
    </vt:vector>
  </HeadingPairs>
  <TitlesOfParts>
    <vt:vector size="24" baseType="lpstr">
      <vt:lpstr>Arial</vt:lpstr>
      <vt:lpstr>Bookman Old Style</vt:lpstr>
      <vt:lpstr>Bookman Old Style,Bold</vt:lpstr>
      <vt:lpstr>Calibri</vt:lpstr>
      <vt:lpstr>Calibri Light</vt:lpstr>
      <vt:lpstr>Times New Roman</vt:lpstr>
      <vt:lpstr>Tema de Office</vt:lpstr>
      <vt:lpstr>Diseño personalizado</vt:lpstr>
      <vt:lpstr>1_Diseño personalizado</vt:lpstr>
      <vt:lpstr>Presentación de PowerPoint</vt:lpstr>
      <vt:lpstr>La Tierra</vt:lpstr>
      <vt:lpstr>Presentación de PowerPoint</vt:lpstr>
      <vt:lpstr>Presentación de PowerPoint</vt:lpstr>
      <vt:lpstr>Colombia – Aproximación a la Tenencia Censo Agropecuario 2014</vt:lpstr>
      <vt:lpstr>Presentación de PowerPoint</vt:lpstr>
      <vt:lpstr>Presentación de PowerPoint</vt:lpstr>
      <vt:lpstr>Presentación de PowerPoint</vt:lpstr>
      <vt:lpstr>Presentación de PowerPoint</vt:lpstr>
      <vt:lpstr>Sobre el Uso</vt:lpstr>
      <vt:lpstr>Uso del Suelo</vt:lpstr>
      <vt:lpstr>La Lucha por la tierra en Colombia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RYZEN 7</dc:creator>
  <cp:lastModifiedBy>soporte</cp:lastModifiedBy>
  <cp:revision>9</cp:revision>
  <dcterms:created xsi:type="dcterms:W3CDTF">2022-10-19T00:45:35Z</dcterms:created>
  <dcterms:modified xsi:type="dcterms:W3CDTF">2022-11-08T22:45:13Z</dcterms:modified>
</cp:coreProperties>
</file>