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13" r:id="rId2"/>
    <p:sldMasterId id="2147483736" r:id="rId3"/>
  </p:sldMasterIdLst>
  <p:notesMasterIdLst>
    <p:notesMasterId r:id="rId25"/>
  </p:notesMasterIdLst>
  <p:sldIdLst>
    <p:sldId id="2145707252" r:id="rId4"/>
    <p:sldId id="2145707253" r:id="rId5"/>
    <p:sldId id="2145707234" r:id="rId6"/>
    <p:sldId id="2145707255" r:id="rId7"/>
    <p:sldId id="2145707231" r:id="rId8"/>
    <p:sldId id="2145707256" r:id="rId9"/>
    <p:sldId id="2145707236" r:id="rId10"/>
    <p:sldId id="256" r:id="rId11"/>
    <p:sldId id="2145707257" r:id="rId12"/>
    <p:sldId id="2145707258" r:id="rId13"/>
    <p:sldId id="2145707259" r:id="rId14"/>
    <p:sldId id="2145707266" r:id="rId15"/>
    <p:sldId id="2145707226" r:id="rId16"/>
    <p:sldId id="2145707262" r:id="rId17"/>
    <p:sldId id="2145707265" r:id="rId18"/>
    <p:sldId id="2145707249" r:id="rId19"/>
    <p:sldId id="2145707261" r:id="rId20"/>
    <p:sldId id="2145707263" r:id="rId21"/>
    <p:sldId id="2145707264" r:id="rId22"/>
    <p:sldId id="2145707267" r:id="rId23"/>
    <p:sldId id="397" r:id="rId24"/>
  </p:sldIdLst>
  <p:sldSz cx="24384000" cy="13716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Montserrat" panose="00000500000000000000" pitchFamily="2" charset="0"/>
      <p:regular r:id="rId30"/>
      <p:bold r:id="rId31"/>
      <p:italic r:id="rId32"/>
      <p:boldItalic r:id="rId33"/>
    </p:embeddedFont>
    <p:embeddedFont>
      <p:font typeface="Montserrat Bold" panose="00000800000000000000" charset="0"/>
      <p:bold r:id="rId34"/>
      <p:italic r:id="rId35"/>
      <p:boldItalic r:id="rId36"/>
    </p:embeddedFont>
    <p:embeddedFont>
      <p:font typeface="Montserrat ExtraBold" panose="00000900000000000000" pitchFamily="2" charset="0"/>
      <p:bold r:id="rId37"/>
      <p:italic r:id="rId38"/>
      <p:boldItalic r:id="rId39"/>
    </p:embeddedFont>
    <p:embeddedFont>
      <p:font typeface="Montserrat Light" panose="00000400000000000000" pitchFamily="2" charset="0"/>
      <p:regular r:id="rId40"/>
    </p:embeddedFont>
    <p:embeddedFont>
      <p:font typeface="Montserrat Medium" panose="00000600000000000000" pitchFamily="2" charset="0"/>
      <p:regular r:id="rId41"/>
      <p:italic r:id="rId42"/>
    </p:embeddedFont>
    <p:embeddedFont>
      <p:font typeface="Montserrat Regular" panose="00000500000000000000" charset="0"/>
      <p:regular r:id="rId43"/>
      <p:bold r:id="rId44"/>
      <p:italic r:id="rId45"/>
      <p:boldItalic r:id="rId46"/>
    </p:embeddedFont>
    <p:embeddedFont>
      <p:font typeface="Montserrat SemiBold" panose="00000700000000000000" pitchFamily="2" charset="0"/>
      <p:bold r:id="rId47"/>
      <p:boldItalic r:id="rId48"/>
    </p:embeddedFont>
    <p:embeddedFont>
      <p:font typeface="Poppins" panose="020B0502040204020203" pitchFamily="2" charset="0"/>
      <p:regular r:id="rId49"/>
      <p:bold r:id="rId50"/>
      <p:italic r:id="rId51"/>
      <p:boldItalic r:id="rId52"/>
    </p:embeddedFont>
    <p:embeddedFont>
      <p:font typeface="Work Sans" panose="020B0604020202020204" pitchFamily="2" charset="0"/>
      <p:regular r:id="rId53"/>
      <p:bold r:id="rId54"/>
      <p:italic r:id="rId55"/>
      <p:boldItalic r:id="rId56"/>
    </p:embeddedFont>
    <p:embeddedFont>
      <p:font typeface="Work Sans Light" pitchFamily="2" charset="0"/>
      <p:regular r:id="rId57"/>
      <p:italic r:id="rId58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59" normalizeH="0" baseline="0">
        <a:ln>
          <a:noFill/>
        </a:ln>
        <a:solidFill>
          <a:srgbClr val="454546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1pPr>
    <a:lvl2pPr marL="0" marR="0" indent="228600" algn="l" defTabSz="82550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59" normalizeH="0" baseline="0">
        <a:ln>
          <a:noFill/>
        </a:ln>
        <a:solidFill>
          <a:srgbClr val="454546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2pPr>
    <a:lvl3pPr marL="0" marR="0" indent="457200" algn="l" defTabSz="82550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59" normalizeH="0" baseline="0">
        <a:ln>
          <a:noFill/>
        </a:ln>
        <a:solidFill>
          <a:srgbClr val="454546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3pPr>
    <a:lvl4pPr marL="0" marR="0" indent="685800" algn="l" defTabSz="82550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59" normalizeH="0" baseline="0">
        <a:ln>
          <a:noFill/>
        </a:ln>
        <a:solidFill>
          <a:srgbClr val="454546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4pPr>
    <a:lvl5pPr marL="0" marR="0" indent="914400" algn="l" defTabSz="82550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59" normalizeH="0" baseline="0">
        <a:ln>
          <a:noFill/>
        </a:ln>
        <a:solidFill>
          <a:srgbClr val="454546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5pPr>
    <a:lvl6pPr marL="0" marR="0" indent="1143000" algn="l" defTabSz="82550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59" normalizeH="0" baseline="0">
        <a:ln>
          <a:noFill/>
        </a:ln>
        <a:solidFill>
          <a:srgbClr val="454546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6pPr>
    <a:lvl7pPr marL="0" marR="0" indent="1371600" algn="l" defTabSz="82550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59" normalizeH="0" baseline="0">
        <a:ln>
          <a:noFill/>
        </a:ln>
        <a:solidFill>
          <a:srgbClr val="454546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7pPr>
    <a:lvl8pPr marL="0" marR="0" indent="1600200" algn="l" defTabSz="82550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59" normalizeH="0" baseline="0">
        <a:ln>
          <a:noFill/>
        </a:ln>
        <a:solidFill>
          <a:srgbClr val="454546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8pPr>
    <a:lvl9pPr marL="0" marR="0" indent="1828800" algn="l" defTabSz="82550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59" normalizeH="0" baseline="0">
        <a:ln>
          <a:noFill/>
        </a:ln>
        <a:solidFill>
          <a:srgbClr val="454546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9pPr>
  </p:defaultTextStyle>
  <p:extLst>
    <p:ext uri="{EFAFB233-063F-42B5-8137-9DF3F51BA10A}">
      <p15:sldGuideLst xmlns:p15="http://schemas.microsoft.com/office/powerpoint/2012/main">
        <p15:guide id="1" orient="horz" pos="4252" userDrawn="1">
          <p15:clr>
            <a:srgbClr val="A4A3A4"/>
          </p15:clr>
        </p15:guide>
        <p15:guide id="2" pos="7431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21EFE2D-1212-8B9B-26C8-075575D72D70}" name="Natalia Feres Zambrano" initials="NFZ" userId="Natalia Feres Zambrano" providerId="None"/>
  <p188:author id="{15003276-91B8-6A27-3357-1BFA97DF888B}" name="MJCC" initials="MJCC" userId="MJCC" providerId="None"/>
  <p188:author id="{0DA9B67F-4739-5131-0A20-3783E6AB98AA}" name="Sebastian Fernando Pulgarin Castaneda" initials="SFPC" userId="Sebastian Fernando Pulgarin Castaneda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2" name="Andrea Milena Arias Prieto" initials="AMAP" lastIdx="1" clrIdx="1">
    <p:extLst>
      <p:ext uri="{19B8F6BF-5375-455C-9EA6-DF929625EA0E}">
        <p15:presenceInfo xmlns:p15="http://schemas.microsoft.com/office/powerpoint/2012/main" userId="6ab72fe0153ec65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7BC"/>
    <a:srgbClr val="77C0FF"/>
    <a:srgbClr val="049169"/>
    <a:srgbClr val="014984"/>
    <a:srgbClr val="6A6A6A"/>
    <a:srgbClr val="00B6DB"/>
    <a:srgbClr val="D93D4A"/>
    <a:srgbClr val="D9D9D9"/>
    <a:srgbClr val="FF800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798" y="96"/>
      </p:cViewPr>
      <p:guideLst>
        <p:guide orient="horz" pos="4252"/>
        <p:guide pos="74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font" Target="fonts/font30.fntdata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54" Type="http://schemas.openxmlformats.org/officeDocument/2006/relationships/font" Target="fonts/font29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font" Target="fonts/font28.fntdata"/><Relationship Id="rId58" Type="http://schemas.openxmlformats.org/officeDocument/2006/relationships/font" Target="fonts/font33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font" Target="fonts/font32.fntdata"/><Relationship Id="rId61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font" Target="fonts/font31.fntdata"/><Relationship Id="rId64" Type="http://schemas.microsoft.com/office/2018/10/relationships/authors" Target="authors.xml"/><Relationship Id="rId8" Type="http://schemas.openxmlformats.org/officeDocument/2006/relationships/slide" Target="slides/slide5.xml"/><Relationship Id="rId51" Type="http://schemas.openxmlformats.org/officeDocument/2006/relationships/font" Target="fonts/font2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5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Shape 84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45" name="Shape 84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 b="0" i="0">
        <a:latin typeface="Montserrat" pitchFamily="2" charset="77"/>
        <a:ea typeface="Helvetica Neue"/>
        <a:cs typeface="Arial" panose="020B0604020202020204" pitchFamily="34" charset="0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10" name="Google Shape;52110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11" name="Google Shape;5211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0338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Agrandar</a:t>
            </a:r>
            <a:r>
              <a:rPr lang="en-US"/>
              <a:t> la </a:t>
            </a:r>
            <a:r>
              <a:rPr lang="en-US" err="1"/>
              <a:t>letra</a:t>
            </a:r>
            <a:r>
              <a:rPr lang="en-US"/>
              <a:t> y </a:t>
            </a:r>
            <a:r>
              <a:rPr lang="en-US" err="1"/>
              <a:t>cambiar</a:t>
            </a:r>
            <a:r>
              <a:rPr lang="en-US"/>
              <a:t> el color </a:t>
            </a:r>
            <a:r>
              <a:rPr lang="en-US" err="1"/>
              <a:t>azul</a:t>
            </a:r>
            <a:r>
              <a:rPr lang="en-US"/>
              <a:t> claro. 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726882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Agrandar</a:t>
            </a:r>
            <a:r>
              <a:rPr lang="en-US"/>
              <a:t> la </a:t>
            </a:r>
            <a:r>
              <a:rPr lang="en-US" err="1"/>
              <a:t>letra</a:t>
            </a:r>
            <a:r>
              <a:rPr lang="en-US"/>
              <a:t> y </a:t>
            </a:r>
            <a:r>
              <a:rPr lang="en-US" err="1"/>
              <a:t>cambiar</a:t>
            </a:r>
            <a:r>
              <a:rPr lang="en-US"/>
              <a:t> el color </a:t>
            </a:r>
            <a:r>
              <a:rPr lang="en-US" err="1"/>
              <a:t>azul</a:t>
            </a:r>
            <a:r>
              <a:rPr lang="en-US"/>
              <a:t> claro. 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666724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Proceso</a:t>
            </a:r>
            <a:r>
              <a:rPr lang="en-US"/>
              <a:t> </a:t>
            </a:r>
            <a:r>
              <a:rPr lang="en-US" err="1"/>
              <a:t>Interno</a:t>
            </a:r>
            <a:r>
              <a:rPr lang="en-US"/>
              <a:t> del DNP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353896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Proceso</a:t>
            </a:r>
            <a:r>
              <a:rPr lang="en-US"/>
              <a:t> </a:t>
            </a:r>
            <a:r>
              <a:rPr lang="en-US" err="1"/>
              <a:t>Interno</a:t>
            </a:r>
            <a:r>
              <a:rPr lang="en-US"/>
              <a:t> del DNP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323083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Proceso</a:t>
            </a:r>
            <a:r>
              <a:rPr lang="en-US"/>
              <a:t> </a:t>
            </a:r>
            <a:r>
              <a:rPr lang="en-US" err="1"/>
              <a:t>Interno</a:t>
            </a:r>
            <a:r>
              <a:rPr lang="en-US"/>
              <a:t> del DNP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614012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Proceso</a:t>
            </a:r>
            <a:r>
              <a:rPr lang="en-US"/>
              <a:t> </a:t>
            </a:r>
            <a:r>
              <a:rPr lang="en-US" err="1"/>
              <a:t>Interno</a:t>
            </a:r>
            <a:r>
              <a:rPr lang="en-US"/>
              <a:t> del DNP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231721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785199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"/>
          <p:cNvSpPr>
            <a:spLocks noGrp="1"/>
          </p:cNvSpPr>
          <p:nvPr>
            <p:ph type="body" idx="13"/>
          </p:nvPr>
        </p:nvSpPr>
        <p:spPr>
          <a:xfrm>
            <a:off x="0" y="-1"/>
            <a:ext cx="24384000" cy="13716001"/>
          </a:xfrm>
          <a:prstGeom prst="rect">
            <a:avLst/>
          </a:prstGeom>
          <a:solidFill>
            <a:srgbClr val="454546"/>
          </a:solidFill>
        </p:spPr>
        <p:txBody>
          <a:bodyPr anchor="ctr">
            <a:no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" name="Square"/>
          <p:cNvSpPr>
            <a:spLocks noGrp="1"/>
          </p:cNvSpPr>
          <p:nvPr>
            <p:ph type="body" sz="quarter" idx="14"/>
          </p:nvPr>
        </p:nvSpPr>
        <p:spPr>
          <a:xfrm>
            <a:off x="22313900" y="0"/>
            <a:ext cx="2070100" cy="2070101"/>
          </a:xfrm>
          <a:prstGeom prst="rect">
            <a:avLst/>
          </a:prstGeom>
          <a:solidFill>
            <a:srgbClr val="F1F1F1"/>
          </a:solidFill>
        </p:spPr>
        <p:txBody>
          <a:bodyPr anchor="ctr">
            <a:no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" name="SQUARE"/>
          <p:cNvSpPr txBox="1">
            <a:spLocks noGrp="1"/>
          </p:cNvSpPr>
          <p:nvPr>
            <p:ph type="body" sz="quarter" idx="15"/>
          </p:nvPr>
        </p:nvSpPr>
        <p:spPr>
          <a:xfrm>
            <a:off x="1269999" y="628650"/>
            <a:ext cx="10922001" cy="406400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25000"/>
              </a:lnSpc>
              <a:defRPr sz="2000" spc="5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SQUARE</a:t>
            </a:r>
          </a:p>
        </p:txBody>
      </p:sp>
      <p:sp>
        <p:nvSpPr>
          <p:cNvPr id="34" name="presentation template"/>
          <p:cNvSpPr txBox="1">
            <a:spLocks noGrp="1"/>
          </p:cNvSpPr>
          <p:nvPr>
            <p:ph type="body" sz="quarter" idx="16"/>
          </p:nvPr>
        </p:nvSpPr>
        <p:spPr>
          <a:xfrm>
            <a:off x="12192000" y="12708653"/>
            <a:ext cx="10922000" cy="406401"/>
          </a:xfrm>
          <a:prstGeom prst="rect">
            <a:avLst/>
          </a:prstGeom>
        </p:spPr>
        <p:txBody>
          <a:bodyPr anchor="b">
            <a:spAutoFit/>
          </a:bodyPr>
          <a:lstStyle>
            <a:lvl1pPr algn="r">
              <a:lnSpc>
                <a:spcPct val="125000"/>
              </a:lnSpc>
              <a:defRPr sz="2000" spc="500">
                <a:solidFill>
                  <a:srgbClr val="FDFA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presentation template</a:t>
            </a:r>
          </a:p>
        </p:txBody>
      </p:sp>
      <p:sp>
        <p:nvSpPr>
          <p:cNvPr id="35" name="Square"/>
          <p:cNvSpPr>
            <a:spLocks noGrp="1"/>
          </p:cNvSpPr>
          <p:nvPr>
            <p:ph type="body" sz="quarter" idx="17"/>
          </p:nvPr>
        </p:nvSpPr>
        <p:spPr>
          <a:xfrm>
            <a:off x="2868354" y="12708654"/>
            <a:ext cx="406401" cy="406401"/>
          </a:xfrm>
          <a:prstGeom prst="rect">
            <a:avLst/>
          </a:prstGeom>
          <a:solidFill>
            <a:srgbClr val="FFFFFF"/>
          </a:solidFill>
        </p:spPr>
        <p:txBody>
          <a:bodyPr anchor="ctr">
            <a:no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" name="Square"/>
          <p:cNvSpPr>
            <a:spLocks noGrp="1"/>
          </p:cNvSpPr>
          <p:nvPr>
            <p:ph type="body" sz="quarter" idx="18"/>
          </p:nvPr>
        </p:nvSpPr>
        <p:spPr>
          <a:xfrm>
            <a:off x="1269999" y="12708654"/>
            <a:ext cx="406401" cy="406401"/>
          </a:xfrm>
          <a:prstGeom prst="rect">
            <a:avLst/>
          </a:prstGeom>
          <a:solidFill>
            <a:srgbClr val="FFFFFF">
              <a:alpha val="25000"/>
            </a:srgbClr>
          </a:solidFill>
        </p:spPr>
        <p:txBody>
          <a:bodyPr anchor="ctr">
            <a:no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" name="Square"/>
          <p:cNvSpPr>
            <a:spLocks noGrp="1"/>
          </p:cNvSpPr>
          <p:nvPr>
            <p:ph type="body" sz="quarter" idx="19"/>
          </p:nvPr>
        </p:nvSpPr>
        <p:spPr>
          <a:xfrm>
            <a:off x="2070099" y="12708654"/>
            <a:ext cx="406401" cy="406401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anchor="ctr">
            <a:no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04644" y="831850"/>
            <a:ext cx="1418712" cy="723900"/>
          </a:xfrm>
          <a:prstGeom prst="rect">
            <a:avLst/>
          </a:prstGeom>
        </p:spPr>
        <p:txBody>
          <a:bodyPr wrap="square"/>
          <a:lstStyle>
            <a:lvl1pPr>
              <a:defRPr>
                <a:solidFill>
                  <a:srgbClr val="454546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/ Standb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DA05C34E-0014-432A-5981-8EA09A2DF3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58868" y="3302000"/>
            <a:ext cx="7053532" cy="711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Pct val="230000"/>
              <a:buFont typeface="+mj-lt"/>
              <a:buNone/>
              <a:defRPr sz="8800" b="1" spc="-300">
                <a:solidFill>
                  <a:srgbClr val="004A84"/>
                </a:solidFill>
                <a:latin typeface="+mj-lt"/>
              </a:defRPr>
            </a:lvl1pPr>
            <a:lvl2pPr marL="1828800" indent="-914400">
              <a:lnSpc>
                <a:spcPct val="100000"/>
              </a:lnSpc>
              <a:spcBef>
                <a:spcPts val="2400"/>
              </a:spcBef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 marL="2743200" indent="-914400">
              <a:lnSpc>
                <a:spcPct val="100000"/>
              </a:lnSpc>
              <a:spcBef>
                <a:spcPts val="2400"/>
              </a:spcBef>
              <a:buFont typeface="+mj-lt"/>
              <a:buAutoNum type="arabicPeriod"/>
              <a:defRPr>
                <a:solidFill>
                  <a:schemeClr val="bg1"/>
                </a:solidFill>
              </a:defRPr>
            </a:lvl3pPr>
            <a:lvl4pPr marL="3429000" indent="-685800">
              <a:lnSpc>
                <a:spcPct val="100000"/>
              </a:lnSpc>
              <a:spcBef>
                <a:spcPts val="2400"/>
              </a:spcBef>
              <a:buFont typeface="+mj-lt"/>
              <a:buAutoNum type="arabicPeriod"/>
              <a:defRPr>
                <a:solidFill>
                  <a:schemeClr val="bg1"/>
                </a:solidFill>
              </a:defRPr>
            </a:lvl4pPr>
            <a:lvl5pPr marL="4343400" indent="-685800">
              <a:lnSpc>
                <a:spcPct val="100000"/>
              </a:lnSpc>
              <a:spcBef>
                <a:spcPts val="2400"/>
              </a:spcBef>
              <a:buFont typeface="+mj-lt"/>
              <a:buAutoNum type="arabi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CO" noProof="0"/>
              <a:t>Tema o nombre de la sección a presentar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C22E4B-609E-BAB1-69A0-C9654AB977FA}"/>
              </a:ext>
            </a:extLst>
          </p:cNvPr>
          <p:cNvSpPr txBox="1"/>
          <p:nvPr userDrawn="1"/>
        </p:nvSpPr>
        <p:spPr>
          <a:xfrm>
            <a:off x="23234650" y="539308"/>
            <a:ext cx="723900" cy="4199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1200"/>
              </a:spcBef>
            </a:pPr>
            <a:fld id="{75C7898C-BA7D-4DD1-B648-10E044C0935B}" type="slidenum">
              <a:rPr lang="es-CO" sz="1600" smtClean="0">
                <a:solidFill>
                  <a:srgbClr val="004A84"/>
                </a:solidFill>
              </a:rPr>
              <a:pPr algn="ctr">
                <a:spcBef>
                  <a:spcPts val="1200"/>
                </a:spcBef>
              </a:pPr>
              <a:t>‹Nº›</a:t>
            </a:fld>
            <a:endParaRPr lang="es-CO" sz="1600">
              <a:solidFill>
                <a:srgbClr val="004A84"/>
              </a:solidFill>
            </a:endParaRP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4B8A6819-8B43-DD2E-46AD-E4EA2866BBA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47654"/>
            <a:ext cx="15031036" cy="10020692"/>
          </a:xfrm>
        </p:spPr>
        <p:txBody>
          <a:bodyPr anchor="t"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es-CO"/>
              <a:t>Fotografía del tema a presentar en la sección (</a:t>
            </a:r>
            <a:r>
              <a:rPr lang="es-CO" err="1"/>
              <a:t>click</a:t>
            </a:r>
            <a:r>
              <a:rPr lang="es-CO"/>
              <a:t> en el icono del centro del contenedor para agregar)</a:t>
            </a:r>
          </a:p>
        </p:txBody>
      </p:sp>
    </p:spTree>
    <p:extLst>
      <p:ext uri="{BB962C8B-B14F-4D97-AF65-F5344CB8AC3E}">
        <p14:creationId xmlns:p14="http://schemas.microsoft.com/office/powerpoint/2010/main" val="35211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ó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D94AF6E4-D3F3-44C5-80E6-3C6B7404B7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58868" y="3302000"/>
            <a:ext cx="7053532" cy="711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Pct val="230000"/>
              <a:buFont typeface="+mj-lt"/>
              <a:buNone/>
              <a:defRPr sz="8800" b="1" spc="-300">
                <a:solidFill>
                  <a:srgbClr val="004A84"/>
                </a:solidFill>
                <a:latin typeface="+mj-lt"/>
              </a:defRPr>
            </a:lvl1pPr>
            <a:lvl2pPr marL="1828800" indent="-914400">
              <a:lnSpc>
                <a:spcPct val="100000"/>
              </a:lnSpc>
              <a:spcBef>
                <a:spcPts val="2400"/>
              </a:spcBef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 marL="2743200" indent="-914400">
              <a:lnSpc>
                <a:spcPct val="100000"/>
              </a:lnSpc>
              <a:spcBef>
                <a:spcPts val="2400"/>
              </a:spcBef>
              <a:buFont typeface="+mj-lt"/>
              <a:buAutoNum type="arabicPeriod"/>
              <a:defRPr>
                <a:solidFill>
                  <a:schemeClr val="bg1"/>
                </a:solidFill>
              </a:defRPr>
            </a:lvl3pPr>
            <a:lvl4pPr marL="3429000" indent="-685800">
              <a:lnSpc>
                <a:spcPct val="100000"/>
              </a:lnSpc>
              <a:spcBef>
                <a:spcPts val="2400"/>
              </a:spcBef>
              <a:buFont typeface="+mj-lt"/>
              <a:buAutoNum type="arabicPeriod"/>
              <a:defRPr>
                <a:solidFill>
                  <a:schemeClr val="bg1"/>
                </a:solidFill>
              </a:defRPr>
            </a:lvl4pPr>
            <a:lvl5pPr marL="4343400" indent="-685800">
              <a:lnSpc>
                <a:spcPct val="100000"/>
              </a:lnSpc>
              <a:spcBef>
                <a:spcPts val="2400"/>
              </a:spcBef>
              <a:buFont typeface="+mj-lt"/>
              <a:buAutoNum type="arabi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CO" noProof="0"/>
              <a:t>Tema o nombre de la sección a presentar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7359E1-404C-43F8-B819-FC3283C5A6F1}"/>
              </a:ext>
            </a:extLst>
          </p:cNvPr>
          <p:cNvSpPr txBox="1"/>
          <p:nvPr/>
        </p:nvSpPr>
        <p:spPr>
          <a:xfrm>
            <a:off x="23234650" y="539308"/>
            <a:ext cx="723900" cy="4199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1200"/>
              </a:spcBef>
            </a:pPr>
            <a:fld id="{75C7898C-BA7D-4DD1-B648-10E044C0935B}" type="slidenum">
              <a:rPr lang="es-CO" sz="1600" smtClean="0">
                <a:solidFill>
                  <a:schemeClr val="bg1"/>
                </a:solidFill>
              </a:rPr>
              <a:pPr algn="ctr">
                <a:spcBef>
                  <a:spcPts val="1200"/>
                </a:spcBef>
              </a:pPr>
              <a:t>‹Nº›</a:t>
            </a:fld>
            <a:endParaRPr lang="es-CO" sz="16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B2FD8A-5177-4899-AE90-1CE838317E97}"/>
              </a:ext>
            </a:extLst>
          </p:cNvPr>
          <p:cNvSpPr txBox="1"/>
          <p:nvPr userDrawn="1"/>
        </p:nvSpPr>
        <p:spPr>
          <a:xfrm>
            <a:off x="23234650" y="539308"/>
            <a:ext cx="723900" cy="4199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1200"/>
              </a:spcBef>
            </a:pPr>
            <a:fld id="{75C7898C-BA7D-4DD1-B648-10E044C0935B}" type="slidenum">
              <a:rPr lang="es-CO" sz="1600" smtClean="0">
                <a:solidFill>
                  <a:srgbClr val="004A84"/>
                </a:solidFill>
              </a:rPr>
              <a:pPr algn="ctr">
                <a:spcBef>
                  <a:spcPts val="1200"/>
                </a:spcBef>
              </a:pPr>
              <a:t>‹Nº›</a:t>
            </a:fld>
            <a:endParaRPr lang="es-CO" sz="1600">
              <a:solidFill>
                <a:srgbClr val="004A84"/>
              </a:solidFill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AEEC88-6077-43D9-B544-4CB30EC6DF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47654"/>
            <a:ext cx="15031036" cy="10020692"/>
          </a:xfrm>
        </p:spPr>
        <p:txBody>
          <a:bodyPr anchor="t"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es-CO"/>
              <a:t>Fotografía del tema a presentar en la sección (</a:t>
            </a:r>
            <a:r>
              <a:rPr lang="es-CO" err="1"/>
              <a:t>click</a:t>
            </a:r>
            <a:r>
              <a:rPr lang="es-CO"/>
              <a:t> en el icono del centro del contenedor para agregar)</a:t>
            </a:r>
          </a:p>
        </p:txBody>
      </p:sp>
    </p:spTree>
    <p:extLst>
      <p:ext uri="{BB962C8B-B14F-4D97-AF65-F5344CB8AC3E}">
        <p14:creationId xmlns:p14="http://schemas.microsoft.com/office/powerpoint/2010/main" val="46531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ción / Concepto Importan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1369B3B6-F63E-56D6-EBFA-7279A84D97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2963" y="12706816"/>
            <a:ext cx="3681038" cy="640080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923342" y="2784477"/>
            <a:ext cx="18537316" cy="81470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ts val="11600"/>
              </a:lnSpc>
              <a:spcBef>
                <a:spcPts val="0"/>
              </a:spcBef>
              <a:buNone/>
              <a:defRPr sz="10800" b="1" spc="-300">
                <a:solidFill>
                  <a:srgbClr val="004A84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CO"/>
              <a:t>Idea o concepto clave para resaltar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3853B5-1E04-4C90-BFE2-960393AFD450}"/>
              </a:ext>
            </a:extLst>
          </p:cNvPr>
          <p:cNvSpPr txBox="1"/>
          <p:nvPr/>
        </p:nvSpPr>
        <p:spPr>
          <a:xfrm>
            <a:off x="23234650" y="539308"/>
            <a:ext cx="723900" cy="4199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1200"/>
              </a:spcBef>
            </a:pPr>
            <a:fld id="{75C7898C-BA7D-4DD1-B648-10E044C0935B}" type="slidenum">
              <a:rPr lang="es-CO" sz="1600" smtClean="0">
                <a:solidFill>
                  <a:schemeClr val="bg1"/>
                </a:solidFill>
              </a:rPr>
              <a:pPr algn="ctr">
                <a:spcBef>
                  <a:spcPts val="1200"/>
                </a:spcBef>
              </a:pPr>
              <a:t>‹Nº›</a:t>
            </a:fld>
            <a:endParaRPr lang="es-CO" sz="16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114926-D922-4A4D-839A-27356F5000EA}"/>
              </a:ext>
            </a:extLst>
          </p:cNvPr>
          <p:cNvSpPr txBox="1"/>
          <p:nvPr userDrawn="1"/>
        </p:nvSpPr>
        <p:spPr>
          <a:xfrm>
            <a:off x="23234650" y="539308"/>
            <a:ext cx="723900" cy="4199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1200"/>
              </a:spcBef>
            </a:pPr>
            <a:fld id="{75C7898C-BA7D-4DD1-B648-10E044C0935B}" type="slidenum">
              <a:rPr lang="es-CO" sz="1600" smtClean="0">
                <a:solidFill>
                  <a:schemeClr val="bg1"/>
                </a:solidFill>
              </a:rPr>
              <a:pPr algn="ctr">
                <a:spcBef>
                  <a:spcPts val="1200"/>
                </a:spcBef>
              </a:pPr>
              <a:t>‹Nº›</a:t>
            </a:fld>
            <a:endParaRPr lang="es-CO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98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Vací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4"/>
          <p:cNvSpPr>
            <a:spLocks noGrp="1"/>
          </p:cNvSpPr>
          <p:nvPr>
            <p:ph type="title" hasCustomPrompt="1"/>
          </p:nvPr>
        </p:nvSpPr>
        <p:spPr>
          <a:xfrm>
            <a:off x="583731" y="534661"/>
            <a:ext cx="22339770" cy="111877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7200" b="1" spc="-3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CO" noProof="0"/>
              <a:t>Título de la diapositiva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583732" y="1842017"/>
            <a:ext cx="23228768" cy="7218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>
                <a:solidFill>
                  <a:schemeClr val="tx1"/>
                </a:solidFill>
                <a:latin typeface="+mn-lt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s-CO" noProof="0"/>
              <a:t>Subtítulo de la diapositiva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1A42CDCE-22F1-430F-8FEA-A47335056F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3730" y="12617351"/>
            <a:ext cx="11618924" cy="7295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s-CO" noProof="0"/>
              <a:t>Fuente y/o notas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3D1D45-84BF-4109-A344-194FC60A25E6}"/>
              </a:ext>
            </a:extLst>
          </p:cNvPr>
          <p:cNvSpPr txBox="1"/>
          <p:nvPr userDrawn="1"/>
        </p:nvSpPr>
        <p:spPr>
          <a:xfrm>
            <a:off x="23234650" y="539116"/>
            <a:ext cx="723900" cy="42037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1200"/>
              </a:spcBef>
            </a:pPr>
            <a:fld id="{75C7898C-BA7D-4DD1-B648-10E044C0935B}" type="slidenum">
              <a:rPr lang="es-CO" sz="1600" smtClean="0">
                <a:solidFill>
                  <a:schemeClr val="tx1"/>
                </a:solidFill>
                <a:latin typeface="+mn-lt"/>
              </a:rPr>
              <a:pPr algn="ctr">
                <a:spcBef>
                  <a:spcPts val="1200"/>
                </a:spcBef>
              </a:pPr>
              <a:t>‹Nº›</a:t>
            </a:fld>
            <a:endParaRPr lang="es-CO" sz="16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905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Solo Texto - Una Column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4"/>
          <p:cNvSpPr>
            <a:spLocks noGrp="1"/>
          </p:cNvSpPr>
          <p:nvPr>
            <p:ph type="title" hasCustomPrompt="1"/>
          </p:nvPr>
        </p:nvSpPr>
        <p:spPr>
          <a:xfrm>
            <a:off x="583731" y="534661"/>
            <a:ext cx="22339770" cy="111877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7200" b="1" spc="-3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CO" noProof="0"/>
              <a:t>Título de la diapositiva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583732" y="1842017"/>
            <a:ext cx="23228768" cy="7218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>
                <a:solidFill>
                  <a:schemeClr val="tx1"/>
                </a:solidFill>
                <a:latin typeface="+mn-lt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s-CO" noProof="0"/>
              <a:t>Subtítulo de la diapositiva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1A42CDCE-22F1-430F-8FEA-A47335056F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3730" y="12617351"/>
            <a:ext cx="11618924" cy="7295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s-CO" noProof="0"/>
              <a:t>Fuente y/o notas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3CD0703-B726-4601-A460-3C1A4B1D8A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29495" y="3539322"/>
            <a:ext cx="16325014" cy="81026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None/>
              <a:defRPr sz="3600">
                <a:solidFill>
                  <a:schemeClr val="tx1"/>
                </a:solidFill>
                <a:latin typeface="+mn-lt"/>
              </a:defRPr>
            </a:lvl1pPr>
            <a:lvl2pPr marL="1485900" indent="-571500">
              <a:buClr>
                <a:schemeClr val="tx2"/>
              </a:buClr>
              <a:buFont typeface="Arial" panose="020B0604020202020204" pitchFamily="34" charset="0"/>
              <a:buChar char="•"/>
              <a:defRPr sz="3600"/>
            </a:lvl2pPr>
            <a:lvl3pPr marL="2400300" indent="-571500">
              <a:buClr>
                <a:schemeClr val="tx2"/>
              </a:buClr>
              <a:buFont typeface="Arial" panose="020B0604020202020204" pitchFamily="34" charset="0"/>
              <a:buChar char="•"/>
              <a:defRPr sz="3600"/>
            </a:lvl3pPr>
            <a:lvl4pPr marL="3314700" indent="-571500">
              <a:buClr>
                <a:schemeClr val="tx2"/>
              </a:buClr>
              <a:buFont typeface="Arial" panose="020B0604020202020204" pitchFamily="34" charset="0"/>
              <a:buChar char="•"/>
              <a:defRPr sz="3600"/>
            </a:lvl4pPr>
            <a:lvl5pPr marL="3657600" indent="0">
              <a:buNone/>
              <a:defRPr/>
            </a:lvl5pPr>
          </a:lstStyle>
          <a:p>
            <a:pPr lvl="0"/>
            <a:r>
              <a:rPr lang="es-CO" noProof="0"/>
              <a:t>Texto de párrafo o viñetas en tamaño mínimo de 18 puntos azul oscuro.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3D1D45-84BF-4109-A344-194FC60A25E6}"/>
              </a:ext>
            </a:extLst>
          </p:cNvPr>
          <p:cNvSpPr txBox="1"/>
          <p:nvPr userDrawn="1"/>
        </p:nvSpPr>
        <p:spPr>
          <a:xfrm>
            <a:off x="23234650" y="539116"/>
            <a:ext cx="723900" cy="42037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1200"/>
              </a:spcBef>
            </a:pPr>
            <a:fld id="{75C7898C-BA7D-4DD1-B648-10E044C0935B}" type="slidenum">
              <a:rPr lang="es-CO" sz="1600" smtClean="0">
                <a:solidFill>
                  <a:schemeClr val="tx1"/>
                </a:solidFill>
                <a:latin typeface="+mn-lt"/>
              </a:rPr>
              <a:pPr algn="ctr">
                <a:spcBef>
                  <a:spcPts val="1200"/>
                </a:spcBef>
              </a:pPr>
              <a:t>‹Nº›</a:t>
            </a:fld>
            <a:endParaRPr lang="es-CO" sz="16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EBE4B2E9-2D3A-34E0-E42A-6685F57E31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2963" y="12706816"/>
            <a:ext cx="3681038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Solo Texto - Viñet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50A1336-DDDF-45BC-9071-8C1F88754F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11682" y="3534233"/>
            <a:ext cx="17560636" cy="409339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571500" indent="-5715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+mn-lt"/>
              </a:defRPr>
            </a:lvl1pPr>
            <a:lvl2pPr marL="1600200" indent="-6858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Wingdings" panose="05000000000000000000" pitchFamily="2" charset="2"/>
              <a:buChar char="ü"/>
              <a:defRPr sz="3600"/>
            </a:lvl2pPr>
            <a:lvl3pPr marL="2514600" indent="-6858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3600"/>
            </a:lvl3pPr>
            <a:lvl4pPr marL="3314700" indent="-5715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600"/>
            </a:lvl4pPr>
            <a:lvl5pPr marL="3657600" indent="0">
              <a:buNone/>
              <a:defRPr/>
            </a:lvl5pPr>
          </a:lstStyle>
          <a:p>
            <a:pPr lvl="0"/>
            <a:r>
              <a:rPr lang="es-CO" noProof="0"/>
              <a:t>Viñetas en tamaño mínimo de 18 puntos azul oscuro.</a:t>
            </a:r>
          </a:p>
          <a:p>
            <a:pPr lvl="0"/>
            <a:r>
              <a:rPr lang="es-CO" noProof="0"/>
              <a:t>Sed ultrices urna vitae </a:t>
            </a:r>
            <a:r>
              <a:rPr lang="es-CO" noProof="0" err="1"/>
              <a:t>est</a:t>
            </a:r>
            <a:r>
              <a:rPr lang="es-CO" noProof="0"/>
              <a:t> </a:t>
            </a:r>
            <a:r>
              <a:rPr lang="es-CO" noProof="0" err="1"/>
              <a:t>feugiat</a:t>
            </a:r>
            <a:r>
              <a:rPr lang="es-CO" noProof="0"/>
              <a:t> </a:t>
            </a:r>
            <a:r>
              <a:rPr lang="es-CO" noProof="0" err="1"/>
              <a:t>convallis</a:t>
            </a:r>
            <a:r>
              <a:rPr lang="es-CO" noProof="0"/>
              <a:t>.</a:t>
            </a:r>
          </a:p>
          <a:p>
            <a:pPr lvl="0"/>
            <a:r>
              <a:rPr lang="es-CO" noProof="0" err="1"/>
              <a:t>Duis</a:t>
            </a:r>
            <a:r>
              <a:rPr lang="es-CO" noProof="0"/>
              <a:t> </a:t>
            </a:r>
            <a:r>
              <a:rPr lang="es-CO" noProof="0" err="1"/>
              <a:t>mollis</a:t>
            </a:r>
            <a:r>
              <a:rPr lang="es-CO" noProof="0"/>
              <a:t> urna ut mi </a:t>
            </a:r>
            <a:r>
              <a:rPr lang="es-CO" noProof="0" err="1"/>
              <a:t>porttitor</a:t>
            </a:r>
            <a:r>
              <a:rPr lang="es-CO" noProof="0"/>
              <a:t> </a:t>
            </a:r>
            <a:r>
              <a:rPr lang="es-CO" noProof="0" err="1"/>
              <a:t>auctor</a:t>
            </a:r>
            <a:r>
              <a:rPr lang="es-CO" noProof="0"/>
              <a:t>.</a:t>
            </a:r>
          </a:p>
          <a:p>
            <a:pPr lvl="0"/>
            <a:r>
              <a:rPr lang="es-CO" noProof="0" err="1"/>
              <a:t>Quisque</a:t>
            </a:r>
            <a:r>
              <a:rPr lang="es-CO" noProof="0"/>
              <a:t> </a:t>
            </a:r>
            <a:r>
              <a:rPr lang="es-CO" noProof="0" err="1"/>
              <a:t>consectetur</a:t>
            </a:r>
            <a:r>
              <a:rPr lang="es-CO" noProof="0"/>
              <a:t> </a:t>
            </a:r>
            <a:r>
              <a:rPr lang="es-CO" noProof="0" err="1"/>
              <a:t>ligula</a:t>
            </a:r>
            <a:r>
              <a:rPr lang="es-CO" noProof="0"/>
              <a:t> </a:t>
            </a:r>
            <a:r>
              <a:rPr lang="es-CO" noProof="0" err="1"/>
              <a:t>dictum</a:t>
            </a:r>
            <a:r>
              <a:rPr lang="es-CO" noProof="0"/>
              <a:t> ex </a:t>
            </a:r>
            <a:r>
              <a:rPr lang="es-CO" noProof="0" err="1"/>
              <a:t>blandit</a:t>
            </a:r>
            <a:r>
              <a:rPr lang="es-CO" noProof="0"/>
              <a:t>, </a:t>
            </a:r>
            <a:r>
              <a:rPr lang="es-CO" noProof="0" err="1"/>
              <a:t>nec</a:t>
            </a:r>
            <a:r>
              <a:rPr lang="es-CO" noProof="0"/>
              <a:t> </a:t>
            </a:r>
            <a:r>
              <a:rPr lang="es-CO" noProof="0" err="1"/>
              <a:t>accumsan</a:t>
            </a:r>
            <a:r>
              <a:rPr lang="es-CO" noProof="0"/>
              <a:t> mi </a:t>
            </a:r>
            <a:r>
              <a:rPr lang="es-CO" noProof="0" err="1"/>
              <a:t>suscipit</a:t>
            </a:r>
            <a:r>
              <a:rPr lang="es-CO" noProof="0"/>
              <a:t>.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EFC7B2B-B407-46C4-B4AE-2BF2121515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11682" y="7818695"/>
            <a:ext cx="17560636" cy="409339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+mj-lt"/>
              <a:buAutoNum type="arabicPeriod"/>
              <a:defRPr sz="3600">
                <a:solidFill>
                  <a:schemeClr val="tx1"/>
                </a:solidFill>
                <a:latin typeface="+mn-lt"/>
              </a:defRPr>
            </a:lvl1pPr>
            <a:lvl2pPr marL="1600200" indent="-6858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+mj-lt"/>
              <a:buAutoNum type="alphaUcPeriod"/>
              <a:defRPr sz="3600"/>
            </a:lvl2pPr>
            <a:lvl3pPr marL="2514600" indent="-6858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+mj-lt"/>
              <a:buAutoNum type="romanUcPeriod"/>
              <a:defRPr sz="3600"/>
            </a:lvl3pPr>
            <a:lvl4pPr marL="3429000" indent="-68580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+mj-lt"/>
              <a:buAutoNum type="romanLcPeriod"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s-CO" noProof="0"/>
              <a:t>Viñetas en tamaño mínimo de 18 puntos azul oscuro.</a:t>
            </a:r>
          </a:p>
          <a:p>
            <a:pPr lvl="0"/>
            <a:r>
              <a:rPr lang="es-CO" noProof="0" err="1"/>
              <a:t>Suspendisse</a:t>
            </a:r>
            <a:r>
              <a:rPr lang="es-CO" noProof="0"/>
              <a:t> </a:t>
            </a:r>
            <a:r>
              <a:rPr lang="es-CO" noProof="0" err="1"/>
              <a:t>laoreet</a:t>
            </a:r>
            <a:r>
              <a:rPr lang="es-CO" noProof="0"/>
              <a:t> </a:t>
            </a:r>
            <a:r>
              <a:rPr lang="es-CO" noProof="0" err="1"/>
              <a:t>est</a:t>
            </a:r>
            <a:r>
              <a:rPr lang="es-CO" noProof="0"/>
              <a:t> </a:t>
            </a:r>
            <a:r>
              <a:rPr lang="es-CO" noProof="0" err="1"/>
              <a:t>vel</a:t>
            </a:r>
            <a:r>
              <a:rPr lang="es-CO" noProof="0"/>
              <a:t> </a:t>
            </a:r>
            <a:r>
              <a:rPr lang="es-CO" noProof="0" err="1"/>
              <a:t>felis</a:t>
            </a:r>
            <a:r>
              <a:rPr lang="es-CO" noProof="0"/>
              <a:t> </a:t>
            </a:r>
            <a:r>
              <a:rPr lang="es-CO" noProof="0" err="1"/>
              <a:t>lobortis</a:t>
            </a:r>
            <a:r>
              <a:rPr lang="es-CO" noProof="0"/>
              <a:t> </a:t>
            </a:r>
            <a:r>
              <a:rPr lang="es-CO" noProof="0" err="1"/>
              <a:t>posuere</a:t>
            </a:r>
            <a:r>
              <a:rPr lang="es-CO" noProof="0"/>
              <a:t>.</a:t>
            </a:r>
          </a:p>
          <a:p>
            <a:pPr lvl="0"/>
            <a:r>
              <a:rPr lang="es-CO" noProof="0" err="1"/>
              <a:t>Donec</a:t>
            </a:r>
            <a:r>
              <a:rPr lang="es-CO" noProof="0"/>
              <a:t> in </a:t>
            </a:r>
            <a:r>
              <a:rPr lang="es-CO" noProof="0" err="1"/>
              <a:t>enim</a:t>
            </a:r>
            <a:r>
              <a:rPr lang="es-CO" noProof="0"/>
              <a:t> </a:t>
            </a:r>
            <a:r>
              <a:rPr lang="es-CO" noProof="0" err="1"/>
              <a:t>varius</a:t>
            </a:r>
            <a:r>
              <a:rPr lang="es-CO" noProof="0"/>
              <a:t> </a:t>
            </a:r>
            <a:r>
              <a:rPr lang="es-CO" noProof="0" err="1"/>
              <a:t>purus</a:t>
            </a:r>
            <a:r>
              <a:rPr lang="es-CO" noProof="0"/>
              <a:t> </a:t>
            </a:r>
            <a:r>
              <a:rPr lang="es-CO" noProof="0" err="1"/>
              <a:t>aliquet</a:t>
            </a:r>
            <a:r>
              <a:rPr lang="es-CO" noProof="0"/>
              <a:t> </a:t>
            </a:r>
            <a:r>
              <a:rPr lang="es-CO" noProof="0" err="1"/>
              <a:t>mollis</a:t>
            </a:r>
            <a:r>
              <a:rPr lang="es-CO" noProof="0"/>
              <a:t> non ac </a:t>
            </a:r>
            <a:r>
              <a:rPr lang="es-CO" noProof="0" err="1"/>
              <a:t>nulla</a:t>
            </a:r>
            <a:r>
              <a:rPr lang="es-CO" noProof="0"/>
              <a:t>.</a:t>
            </a:r>
          </a:p>
          <a:p>
            <a:pPr lvl="0"/>
            <a:r>
              <a:rPr lang="es-CO" noProof="0" err="1"/>
              <a:t>Mauris</a:t>
            </a:r>
            <a:r>
              <a:rPr lang="es-CO" noProof="0"/>
              <a:t> id </a:t>
            </a:r>
            <a:r>
              <a:rPr lang="es-CO" noProof="0" err="1"/>
              <a:t>ipsum</a:t>
            </a:r>
            <a:r>
              <a:rPr lang="es-CO" noProof="0"/>
              <a:t> sed </a:t>
            </a:r>
            <a:r>
              <a:rPr lang="es-CO" noProof="0" err="1"/>
              <a:t>erat</a:t>
            </a:r>
            <a:r>
              <a:rPr lang="es-CO" noProof="0"/>
              <a:t> </a:t>
            </a:r>
            <a:r>
              <a:rPr lang="es-CO" noProof="0" err="1"/>
              <a:t>scelerisque</a:t>
            </a:r>
            <a:r>
              <a:rPr lang="es-CO" noProof="0"/>
              <a:t> </a:t>
            </a:r>
            <a:r>
              <a:rPr lang="es-CO" noProof="0" err="1"/>
              <a:t>gravida</a:t>
            </a:r>
            <a:r>
              <a:rPr lang="es-CO" noProof="0"/>
              <a:t>.</a:t>
            </a:r>
          </a:p>
        </p:txBody>
      </p:sp>
      <p:sp>
        <p:nvSpPr>
          <p:cNvPr id="22" name="Title 14">
            <a:extLst>
              <a:ext uri="{FF2B5EF4-FFF2-40B4-BE49-F238E27FC236}">
                <a16:creationId xmlns:a16="http://schemas.microsoft.com/office/drawing/2014/main" id="{6A18F46C-F9B3-4ED0-BF3A-71398ACDCE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731" y="534661"/>
            <a:ext cx="22339770" cy="111877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7200" b="1" spc="-3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CO" noProof="0"/>
              <a:t>Título de la diapositiva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14D38865-F53A-4043-BFE9-77F255587D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3732" y="1842017"/>
            <a:ext cx="23228768" cy="7218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>
                <a:solidFill>
                  <a:schemeClr val="tx1"/>
                </a:solidFill>
                <a:latin typeface="+mn-lt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s-CO" noProof="0"/>
              <a:t>Subtítulo de la diapositiva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87BEE136-FA94-47E9-97FF-BAA568E0BA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3730" y="12617351"/>
            <a:ext cx="11618924" cy="7295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s-CO" noProof="0"/>
              <a:t>Fuente y/o notas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0671EF-EA0E-4670-85F3-874164C3BF9D}"/>
              </a:ext>
            </a:extLst>
          </p:cNvPr>
          <p:cNvSpPr txBox="1"/>
          <p:nvPr userDrawn="1"/>
        </p:nvSpPr>
        <p:spPr>
          <a:xfrm>
            <a:off x="23234650" y="539116"/>
            <a:ext cx="723900" cy="42037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1200"/>
              </a:spcBef>
            </a:pPr>
            <a:fld id="{75C7898C-BA7D-4DD1-B648-10E044C0935B}" type="slidenum">
              <a:rPr lang="es-CO" sz="1600" smtClean="0">
                <a:solidFill>
                  <a:schemeClr val="tx1"/>
                </a:solidFill>
                <a:latin typeface="+mn-lt"/>
              </a:rPr>
              <a:pPr algn="ctr">
                <a:spcBef>
                  <a:spcPts val="1200"/>
                </a:spcBef>
              </a:pPr>
              <a:t>‹Nº›</a:t>
            </a:fld>
            <a:endParaRPr lang="es-CO" sz="16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F086031C-2F84-3194-F6FF-2FF7AAEFC9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2963" y="12706816"/>
            <a:ext cx="3681038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3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Cifr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769010-55E4-477F-A005-7EFB5D5D8E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19911" y="5069979"/>
            <a:ext cx="6828790" cy="233412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buNone/>
              <a:defRPr sz="14400" b="1" spc="-600">
                <a:solidFill>
                  <a:srgbClr val="004A84"/>
                </a:solidFill>
                <a:latin typeface="+mn-lt"/>
              </a:defRPr>
            </a:lvl1pPr>
            <a:lvl2pPr marL="914400" indent="0" algn="ctr">
              <a:lnSpc>
                <a:spcPct val="100000"/>
              </a:lnSpc>
              <a:buNone/>
              <a:defRPr sz="3600">
                <a:latin typeface="+mn-lt"/>
              </a:defRPr>
            </a:lvl2pPr>
            <a:lvl3pPr marL="1828800" indent="0" algn="ctr">
              <a:lnSpc>
                <a:spcPct val="100000"/>
              </a:lnSpc>
              <a:buNone/>
              <a:defRPr sz="3600">
                <a:latin typeface="+mn-lt"/>
              </a:defRPr>
            </a:lvl3pPr>
            <a:lvl4pPr marL="2743200" indent="0" algn="ctr">
              <a:lnSpc>
                <a:spcPct val="100000"/>
              </a:lnSpc>
              <a:buNone/>
              <a:defRPr sz="3600">
                <a:latin typeface="+mn-lt"/>
              </a:defRPr>
            </a:lvl4pPr>
            <a:lvl5pPr marL="3657600" indent="0" algn="ctr">
              <a:lnSpc>
                <a:spcPct val="100000"/>
              </a:lnSpc>
              <a:buNone/>
              <a:defRPr sz="3600">
                <a:latin typeface="+mn-lt"/>
              </a:defRPr>
            </a:lvl5pPr>
          </a:lstStyle>
          <a:p>
            <a:pPr lvl="0"/>
            <a:r>
              <a:rPr lang="es-CO"/>
              <a:t>25%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13931EF-E2C3-4293-BC1E-2623B8EF9B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9911" y="7404101"/>
            <a:ext cx="6828790" cy="24384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3600">
                <a:solidFill>
                  <a:srgbClr val="004A84"/>
                </a:solidFill>
                <a:latin typeface="+mn-lt"/>
              </a:defRPr>
            </a:lvl1pPr>
            <a:lvl2pPr marL="1485900" indent="-571500">
              <a:buClr>
                <a:schemeClr val="tx2"/>
              </a:buClr>
              <a:buFont typeface="Arial" panose="020B0604020202020204" pitchFamily="34" charset="0"/>
              <a:buChar char="•"/>
              <a:defRPr sz="3600"/>
            </a:lvl2pPr>
            <a:lvl3pPr marL="2400300" indent="-571500">
              <a:buClr>
                <a:schemeClr val="tx2"/>
              </a:buClr>
              <a:buFont typeface="Arial" panose="020B0604020202020204" pitchFamily="34" charset="0"/>
              <a:buChar char="•"/>
              <a:defRPr sz="3600"/>
            </a:lvl3pPr>
            <a:lvl4pPr marL="3314700" indent="-571500">
              <a:buClr>
                <a:schemeClr val="tx2"/>
              </a:buClr>
              <a:buFont typeface="Arial" panose="020B0604020202020204" pitchFamily="34" charset="0"/>
              <a:buChar char="•"/>
              <a:defRPr sz="3600"/>
            </a:lvl4pPr>
            <a:lvl5pPr marL="3657600" indent="0">
              <a:buNone/>
              <a:defRPr/>
            </a:lvl5pPr>
          </a:lstStyle>
          <a:p>
            <a:pPr lvl="0"/>
            <a:r>
              <a:rPr lang="es-CO" noProof="0"/>
              <a:t>Texto de párrafo en tamaño mínimo de 18 puntos azul oscuro.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19F76B5-91FD-4A96-936E-E596C4C370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06515" y="5069979"/>
            <a:ext cx="6828790" cy="233412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buNone/>
              <a:defRPr sz="14400" b="1" spc="-600">
                <a:solidFill>
                  <a:srgbClr val="004A84"/>
                </a:solidFill>
                <a:latin typeface="+mn-lt"/>
              </a:defRPr>
            </a:lvl1pPr>
            <a:lvl2pPr marL="914400" indent="0" algn="ctr">
              <a:lnSpc>
                <a:spcPct val="100000"/>
              </a:lnSpc>
              <a:buNone/>
              <a:defRPr sz="3600">
                <a:latin typeface="+mn-lt"/>
              </a:defRPr>
            </a:lvl2pPr>
            <a:lvl3pPr marL="1828800" indent="0" algn="ctr">
              <a:lnSpc>
                <a:spcPct val="100000"/>
              </a:lnSpc>
              <a:buNone/>
              <a:defRPr sz="3600">
                <a:latin typeface="+mn-lt"/>
              </a:defRPr>
            </a:lvl3pPr>
            <a:lvl4pPr marL="2743200" indent="0" algn="ctr">
              <a:lnSpc>
                <a:spcPct val="100000"/>
              </a:lnSpc>
              <a:buNone/>
              <a:defRPr sz="3600">
                <a:latin typeface="+mn-lt"/>
              </a:defRPr>
            </a:lvl4pPr>
            <a:lvl5pPr marL="3657600" indent="0" algn="ctr">
              <a:lnSpc>
                <a:spcPct val="100000"/>
              </a:lnSpc>
              <a:buNone/>
              <a:defRPr sz="3600">
                <a:latin typeface="+mn-lt"/>
              </a:defRPr>
            </a:lvl5pPr>
          </a:lstStyle>
          <a:p>
            <a:pPr lvl="0"/>
            <a:r>
              <a:rPr lang="es-CO"/>
              <a:t>80%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7EC16C1-06BA-415E-8CFF-DA1F7B9A02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06515" y="7404101"/>
            <a:ext cx="6828790" cy="24384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3600">
                <a:solidFill>
                  <a:srgbClr val="004A84"/>
                </a:solidFill>
                <a:latin typeface="+mn-lt"/>
              </a:defRPr>
            </a:lvl1pPr>
            <a:lvl2pPr marL="1485900" indent="-571500">
              <a:buClr>
                <a:schemeClr val="tx2"/>
              </a:buClr>
              <a:buFont typeface="Arial" panose="020B0604020202020204" pitchFamily="34" charset="0"/>
              <a:buChar char="•"/>
              <a:defRPr sz="3600"/>
            </a:lvl2pPr>
            <a:lvl3pPr marL="2400300" indent="-571500">
              <a:buClr>
                <a:schemeClr val="tx2"/>
              </a:buClr>
              <a:buFont typeface="Arial" panose="020B0604020202020204" pitchFamily="34" charset="0"/>
              <a:buChar char="•"/>
              <a:defRPr sz="3600"/>
            </a:lvl3pPr>
            <a:lvl4pPr marL="3314700" indent="-571500">
              <a:buClr>
                <a:schemeClr val="tx2"/>
              </a:buClr>
              <a:buFont typeface="Arial" panose="020B0604020202020204" pitchFamily="34" charset="0"/>
              <a:buChar char="•"/>
              <a:defRPr sz="3600"/>
            </a:lvl4pPr>
            <a:lvl5pPr marL="3657600" indent="0">
              <a:buNone/>
              <a:defRPr/>
            </a:lvl5pPr>
          </a:lstStyle>
          <a:p>
            <a:pPr lvl="0"/>
            <a:r>
              <a:rPr lang="es-CO" noProof="0"/>
              <a:t>Texto de párrafo en tamaño mínimo de 18 puntos azul oscuro.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0F486D0-21D1-4D5D-A5DA-74BDABCEE3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993119" y="5069979"/>
            <a:ext cx="6828790" cy="233412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buNone/>
              <a:defRPr sz="14400" b="1" spc="-600">
                <a:solidFill>
                  <a:srgbClr val="004A84"/>
                </a:solidFill>
                <a:latin typeface="+mn-lt"/>
              </a:defRPr>
            </a:lvl1pPr>
            <a:lvl2pPr marL="914400" indent="0" algn="ctr">
              <a:lnSpc>
                <a:spcPct val="100000"/>
              </a:lnSpc>
              <a:buNone/>
              <a:defRPr sz="3600">
                <a:latin typeface="+mn-lt"/>
              </a:defRPr>
            </a:lvl2pPr>
            <a:lvl3pPr marL="1828800" indent="0" algn="ctr">
              <a:lnSpc>
                <a:spcPct val="100000"/>
              </a:lnSpc>
              <a:buNone/>
              <a:defRPr sz="3600">
                <a:latin typeface="+mn-lt"/>
              </a:defRPr>
            </a:lvl3pPr>
            <a:lvl4pPr marL="2743200" indent="0" algn="ctr">
              <a:lnSpc>
                <a:spcPct val="100000"/>
              </a:lnSpc>
              <a:buNone/>
              <a:defRPr sz="3600">
                <a:latin typeface="+mn-lt"/>
              </a:defRPr>
            </a:lvl4pPr>
            <a:lvl5pPr marL="3657600" indent="0" algn="ctr">
              <a:lnSpc>
                <a:spcPct val="100000"/>
              </a:lnSpc>
              <a:buNone/>
              <a:defRPr sz="3600">
                <a:latin typeface="+mn-lt"/>
              </a:defRPr>
            </a:lvl5pPr>
          </a:lstStyle>
          <a:p>
            <a:pPr lvl="0"/>
            <a:r>
              <a:rPr lang="es-CO"/>
              <a:t>100%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C51A729-02BF-40B4-9523-96D4A357A44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993119" y="7404101"/>
            <a:ext cx="6828790" cy="24384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3600">
                <a:solidFill>
                  <a:srgbClr val="004A84"/>
                </a:solidFill>
                <a:latin typeface="+mn-lt"/>
              </a:defRPr>
            </a:lvl1pPr>
            <a:lvl2pPr marL="1485900" indent="-571500">
              <a:buClr>
                <a:schemeClr val="tx2"/>
              </a:buClr>
              <a:buFont typeface="Arial" panose="020B0604020202020204" pitchFamily="34" charset="0"/>
              <a:buChar char="•"/>
              <a:defRPr sz="3600"/>
            </a:lvl2pPr>
            <a:lvl3pPr marL="2400300" indent="-571500">
              <a:buClr>
                <a:schemeClr val="tx2"/>
              </a:buClr>
              <a:buFont typeface="Arial" panose="020B0604020202020204" pitchFamily="34" charset="0"/>
              <a:buChar char="•"/>
              <a:defRPr sz="3600"/>
            </a:lvl3pPr>
            <a:lvl4pPr marL="3314700" indent="-571500">
              <a:buClr>
                <a:schemeClr val="tx2"/>
              </a:buClr>
              <a:buFont typeface="Arial" panose="020B0604020202020204" pitchFamily="34" charset="0"/>
              <a:buChar char="•"/>
              <a:defRPr sz="3600"/>
            </a:lvl4pPr>
            <a:lvl5pPr marL="3657600" indent="0">
              <a:buNone/>
              <a:defRPr/>
            </a:lvl5pPr>
          </a:lstStyle>
          <a:p>
            <a:pPr lvl="0"/>
            <a:r>
              <a:rPr lang="es-CO" noProof="0"/>
              <a:t>Texto de párrafo en tamaño mínimo de 18 puntos azul oscuro.</a:t>
            </a:r>
          </a:p>
        </p:txBody>
      </p:sp>
      <p:sp>
        <p:nvSpPr>
          <p:cNvPr id="30" name="Title 14">
            <a:extLst>
              <a:ext uri="{FF2B5EF4-FFF2-40B4-BE49-F238E27FC236}">
                <a16:creationId xmlns:a16="http://schemas.microsoft.com/office/drawing/2014/main" id="{77BD53B6-E02B-4B3C-85BA-32A1BD6D4B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731" y="534661"/>
            <a:ext cx="22339770" cy="111877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7200" b="1" spc="-300">
                <a:solidFill>
                  <a:srgbClr val="004A84"/>
                </a:solidFill>
                <a:latin typeface="+mj-lt"/>
              </a:defRPr>
            </a:lvl1pPr>
          </a:lstStyle>
          <a:p>
            <a:r>
              <a:rPr lang="es-CO" noProof="0"/>
              <a:t>Título de la diapositiva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797536FF-8462-4B78-9290-07DEDF84FF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3732" y="1842017"/>
            <a:ext cx="23228768" cy="7218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>
                <a:solidFill>
                  <a:srgbClr val="004A84"/>
                </a:solidFill>
                <a:latin typeface="+mn-lt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s-CO" noProof="0"/>
              <a:t>Subtítulo de la diapositiva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B5130AAF-292C-4A18-8774-B1126FB586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3730" y="12617351"/>
            <a:ext cx="11618924" cy="7295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004A84"/>
                </a:solidFill>
                <a:latin typeface="+mn-lt"/>
              </a:defRPr>
            </a:lvl1pPr>
          </a:lstStyle>
          <a:p>
            <a:pPr lvl="0"/>
            <a:r>
              <a:rPr lang="es-CO" noProof="0"/>
              <a:t>Fuente y/o notas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7C581B-2759-48A3-AD79-B38FA7DE019D}"/>
              </a:ext>
            </a:extLst>
          </p:cNvPr>
          <p:cNvSpPr txBox="1"/>
          <p:nvPr userDrawn="1"/>
        </p:nvSpPr>
        <p:spPr>
          <a:xfrm>
            <a:off x="23234650" y="539116"/>
            <a:ext cx="723900" cy="42037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1200"/>
              </a:spcBef>
            </a:pPr>
            <a:fld id="{75C7898C-BA7D-4DD1-B648-10E044C0935B}" type="slidenum">
              <a:rPr lang="es-CO" sz="1600" smtClean="0">
                <a:solidFill>
                  <a:srgbClr val="004A84"/>
                </a:solidFill>
                <a:latin typeface="+mn-lt"/>
              </a:rPr>
              <a:pPr algn="ctr">
                <a:spcBef>
                  <a:spcPts val="1200"/>
                </a:spcBef>
              </a:pPr>
              <a:t>‹Nº›</a:t>
            </a:fld>
            <a:endParaRPr lang="es-CO" sz="1600">
              <a:solidFill>
                <a:srgbClr val="004A84"/>
              </a:solidFill>
              <a:latin typeface="+mn-lt"/>
            </a:endParaRPr>
          </a:p>
        </p:txBody>
      </p:sp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268E4A79-4BD4-1127-E87E-CF66B60F6D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2963" y="12706816"/>
            <a:ext cx="3681038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8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Gráfi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F80955C4-FC34-4E86-A3C3-809D890A2766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1951446" y="3647292"/>
            <a:ext cx="20481108" cy="797242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lang="es-CO" dirty="0">
                <a:solidFill>
                  <a:srgbClr val="004A84"/>
                </a:solidFill>
              </a:defRPr>
            </a:lvl1pPr>
          </a:lstStyle>
          <a:p>
            <a:r>
              <a:rPr lang="es-CO"/>
              <a:t>CLICK EN ÍCONO PARA INSERTAR GRÁFICO con etiquetas de valores en tamaño 18 mínimo y color azul oscuro.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27E2B8AB-90B6-4E3A-89E9-567FC23BAE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28020" y="534661"/>
            <a:ext cx="13442712" cy="111877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7200" b="1" spc="-300">
                <a:solidFill>
                  <a:srgbClr val="004A84"/>
                </a:solidFill>
                <a:latin typeface="+mj-lt"/>
              </a:defRPr>
            </a:lvl1pPr>
          </a:lstStyle>
          <a:p>
            <a:r>
              <a:rPr lang="es-CO" noProof="0"/>
              <a:t>Título de la diapositiva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52D989CF-BA69-4D9E-822E-02F88882C9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28020" y="1842017"/>
            <a:ext cx="13977656" cy="7218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>
                <a:solidFill>
                  <a:srgbClr val="004A84"/>
                </a:solidFill>
                <a:latin typeface="+mn-lt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s-CO" noProof="0"/>
              <a:t>Subtítulo de la diapositiva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E0D886D-D8EA-4E59-9DE5-136C3F5B4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81624" y="12451795"/>
            <a:ext cx="11618924" cy="7295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004A84"/>
                </a:solidFill>
                <a:latin typeface="+mn-lt"/>
              </a:defRPr>
            </a:lvl1pPr>
          </a:lstStyle>
          <a:p>
            <a:pPr lvl="0"/>
            <a:r>
              <a:rPr lang="es-CO" noProof="0"/>
              <a:t>Fuente y/o notas</a:t>
            </a:r>
          </a:p>
        </p:txBody>
      </p: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BEE6D1E4-0D9E-0DFD-A31D-413E5F6A78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1583" y="704720"/>
            <a:ext cx="4522418" cy="78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0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Tab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573D63A0-B3C4-4AA6-881C-BAE716D379BC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990600" y="3677799"/>
            <a:ext cx="22402800" cy="79114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s-CO" dirty="0">
                <a:solidFill>
                  <a:srgbClr val="004A84"/>
                </a:solidFill>
              </a:defRPr>
            </a:lvl1pPr>
          </a:lstStyle>
          <a:p>
            <a:r>
              <a:rPr lang="es-CO"/>
              <a:t>CLICK EN EL ÍCONO PARA INSERTAR TABLA con celdas a 18 puntos mínimo y color azul oscuro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6BEF099F-15D5-4E45-BA02-5A89B010E1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43302" y="534661"/>
            <a:ext cx="16176912" cy="111877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7200" b="1" spc="-300">
                <a:solidFill>
                  <a:srgbClr val="004A84"/>
                </a:solidFill>
                <a:latin typeface="+mj-lt"/>
              </a:defRPr>
            </a:lvl1pPr>
          </a:lstStyle>
          <a:p>
            <a:r>
              <a:rPr lang="es-CO" noProof="0"/>
              <a:t>Título de la diapositiva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ED67F05F-CBFE-458F-9015-EA172C904B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3730" y="12617351"/>
            <a:ext cx="11618924" cy="7295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004A84"/>
                </a:solidFill>
                <a:latin typeface="+mn-lt"/>
              </a:defRPr>
            </a:lvl1pPr>
          </a:lstStyle>
          <a:p>
            <a:pPr lvl="0"/>
            <a:r>
              <a:rPr lang="es-CO" noProof="0"/>
              <a:t>Fuente y/o notas</a:t>
            </a:r>
          </a:p>
        </p:txBody>
      </p:sp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48747F54-E7B2-683E-9AC2-43C875A5DE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1583" y="704720"/>
            <a:ext cx="4522418" cy="78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0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Texto y Gráfi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C93E39C7-8784-AC91-0A99-6F163EA468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2963" y="11973574"/>
            <a:ext cx="3681038" cy="64008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9B7A07-02CF-4788-AAE6-ABB457979B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17799" y="4547890"/>
            <a:ext cx="8013702" cy="6248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s-CO" sz="3600" noProof="0" dirty="0">
                <a:solidFill>
                  <a:srgbClr val="004A84"/>
                </a:solidFill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s-CO" noProof="0"/>
              <a:t>Texto corto en tamaño mínimo de 18 puntos azul oscuro.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F80955C4-FC34-4E86-A3C3-809D890A2766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1092200" y="3789342"/>
            <a:ext cx="13627100" cy="776549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lang="es-CO" dirty="0">
                <a:solidFill>
                  <a:srgbClr val="004A84"/>
                </a:solidFill>
              </a:defRPr>
            </a:lvl1pPr>
          </a:lstStyle>
          <a:p>
            <a:r>
              <a:rPr lang="es-CO"/>
              <a:t>CLICK EN ÍCONO PARA INSERTAR GRÁFICO con etiquetas de valores en tamaño 18 mínimo y color azul oscuro.</a:t>
            </a:r>
          </a:p>
        </p:txBody>
      </p:sp>
      <p:sp>
        <p:nvSpPr>
          <p:cNvPr id="16" name="Title 14">
            <a:extLst>
              <a:ext uri="{FF2B5EF4-FFF2-40B4-BE49-F238E27FC236}">
                <a16:creationId xmlns:a16="http://schemas.microsoft.com/office/drawing/2014/main" id="{963BE41A-DCEE-4362-BBCA-ACB5BF8CF2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731" y="534661"/>
            <a:ext cx="22339770" cy="111877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7200" b="1" spc="-300">
                <a:solidFill>
                  <a:srgbClr val="004A84"/>
                </a:solidFill>
                <a:latin typeface="+mj-lt"/>
              </a:defRPr>
            </a:lvl1pPr>
          </a:lstStyle>
          <a:p>
            <a:r>
              <a:rPr lang="es-CO" noProof="0"/>
              <a:t>Título de la diapositiva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7ECA8ECB-8BCA-4FA7-B0EE-3540F77CA6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3732" y="1842017"/>
            <a:ext cx="23228768" cy="7218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>
                <a:solidFill>
                  <a:srgbClr val="004A84"/>
                </a:solidFill>
                <a:latin typeface="+mn-lt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s-CO" noProof="0"/>
              <a:t>Subtítulo de la diapositiva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D1EDC416-9CA4-4F68-8462-D96F0F37EB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3730" y="12617351"/>
            <a:ext cx="11618924" cy="7295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004A84"/>
                </a:solidFill>
                <a:latin typeface="+mn-lt"/>
              </a:defRPr>
            </a:lvl1pPr>
          </a:lstStyle>
          <a:p>
            <a:pPr lvl="0"/>
            <a:r>
              <a:rPr lang="es-CO" noProof="0"/>
              <a:t>Fuente y/o notas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F568F7-0DC5-477A-8B04-9F9817110668}"/>
              </a:ext>
            </a:extLst>
          </p:cNvPr>
          <p:cNvSpPr txBox="1"/>
          <p:nvPr userDrawn="1"/>
        </p:nvSpPr>
        <p:spPr>
          <a:xfrm>
            <a:off x="23234650" y="539116"/>
            <a:ext cx="723900" cy="42037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1200"/>
              </a:spcBef>
            </a:pPr>
            <a:fld id="{75C7898C-BA7D-4DD1-B648-10E044C0935B}" type="slidenum">
              <a:rPr lang="es-CO" sz="1600" smtClean="0">
                <a:solidFill>
                  <a:srgbClr val="004A84"/>
                </a:solidFill>
                <a:latin typeface="+mn-lt"/>
              </a:rPr>
              <a:pPr algn="ctr">
                <a:spcBef>
                  <a:spcPts val="1200"/>
                </a:spcBef>
              </a:pPr>
              <a:t>‹Nº›</a:t>
            </a:fld>
            <a:endParaRPr lang="es-CO" sz="1600">
              <a:solidFill>
                <a:srgbClr val="004A8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407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Insert Picture Here 2018.png"/>
          <p:cNvSpPr>
            <a:spLocks noGrp="1"/>
          </p:cNvSpPr>
          <p:nvPr>
            <p:ph type="pic" sz="quarter" idx="13"/>
          </p:nvPr>
        </p:nvSpPr>
        <p:spPr>
          <a:xfrm>
            <a:off x="1764825" y="6192067"/>
            <a:ext cx="6561801" cy="369101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19" name="Insert Picture Here 2018 Darker.png"/>
          <p:cNvSpPr>
            <a:spLocks noGrp="1"/>
          </p:cNvSpPr>
          <p:nvPr>
            <p:ph type="pic" sz="quarter" idx="14"/>
          </p:nvPr>
        </p:nvSpPr>
        <p:spPr>
          <a:xfrm>
            <a:off x="8910940" y="6191860"/>
            <a:ext cx="6562170" cy="36912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20" name="Insert Picture Here 2018.png"/>
          <p:cNvSpPr>
            <a:spLocks noGrp="1"/>
          </p:cNvSpPr>
          <p:nvPr>
            <p:ph type="pic" sz="quarter" idx="15"/>
          </p:nvPr>
        </p:nvSpPr>
        <p:spPr>
          <a:xfrm>
            <a:off x="16054441" y="6191957"/>
            <a:ext cx="6561997" cy="36911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21" name="Shape"/>
          <p:cNvSpPr>
            <a:spLocks noGrp="1"/>
          </p:cNvSpPr>
          <p:nvPr>
            <p:ph type="body" idx="16"/>
          </p:nvPr>
        </p:nvSpPr>
        <p:spPr>
          <a:xfrm>
            <a:off x="-1" y="0"/>
            <a:ext cx="24384001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834" y="9751"/>
                </a:moveTo>
                <a:lnTo>
                  <a:pt x="7105" y="9751"/>
                </a:lnTo>
                <a:lnTo>
                  <a:pt x="7105" y="15564"/>
                </a:lnTo>
                <a:lnTo>
                  <a:pt x="1834" y="15564"/>
                </a:lnTo>
                <a:lnTo>
                  <a:pt x="1834" y="9751"/>
                </a:lnTo>
                <a:close/>
                <a:moveTo>
                  <a:pt x="8164" y="9751"/>
                </a:moveTo>
                <a:lnTo>
                  <a:pt x="13436" y="9751"/>
                </a:lnTo>
                <a:lnTo>
                  <a:pt x="13436" y="15564"/>
                </a:lnTo>
                <a:lnTo>
                  <a:pt x="8164" y="15564"/>
                </a:lnTo>
                <a:lnTo>
                  <a:pt x="8164" y="9751"/>
                </a:lnTo>
                <a:close/>
                <a:moveTo>
                  <a:pt x="14495" y="9751"/>
                </a:moveTo>
                <a:lnTo>
                  <a:pt x="19766" y="9751"/>
                </a:lnTo>
                <a:lnTo>
                  <a:pt x="19766" y="15564"/>
                </a:lnTo>
                <a:lnTo>
                  <a:pt x="14495" y="15564"/>
                </a:lnTo>
                <a:lnTo>
                  <a:pt x="14495" y="9751"/>
                </a:lnTo>
                <a:close/>
              </a:path>
            </a:pathLst>
          </a:custGeom>
          <a:solidFill>
            <a:srgbClr val="FFFFFF"/>
          </a:solidFill>
        </p:spPr>
        <p:txBody>
          <a:bodyPr anchor="ctr">
            <a:no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522" name="Square"/>
          <p:cNvSpPr>
            <a:spLocks noGrp="1"/>
          </p:cNvSpPr>
          <p:nvPr>
            <p:ph type="body" sz="quarter" idx="17"/>
          </p:nvPr>
        </p:nvSpPr>
        <p:spPr>
          <a:xfrm>
            <a:off x="22313900" y="0"/>
            <a:ext cx="2070100" cy="2070101"/>
          </a:xfrm>
          <a:prstGeom prst="rect">
            <a:avLst/>
          </a:prstGeom>
          <a:solidFill>
            <a:srgbClr val="454546"/>
          </a:solidFill>
        </p:spPr>
        <p:txBody>
          <a:bodyPr anchor="ctr">
            <a:no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23" name="SQUARE"/>
          <p:cNvSpPr txBox="1">
            <a:spLocks noGrp="1"/>
          </p:cNvSpPr>
          <p:nvPr>
            <p:ph type="body" sz="quarter" idx="18"/>
          </p:nvPr>
        </p:nvSpPr>
        <p:spPr>
          <a:xfrm>
            <a:off x="1269999" y="628650"/>
            <a:ext cx="10922001" cy="406400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25000"/>
              </a:lnSpc>
              <a:defRPr sz="2000" spc="5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SQUARE</a:t>
            </a:r>
          </a:p>
        </p:txBody>
      </p:sp>
      <p:sp>
        <p:nvSpPr>
          <p:cNvPr id="524" name="Square"/>
          <p:cNvSpPr>
            <a:spLocks noGrp="1"/>
          </p:cNvSpPr>
          <p:nvPr>
            <p:ph type="body" sz="quarter" idx="19"/>
          </p:nvPr>
        </p:nvSpPr>
        <p:spPr>
          <a:xfrm>
            <a:off x="2868354" y="12708654"/>
            <a:ext cx="406401" cy="406401"/>
          </a:xfrm>
          <a:prstGeom prst="rect">
            <a:avLst/>
          </a:prstGeom>
          <a:solidFill>
            <a:srgbClr val="454546"/>
          </a:solidFill>
        </p:spPr>
        <p:txBody>
          <a:bodyPr anchor="ctr">
            <a:no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25" name="Square"/>
          <p:cNvSpPr>
            <a:spLocks noGrp="1"/>
          </p:cNvSpPr>
          <p:nvPr>
            <p:ph type="body" sz="quarter" idx="20"/>
          </p:nvPr>
        </p:nvSpPr>
        <p:spPr>
          <a:xfrm>
            <a:off x="1269999" y="12708654"/>
            <a:ext cx="406401" cy="406401"/>
          </a:xfrm>
          <a:prstGeom prst="rect">
            <a:avLst/>
          </a:prstGeom>
          <a:solidFill>
            <a:srgbClr val="454546">
              <a:alpha val="25000"/>
            </a:srgbClr>
          </a:solidFill>
        </p:spPr>
        <p:txBody>
          <a:bodyPr anchor="ctr">
            <a:no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26" name="Square"/>
          <p:cNvSpPr>
            <a:spLocks noGrp="1"/>
          </p:cNvSpPr>
          <p:nvPr>
            <p:ph type="body" sz="quarter" idx="21"/>
          </p:nvPr>
        </p:nvSpPr>
        <p:spPr>
          <a:xfrm>
            <a:off x="2070099" y="12708654"/>
            <a:ext cx="406401" cy="406401"/>
          </a:xfrm>
          <a:prstGeom prst="rect">
            <a:avLst/>
          </a:prstGeom>
          <a:solidFill>
            <a:srgbClr val="454546">
              <a:alpha val="50000"/>
            </a:srgbClr>
          </a:solidFill>
        </p:spPr>
        <p:txBody>
          <a:bodyPr anchor="ctr">
            <a:no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04644" y="831850"/>
            <a:ext cx="1418712" cy="723900"/>
          </a:xfrm>
          <a:prstGeom prst="rect">
            <a:avLst/>
          </a:prstGeom>
        </p:spPr>
        <p:txBody>
          <a:bodyPr wrap="square"/>
          <a:lstStyle/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528" name="presentation template"/>
          <p:cNvSpPr txBox="1">
            <a:spLocks noGrp="1"/>
          </p:cNvSpPr>
          <p:nvPr>
            <p:ph type="body" sz="quarter" idx="22"/>
          </p:nvPr>
        </p:nvSpPr>
        <p:spPr>
          <a:xfrm>
            <a:off x="12192000" y="12708653"/>
            <a:ext cx="10922000" cy="406401"/>
          </a:xfrm>
          <a:prstGeom prst="rect">
            <a:avLst/>
          </a:prstGeom>
        </p:spPr>
        <p:txBody>
          <a:bodyPr anchor="b">
            <a:spAutoFit/>
          </a:bodyPr>
          <a:lstStyle>
            <a:lvl1pPr algn="r">
              <a:lnSpc>
                <a:spcPct val="125000"/>
              </a:lnSpc>
              <a:defRPr sz="2000" spc="5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presentation template</a:t>
            </a:r>
          </a:p>
        </p:txBody>
      </p:sp>
    </p:spTree>
    <p:extLst>
      <p:ext uri="{BB962C8B-B14F-4D97-AF65-F5344CB8AC3E}">
        <p14:creationId xmlns:p14="http://schemas.microsoft.com/office/powerpoint/2010/main" val="3789820955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Viñetas y Gráfi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6145996B-2680-929C-A53D-A244A85B3B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2963" y="12706816"/>
            <a:ext cx="3681038" cy="64008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9B7A07-02CF-4788-AAE6-ABB457979B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17797" y="4509306"/>
            <a:ext cx="8013702" cy="62484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1500" indent="-5715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s-CO" sz="3600" noProof="0" dirty="0">
                <a:solidFill>
                  <a:srgbClr val="004A84"/>
                </a:solidFill>
              </a:defRPr>
            </a:lvl1pPr>
            <a:lvl2pPr marL="1485900" indent="-571500">
              <a:buClr>
                <a:schemeClr val="tx2"/>
              </a:buClr>
              <a:buFont typeface="Arial" panose="020B0604020202020204" pitchFamily="34" charset="0"/>
              <a:buChar char="•"/>
              <a:defRPr sz="3600"/>
            </a:lvl2pPr>
            <a:lvl3pPr marL="2400300" indent="-571500">
              <a:buClr>
                <a:schemeClr val="tx2"/>
              </a:buClr>
              <a:buFont typeface="Arial" panose="020B0604020202020204" pitchFamily="34" charset="0"/>
              <a:buChar char="•"/>
              <a:defRPr sz="3600"/>
            </a:lvl3pPr>
            <a:lvl4pPr marL="3314700" indent="-571500">
              <a:buClr>
                <a:schemeClr val="tx2"/>
              </a:buClr>
              <a:buFont typeface="Arial" panose="020B0604020202020204" pitchFamily="34" charset="0"/>
              <a:buChar char="•"/>
              <a:defRPr sz="3600"/>
            </a:lvl4pPr>
            <a:lvl5pPr marL="3657600" indent="0">
              <a:buNone/>
              <a:defRPr/>
            </a:lvl5pPr>
          </a:lstStyle>
          <a:p>
            <a:pPr lvl="0"/>
            <a:r>
              <a:rPr lang="es-CO" noProof="0"/>
              <a:t>Viñetas en tamaño mínimo de 18 puntos azul oscuro.</a:t>
            </a:r>
          </a:p>
          <a:p>
            <a:pPr lvl="0"/>
            <a:r>
              <a:rPr lang="es-CO" noProof="0"/>
              <a:t>Sed ultrices urna vitae </a:t>
            </a:r>
            <a:r>
              <a:rPr lang="es-CO" noProof="0" err="1"/>
              <a:t>est</a:t>
            </a:r>
            <a:r>
              <a:rPr lang="es-CO" noProof="0"/>
              <a:t> </a:t>
            </a:r>
            <a:r>
              <a:rPr lang="es-CO" noProof="0" err="1"/>
              <a:t>feugiat</a:t>
            </a:r>
            <a:r>
              <a:rPr lang="es-CO" noProof="0"/>
              <a:t> </a:t>
            </a:r>
            <a:r>
              <a:rPr lang="es-CO" noProof="0" err="1"/>
              <a:t>convallis</a:t>
            </a:r>
            <a:r>
              <a:rPr lang="es-CO" noProof="0"/>
              <a:t>.</a:t>
            </a:r>
          </a:p>
          <a:p>
            <a:pPr lvl="0"/>
            <a:r>
              <a:rPr lang="es-CO" noProof="0" err="1"/>
              <a:t>Duis</a:t>
            </a:r>
            <a:r>
              <a:rPr lang="es-CO" noProof="0"/>
              <a:t> </a:t>
            </a:r>
            <a:r>
              <a:rPr lang="es-CO" noProof="0" err="1"/>
              <a:t>mollis</a:t>
            </a:r>
            <a:r>
              <a:rPr lang="es-CO" noProof="0"/>
              <a:t> urna ut mi </a:t>
            </a:r>
            <a:r>
              <a:rPr lang="es-CO" noProof="0" err="1"/>
              <a:t>porttitor</a:t>
            </a:r>
            <a:r>
              <a:rPr lang="es-CO" noProof="0"/>
              <a:t> </a:t>
            </a:r>
            <a:r>
              <a:rPr lang="es-CO" noProof="0" err="1"/>
              <a:t>auctor</a:t>
            </a:r>
            <a:r>
              <a:rPr lang="es-CO" noProof="0"/>
              <a:t>.</a:t>
            </a:r>
          </a:p>
          <a:p>
            <a:pPr lvl="0"/>
            <a:r>
              <a:rPr lang="es-CO" noProof="0" err="1"/>
              <a:t>Quisque</a:t>
            </a:r>
            <a:r>
              <a:rPr lang="es-CO" noProof="0"/>
              <a:t> </a:t>
            </a:r>
            <a:r>
              <a:rPr lang="es-CO" noProof="0" err="1"/>
              <a:t>consectetur</a:t>
            </a:r>
            <a:r>
              <a:rPr lang="es-CO" noProof="0"/>
              <a:t> </a:t>
            </a:r>
            <a:r>
              <a:rPr lang="es-CO" noProof="0" err="1"/>
              <a:t>ligula</a:t>
            </a:r>
            <a:r>
              <a:rPr lang="es-CO" noProof="0"/>
              <a:t> </a:t>
            </a:r>
            <a:r>
              <a:rPr lang="es-CO" noProof="0" err="1"/>
              <a:t>dictum</a:t>
            </a:r>
            <a:r>
              <a:rPr lang="es-CO" noProof="0"/>
              <a:t> ex </a:t>
            </a:r>
            <a:r>
              <a:rPr lang="es-CO" noProof="0" err="1"/>
              <a:t>blandit</a:t>
            </a:r>
            <a:r>
              <a:rPr lang="es-CO" noProof="0"/>
              <a:t>, </a:t>
            </a:r>
            <a:r>
              <a:rPr lang="es-CO" noProof="0" err="1"/>
              <a:t>nec</a:t>
            </a:r>
            <a:r>
              <a:rPr lang="es-CO" noProof="0"/>
              <a:t> </a:t>
            </a:r>
            <a:r>
              <a:rPr lang="es-CO" noProof="0" err="1"/>
              <a:t>accumsan</a:t>
            </a:r>
            <a:r>
              <a:rPr lang="es-CO" noProof="0"/>
              <a:t> mi </a:t>
            </a:r>
            <a:r>
              <a:rPr lang="es-CO" noProof="0" err="1"/>
              <a:t>suscipit</a:t>
            </a:r>
            <a:r>
              <a:rPr lang="es-CO" noProof="0"/>
              <a:t>.</a:t>
            </a:r>
          </a:p>
        </p:txBody>
      </p:sp>
      <p:sp>
        <p:nvSpPr>
          <p:cNvPr id="16" name="Title 14">
            <a:extLst>
              <a:ext uri="{FF2B5EF4-FFF2-40B4-BE49-F238E27FC236}">
                <a16:creationId xmlns:a16="http://schemas.microsoft.com/office/drawing/2014/main" id="{46208034-1362-4D64-B3FC-B52CE23B49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731" y="534661"/>
            <a:ext cx="22339770" cy="111877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7200" b="1" spc="-300">
                <a:solidFill>
                  <a:srgbClr val="004A84"/>
                </a:solidFill>
                <a:latin typeface="+mj-lt"/>
              </a:defRPr>
            </a:lvl1pPr>
          </a:lstStyle>
          <a:p>
            <a:r>
              <a:rPr lang="es-CO" noProof="0"/>
              <a:t>Título de la diapositiva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159DDF8D-C2E6-49BD-A7A2-94FD080094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3732" y="1842017"/>
            <a:ext cx="23228768" cy="7218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>
                <a:solidFill>
                  <a:srgbClr val="004A84"/>
                </a:solidFill>
                <a:latin typeface="+mn-lt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s-CO" noProof="0"/>
              <a:t>Subtítulo de la diapositiva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EE8819C-337E-423C-8C4D-03AB1BC44B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3730" y="12617351"/>
            <a:ext cx="11618924" cy="7295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004A84"/>
                </a:solidFill>
                <a:latin typeface="+mn-lt"/>
              </a:defRPr>
            </a:lvl1pPr>
          </a:lstStyle>
          <a:p>
            <a:pPr lvl="0"/>
            <a:r>
              <a:rPr lang="es-CO" noProof="0"/>
              <a:t>Fuente y/o notas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CF582A-F3D2-4DF7-9122-C5BC7DCF567A}"/>
              </a:ext>
            </a:extLst>
          </p:cNvPr>
          <p:cNvSpPr txBox="1"/>
          <p:nvPr userDrawn="1"/>
        </p:nvSpPr>
        <p:spPr>
          <a:xfrm>
            <a:off x="23234650" y="539116"/>
            <a:ext cx="723900" cy="42037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1200"/>
              </a:spcBef>
            </a:pPr>
            <a:fld id="{75C7898C-BA7D-4DD1-B648-10E044C0935B}" type="slidenum">
              <a:rPr lang="es-CO" sz="1600" smtClean="0">
                <a:solidFill>
                  <a:srgbClr val="004A84"/>
                </a:solidFill>
                <a:latin typeface="+mn-lt"/>
              </a:rPr>
              <a:pPr algn="ctr">
                <a:spcBef>
                  <a:spcPts val="1200"/>
                </a:spcBef>
              </a:pPr>
              <a:t>‹Nº›</a:t>
            </a:fld>
            <a:endParaRPr lang="es-CO" sz="1600">
              <a:solidFill>
                <a:srgbClr val="004A84"/>
              </a:solidFill>
              <a:latin typeface="+mn-lt"/>
            </a:endParaRPr>
          </a:p>
        </p:txBody>
      </p:sp>
      <p:sp>
        <p:nvSpPr>
          <p:cNvPr id="28" name="Chart Placeholder 3">
            <a:extLst>
              <a:ext uri="{FF2B5EF4-FFF2-40B4-BE49-F238E27FC236}">
                <a16:creationId xmlns:a16="http://schemas.microsoft.com/office/drawing/2014/main" id="{87857479-1DF1-4EFA-AB78-700932590A93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1092200" y="3789342"/>
            <a:ext cx="13627100" cy="776549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lang="es-CO" dirty="0">
                <a:solidFill>
                  <a:srgbClr val="004A84"/>
                </a:solidFill>
              </a:defRPr>
            </a:lvl1pPr>
          </a:lstStyle>
          <a:p>
            <a:r>
              <a:rPr lang="es-CO"/>
              <a:t>CLICK EN ÍCONO PARA INSERTAR GRÁFICO con etiquetas de valores en tamaño 18 mínimo y color azul oscuro.</a:t>
            </a:r>
          </a:p>
        </p:txBody>
      </p:sp>
    </p:spTree>
    <p:extLst>
      <p:ext uri="{BB962C8B-B14F-4D97-AF65-F5344CB8AC3E}">
        <p14:creationId xmlns:p14="http://schemas.microsoft.com/office/powerpoint/2010/main" val="223934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Texto y Tab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4">
            <a:extLst>
              <a:ext uri="{FF2B5EF4-FFF2-40B4-BE49-F238E27FC236}">
                <a16:creationId xmlns:a16="http://schemas.microsoft.com/office/drawing/2014/main" id="{4B266DA2-5D8D-45E1-B350-2387A5A89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731" y="534661"/>
            <a:ext cx="22339770" cy="111877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7200" b="1" spc="-300">
                <a:solidFill>
                  <a:srgbClr val="004A84"/>
                </a:solidFill>
                <a:latin typeface="+mj-lt"/>
              </a:defRPr>
            </a:lvl1pPr>
          </a:lstStyle>
          <a:p>
            <a:r>
              <a:rPr lang="es-CO" noProof="0"/>
              <a:t>Título de la diapositiva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90D567EB-7C67-4AE0-BDB7-F3577ACE87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3732" y="1842017"/>
            <a:ext cx="23228768" cy="7218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>
                <a:solidFill>
                  <a:srgbClr val="004A84"/>
                </a:solidFill>
                <a:latin typeface="+mn-lt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s-CO" noProof="0"/>
              <a:t>Subtítulo de la diapositiva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FCCC577-3416-4C1E-97BD-D57A1AAA02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3730" y="12617351"/>
            <a:ext cx="11618924" cy="7295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004A84"/>
                </a:solidFill>
                <a:latin typeface="+mn-lt"/>
              </a:defRPr>
            </a:lvl1pPr>
          </a:lstStyle>
          <a:p>
            <a:pPr lvl="0"/>
            <a:r>
              <a:rPr lang="es-CO" noProof="0"/>
              <a:t>Fuente y/o notas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AC39E8-7E43-449E-BA81-632F075019C6}"/>
              </a:ext>
            </a:extLst>
          </p:cNvPr>
          <p:cNvSpPr txBox="1"/>
          <p:nvPr userDrawn="1"/>
        </p:nvSpPr>
        <p:spPr>
          <a:xfrm>
            <a:off x="23234650" y="539116"/>
            <a:ext cx="723900" cy="42037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1200"/>
              </a:spcBef>
            </a:pPr>
            <a:fld id="{75C7898C-BA7D-4DD1-B648-10E044C0935B}" type="slidenum">
              <a:rPr lang="es-CO" sz="1600" smtClean="0">
                <a:solidFill>
                  <a:srgbClr val="004A84"/>
                </a:solidFill>
                <a:latin typeface="+mn-lt"/>
              </a:rPr>
              <a:pPr algn="ctr">
                <a:spcBef>
                  <a:spcPts val="1200"/>
                </a:spcBef>
              </a:pPr>
              <a:t>‹Nº›</a:t>
            </a:fld>
            <a:endParaRPr lang="es-CO" sz="1600">
              <a:solidFill>
                <a:srgbClr val="004A84"/>
              </a:solidFill>
              <a:latin typeface="+mn-lt"/>
            </a:endParaRPr>
          </a:p>
        </p:txBody>
      </p:sp>
      <p:sp>
        <p:nvSpPr>
          <p:cNvPr id="27" name="Table Placeholder 2">
            <a:extLst>
              <a:ext uri="{FF2B5EF4-FFF2-40B4-BE49-F238E27FC236}">
                <a16:creationId xmlns:a16="http://schemas.microsoft.com/office/drawing/2014/main" id="{00A3EFF4-89C2-4BE3-8D66-5C678CFFCF88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1397000" y="3664990"/>
            <a:ext cx="13792200" cy="77654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s-CO" dirty="0">
                <a:solidFill>
                  <a:srgbClr val="004A84"/>
                </a:solidFill>
              </a:defRPr>
            </a:lvl1pPr>
          </a:lstStyle>
          <a:p>
            <a:r>
              <a:rPr lang="es-CO"/>
              <a:t>CLICK EN EL ÍCONO PARA INSERTAR TABLA con celdas a 18 puntos mínimo y color azul oscuro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D71E90DC-A116-4220-A28E-2F4CDC33DC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17799" y="4547890"/>
            <a:ext cx="8013702" cy="6248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s-CO" sz="3600" noProof="0" dirty="0">
                <a:solidFill>
                  <a:srgbClr val="004A84"/>
                </a:solidFill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s-CO" noProof="0"/>
              <a:t>Texto corto en tamaño mínimo de 18 puntos azul oscuro.</a:t>
            </a:r>
          </a:p>
        </p:txBody>
      </p:sp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696D82B2-C63F-21FF-FA90-FC44BE0CBD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2963" y="12706816"/>
            <a:ext cx="3681038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2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Viñetas y Tab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able Placeholder 2">
            <a:extLst>
              <a:ext uri="{FF2B5EF4-FFF2-40B4-BE49-F238E27FC236}">
                <a16:creationId xmlns:a16="http://schemas.microsoft.com/office/drawing/2014/main" id="{8203DFA6-0CB8-4A3D-8CE3-265AB1EF339B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1397000" y="3664990"/>
            <a:ext cx="13792200" cy="77654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s-CO" dirty="0">
                <a:solidFill>
                  <a:srgbClr val="004A84"/>
                </a:solidFill>
              </a:defRPr>
            </a:lvl1pPr>
          </a:lstStyle>
          <a:p>
            <a:r>
              <a:rPr lang="es-CO"/>
              <a:t>CLICK EN EL ÍCONO PARA INSERTAR TABLA con celdas a 18 puntos mínimo y color azul oscuro</a:t>
            </a:r>
          </a:p>
        </p:txBody>
      </p:sp>
      <p:sp>
        <p:nvSpPr>
          <p:cNvPr id="16" name="Title 14">
            <a:extLst>
              <a:ext uri="{FF2B5EF4-FFF2-40B4-BE49-F238E27FC236}">
                <a16:creationId xmlns:a16="http://schemas.microsoft.com/office/drawing/2014/main" id="{CFEDDA5F-B9E0-40E6-B206-78F77A5102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731" y="534661"/>
            <a:ext cx="22339770" cy="111877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7200" b="1" spc="-300">
                <a:solidFill>
                  <a:srgbClr val="004A84"/>
                </a:solidFill>
                <a:latin typeface="+mj-lt"/>
              </a:defRPr>
            </a:lvl1pPr>
          </a:lstStyle>
          <a:p>
            <a:r>
              <a:rPr lang="es-CO" noProof="0"/>
              <a:t>Título de la diapositiva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72EB8E04-2EB3-4FE9-B633-F5B0A8FA12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3732" y="1842017"/>
            <a:ext cx="23228768" cy="7218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>
                <a:solidFill>
                  <a:srgbClr val="004A84"/>
                </a:solidFill>
                <a:latin typeface="+mn-lt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s-CO" noProof="0"/>
              <a:t>Subtítulo de la diapositiva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414D0F51-0A74-45AC-9AFF-91FFB01101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3730" y="12617351"/>
            <a:ext cx="11618924" cy="7295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004A84"/>
                </a:solidFill>
                <a:latin typeface="+mn-lt"/>
              </a:defRPr>
            </a:lvl1pPr>
          </a:lstStyle>
          <a:p>
            <a:pPr lvl="0"/>
            <a:r>
              <a:rPr lang="es-CO" noProof="0"/>
              <a:t>Fuente y/o notas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8EFC63-3DA2-4795-B7A5-F502F699E901}"/>
              </a:ext>
            </a:extLst>
          </p:cNvPr>
          <p:cNvSpPr txBox="1"/>
          <p:nvPr userDrawn="1"/>
        </p:nvSpPr>
        <p:spPr>
          <a:xfrm>
            <a:off x="23234650" y="539116"/>
            <a:ext cx="723900" cy="42037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1200"/>
              </a:spcBef>
            </a:pPr>
            <a:fld id="{75C7898C-BA7D-4DD1-B648-10E044C0935B}" type="slidenum">
              <a:rPr lang="es-CO" sz="1600" smtClean="0">
                <a:solidFill>
                  <a:srgbClr val="004A84"/>
                </a:solidFill>
                <a:latin typeface="+mn-lt"/>
              </a:rPr>
              <a:pPr algn="ctr">
                <a:spcBef>
                  <a:spcPts val="1200"/>
                </a:spcBef>
              </a:pPr>
              <a:t>‹Nº›</a:t>
            </a:fld>
            <a:endParaRPr lang="es-CO" sz="1600">
              <a:solidFill>
                <a:srgbClr val="004A84"/>
              </a:solidFill>
              <a:latin typeface="+mn-lt"/>
            </a:endParaRP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532B4512-8FBF-48BA-B29B-834E8113B5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17797" y="4509306"/>
            <a:ext cx="8013702" cy="62484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1500" indent="-5715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s-CO" sz="3600" noProof="0" dirty="0">
                <a:solidFill>
                  <a:srgbClr val="004A84"/>
                </a:solidFill>
              </a:defRPr>
            </a:lvl1pPr>
            <a:lvl2pPr marL="1485900" indent="-571500">
              <a:buClr>
                <a:schemeClr val="tx2"/>
              </a:buClr>
              <a:buFont typeface="Arial" panose="020B0604020202020204" pitchFamily="34" charset="0"/>
              <a:buChar char="•"/>
              <a:defRPr sz="3600"/>
            </a:lvl2pPr>
            <a:lvl3pPr marL="2400300" indent="-571500">
              <a:buClr>
                <a:schemeClr val="tx2"/>
              </a:buClr>
              <a:buFont typeface="Arial" panose="020B0604020202020204" pitchFamily="34" charset="0"/>
              <a:buChar char="•"/>
              <a:defRPr sz="3600"/>
            </a:lvl3pPr>
            <a:lvl4pPr marL="3314700" indent="-571500">
              <a:buClr>
                <a:schemeClr val="tx2"/>
              </a:buClr>
              <a:buFont typeface="Arial" panose="020B0604020202020204" pitchFamily="34" charset="0"/>
              <a:buChar char="•"/>
              <a:defRPr sz="3600"/>
            </a:lvl4pPr>
            <a:lvl5pPr marL="3657600" indent="0">
              <a:buNone/>
              <a:defRPr/>
            </a:lvl5pPr>
          </a:lstStyle>
          <a:p>
            <a:pPr lvl="0"/>
            <a:r>
              <a:rPr lang="es-CO" noProof="0"/>
              <a:t>Viñetas en tamaño mínimo de 18 puntos azul oscuro.</a:t>
            </a:r>
          </a:p>
          <a:p>
            <a:pPr lvl="0"/>
            <a:r>
              <a:rPr lang="es-CO" noProof="0"/>
              <a:t>Sed ultrices urna vitae </a:t>
            </a:r>
            <a:r>
              <a:rPr lang="es-CO" noProof="0" err="1"/>
              <a:t>est</a:t>
            </a:r>
            <a:r>
              <a:rPr lang="es-CO" noProof="0"/>
              <a:t> </a:t>
            </a:r>
            <a:r>
              <a:rPr lang="es-CO" noProof="0" err="1"/>
              <a:t>feugiat</a:t>
            </a:r>
            <a:r>
              <a:rPr lang="es-CO" noProof="0"/>
              <a:t> </a:t>
            </a:r>
            <a:r>
              <a:rPr lang="es-CO" noProof="0" err="1"/>
              <a:t>convallis</a:t>
            </a:r>
            <a:r>
              <a:rPr lang="es-CO" noProof="0"/>
              <a:t>.</a:t>
            </a:r>
          </a:p>
          <a:p>
            <a:pPr lvl="0"/>
            <a:r>
              <a:rPr lang="es-CO" noProof="0" err="1"/>
              <a:t>Duis</a:t>
            </a:r>
            <a:r>
              <a:rPr lang="es-CO" noProof="0"/>
              <a:t> </a:t>
            </a:r>
            <a:r>
              <a:rPr lang="es-CO" noProof="0" err="1"/>
              <a:t>mollis</a:t>
            </a:r>
            <a:r>
              <a:rPr lang="es-CO" noProof="0"/>
              <a:t> urna ut mi </a:t>
            </a:r>
            <a:r>
              <a:rPr lang="es-CO" noProof="0" err="1"/>
              <a:t>porttitor</a:t>
            </a:r>
            <a:r>
              <a:rPr lang="es-CO" noProof="0"/>
              <a:t> </a:t>
            </a:r>
            <a:r>
              <a:rPr lang="es-CO" noProof="0" err="1"/>
              <a:t>auctor</a:t>
            </a:r>
            <a:r>
              <a:rPr lang="es-CO" noProof="0"/>
              <a:t>.</a:t>
            </a:r>
          </a:p>
          <a:p>
            <a:pPr lvl="0"/>
            <a:r>
              <a:rPr lang="es-CO" noProof="0" err="1"/>
              <a:t>Quisque</a:t>
            </a:r>
            <a:r>
              <a:rPr lang="es-CO" noProof="0"/>
              <a:t> </a:t>
            </a:r>
            <a:r>
              <a:rPr lang="es-CO" noProof="0" err="1"/>
              <a:t>consectetur</a:t>
            </a:r>
            <a:r>
              <a:rPr lang="es-CO" noProof="0"/>
              <a:t> </a:t>
            </a:r>
            <a:r>
              <a:rPr lang="es-CO" noProof="0" err="1"/>
              <a:t>ligula</a:t>
            </a:r>
            <a:r>
              <a:rPr lang="es-CO" noProof="0"/>
              <a:t> </a:t>
            </a:r>
            <a:r>
              <a:rPr lang="es-CO" noProof="0" err="1"/>
              <a:t>dictum</a:t>
            </a:r>
            <a:r>
              <a:rPr lang="es-CO" noProof="0"/>
              <a:t> ex </a:t>
            </a:r>
            <a:r>
              <a:rPr lang="es-CO" noProof="0" err="1"/>
              <a:t>blandit</a:t>
            </a:r>
            <a:r>
              <a:rPr lang="es-CO" noProof="0"/>
              <a:t>, </a:t>
            </a:r>
            <a:r>
              <a:rPr lang="es-CO" noProof="0" err="1"/>
              <a:t>nec</a:t>
            </a:r>
            <a:r>
              <a:rPr lang="es-CO" noProof="0"/>
              <a:t> </a:t>
            </a:r>
            <a:r>
              <a:rPr lang="es-CO" noProof="0" err="1"/>
              <a:t>accumsan</a:t>
            </a:r>
            <a:r>
              <a:rPr lang="es-CO" noProof="0"/>
              <a:t> mi </a:t>
            </a:r>
            <a:r>
              <a:rPr lang="es-CO" noProof="0" err="1"/>
              <a:t>suscipit</a:t>
            </a:r>
            <a:r>
              <a:rPr lang="es-CO" noProof="0"/>
              <a:t>.</a:t>
            </a:r>
          </a:p>
        </p:txBody>
      </p:sp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F0F54458-244C-5037-2944-2274F8E141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2963" y="12706816"/>
            <a:ext cx="3681038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3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Metas / Objetiv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50A1336-DDDF-45BC-9071-8C1F88754F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65483" y="5621721"/>
            <a:ext cx="12209318" cy="409339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571500" indent="-5715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3600">
                <a:solidFill>
                  <a:srgbClr val="004A84"/>
                </a:solidFill>
                <a:latin typeface="+mn-lt"/>
              </a:defRPr>
            </a:lvl1pPr>
            <a:lvl2pPr marL="1600200" indent="-6858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Wingdings" panose="05000000000000000000" pitchFamily="2" charset="2"/>
              <a:buChar char="ü"/>
              <a:defRPr sz="3600"/>
            </a:lvl2pPr>
            <a:lvl3pPr marL="2514600" indent="-6858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3600"/>
            </a:lvl3pPr>
            <a:lvl4pPr marL="3314700" indent="-5715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600"/>
            </a:lvl4pPr>
            <a:lvl5pPr marL="3657600" indent="0">
              <a:buNone/>
              <a:defRPr/>
            </a:lvl5pPr>
          </a:lstStyle>
          <a:p>
            <a:pPr lvl="0"/>
            <a:r>
              <a:rPr lang="es-CO" noProof="0"/>
              <a:t>Viñetas en tamaño mínimo de 18 puntos azul oscuro.</a:t>
            </a:r>
          </a:p>
          <a:p>
            <a:pPr lvl="0"/>
            <a:r>
              <a:rPr lang="es-CO" noProof="0"/>
              <a:t>Sed ultrices urna vitae </a:t>
            </a:r>
            <a:r>
              <a:rPr lang="es-CO" noProof="0" err="1"/>
              <a:t>est</a:t>
            </a:r>
            <a:r>
              <a:rPr lang="es-CO" noProof="0"/>
              <a:t> </a:t>
            </a:r>
            <a:r>
              <a:rPr lang="es-CO" noProof="0" err="1"/>
              <a:t>feugiat</a:t>
            </a:r>
            <a:r>
              <a:rPr lang="es-CO" noProof="0"/>
              <a:t> </a:t>
            </a:r>
            <a:r>
              <a:rPr lang="es-CO" noProof="0" err="1"/>
              <a:t>convallis</a:t>
            </a:r>
            <a:r>
              <a:rPr lang="es-CO" noProof="0"/>
              <a:t>.</a:t>
            </a:r>
          </a:p>
          <a:p>
            <a:pPr lvl="0"/>
            <a:r>
              <a:rPr lang="es-CO" noProof="0" err="1"/>
              <a:t>Duis</a:t>
            </a:r>
            <a:r>
              <a:rPr lang="es-CO" noProof="0"/>
              <a:t> </a:t>
            </a:r>
            <a:r>
              <a:rPr lang="es-CO" noProof="0" err="1"/>
              <a:t>mollis</a:t>
            </a:r>
            <a:r>
              <a:rPr lang="es-CO" noProof="0"/>
              <a:t> urna ut mi </a:t>
            </a:r>
            <a:r>
              <a:rPr lang="es-CO" noProof="0" err="1"/>
              <a:t>porttitor</a:t>
            </a:r>
            <a:r>
              <a:rPr lang="es-CO" noProof="0"/>
              <a:t> </a:t>
            </a:r>
            <a:r>
              <a:rPr lang="es-CO" noProof="0" err="1"/>
              <a:t>auctor</a:t>
            </a:r>
            <a:r>
              <a:rPr lang="es-CO" noProof="0"/>
              <a:t>.</a:t>
            </a:r>
          </a:p>
          <a:p>
            <a:pPr lvl="0"/>
            <a:r>
              <a:rPr lang="es-CO" noProof="0" err="1"/>
              <a:t>Quisque</a:t>
            </a:r>
            <a:r>
              <a:rPr lang="es-CO" noProof="0"/>
              <a:t> </a:t>
            </a:r>
            <a:r>
              <a:rPr lang="es-CO" noProof="0" err="1"/>
              <a:t>consectetur</a:t>
            </a:r>
            <a:r>
              <a:rPr lang="es-CO" noProof="0"/>
              <a:t> </a:t>
            </a:r>
            <a:r>
              <a:rPr lang="es-CO" noProof="0" err="1"/>
              <a:t>ligula</a:t>
            </a:r>
            <a:r>
              <a:rPr lang="es-CO" noProof="0"/>
              <a:t> </a:t>
            </a:r>
            <a:r>
              <a:rPr lang="es-CO" noProof="0" err="1"/>
              <a:t>dictum</a:t>
            </a:r>
            <a:r>
              <a:rPr lang="es-CO" noProof="0"/>
              <a:t> ex </a:t>
            </a:r>
            <a:r>
              <a:rPr lang="es-CO" noProof="0" err="1"/>
              <a:t>blandit</a:t>
            </a:r>
            <a:r>
              <a:rPr lang="es-CO" noProof="0"/>
              <a:t>, </a:t>
            </a:r>
            <a:r>
              <a:rPr lang="es-CO" noProof="0" err="1"/>
              <a:t>nec</a:t>
            </a:r>
            <a:r>
              <a:rPr lang="es-CO" noProof="0"/>
              <a:t> </a:t>
            </a:r>
            <a:r>
              <a:rPr lang="es-CO" noProof="0" err="1"/>
              <a:t>accumsan</a:t>
            </a:r>
            <a:r>
              <a:rPr lang="es-CO" noProof="0"/>
              <a:t> mi </a:t>
            </a:r>
            <a:r>
              <a:rPr lang="es-CO" noProof="0" err="1"/>
              <a:t>suscipit</a:t>
            </a:r>
            <a:r>
              <a:rPr lang="es-CO" noProof="0"/>
              <a:t>.</a:t>
            </a:r>
          </a:p>
        </p:txBody>
      </p:sp>
      <p:sp>
        <p:nvSpPr>
          <p:cNvPr id="9" name="Shape 54">
            <a:extLst>
              <a:ext uri="{FF2B5EF4-FFF2-40B4-BE49-F238E27FC236}">
                <a16:creationId xmlns:a16="http://schemas.microsoft.com/office/drawing/2014/main" id="{E171B84A-FB40-4C31-A14B-B34CB078E8D9}"/>
              </a:ext>
            </a:extLst>
          </p:cNvPr>
          <p:cNvSpPr/>
          <p:nvPr/>
        </p:nvSpPr>
        <p:spPr>
          <a:xfrm rot="5400000">
            <a:off x="14128749" y="3460762"/>
            <a:ext cx="13716002" cy="679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243800" tIns="243800" rIns="243800" bIns="243800" anchor="ctr" anchorCtr="0">
            <a:noAutofit/>
          </a:bodyPr>
          <a:lstStyle/>
          <a:p>
            <a:endParaRPr sz="4800">
              <a:latin typeface="Arial" panose="020B0604020202020204" pitchFamily="34" charset="0"/>
            </a:endParaRP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5BD02C8-0DDF-4E9D-98B3-EA2835A46D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39811" y="388361"/>
            <a:ext cx="6120338" cy="72187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rgbClr val="004A84"/>
                </a:solidFill>
                <a:latin typeface="+mn-lt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s-CO" noProof="0"/>
              <a:t>Conceptos paralelos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07512AE-24C1-4C7B-B320-D13689B3EF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939811" y="1406220"/>
            <a:ext cx="6120338" cy="11052480"/>
          </a:xfrm>
          <a:prstGeom prst="rect">
            <a:avLst/>
          </a:prstGeom>
        </p:spPr>
        <p:txBody>
          <a:bodyPr anchor="t">
            <a:normAutofit/>
          </a:bodyPr>
          <a:lstStyle>
            <a:lvl1pPr marL="360000" indent="-3600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2800">
                <a:solidFill>
                  <a:srgbClr val="004A84"/>
                </a:solidFill>
                <a:latin typeface="+mn-lt"/>
              </a:defRPr>
            </a:lvl1pPr>
            <a:lvl2pPr marL="1600200" indent="-6858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Wingdings" panose="05000000000000000000" pitchFamily="2" charset="2"/>
              <a:buChar char="ü"/>
              <a:defRPr sz="3600"/>
            </a:lvl2pPr>
            <a:lvl3pPr marL="2514600" indent="-6858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3600"/>
            </a:lvl3pPr>
            <a:lvl4pPr marL="3314700" indent="-5715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600"/>
            </a:lvl4pPr>
            <a:lvl5pPr marL="3657600" indent="0">
              <a:buNone/>
              <a:defRPr/>
            </a:lvl5pPr>
          </a:lstStyle>
          <a:p>
            <a:pPr lvl="0"/>
            <a:r>
              <a:rPr lang="es-CO" noProof="0"/>
              <a:t>Viñetas en tamaño mínimo de 14 puntos blanco.</a:t>
            </a:r>
          </a:p>
          <a:p>
            <a:pPr lvl="0"/>
            <a:r>
              <a:rPr lang="es-CO" noProof="0"/>
              <a:t>Sed ultrices urna vitae </a:t>
            </a:r>
            <a:r>
              <a:rPr lang="es-CO" noProof="0" err="1"/>
              <a:t>est</a:t>
            </a:r>
            <a:r>
              <a:rPr lang="es-CO" noProof="0"/>
              <a:t> </a:t>
            </a:r>
            <a:r>
              <a:rPr lang="es-CO" noProof="0" err="1"/>
              <a:t>feugiat</a:t>
            </a:r>
            <a:r>
              <a:rPr lang="es-CO" noProof="0"/>
              <a:t> </a:t>
            </a:r>
            <a:r>
              <a:rPr lang="es-CO" noProof="0" err="1"/>
              <a:t>convallis</a:t>
            </a:r>
            <a:r>
              <a:rPr lang="es-CO" noProof="0"/>
              <a:t>.</a:t>
            </a:r>
          </a:p>
          <a:p>
            <a:pPr lvl="0"/>
            <a:r>
              <a:rPr lang="es-CO" noProof="0" err="1"/>
              <a:t>Duis</a:t>
            </a:r>
            <a:r>
              <a:rPr lang="es-CO" noProof="0"/>
              <a:t> </a:t>
            </a:r>
            <a:r>
              <a:rPr lang="es-CO" noProof="0" err="1"/>
              <a:t>mollis</a:t>
            </a:r>
            <a:r>
              <a:rPr lang="es-CO" noProof="0"/>
              <a:t> urna ut mi </a:t>
            </a:r>
            <a:r>
              <a:rPr lang="es-CO" noProof="0" err="1"/>
              <a:t>porttitor</a:t>
            </a:r>
            <a:r>
              <a:rPr lang="es-CO" noProof="0"/>
              <a:t> auctor.</a:t>
            </a:r>
          </a:p>
          <a:p>
            <a:pPr lvl="0"/>
            <a:r>
              <a:rPr lang="es-CO" noProof="0"/>
              <a:t>Quisque </a:t>
            </a:r>
            <a:r>
              <a:rPr lang="es-CO" noProof="0" err="1"/>
              <a:t>consectetur</a:t>
            </a:r>
            <a:r>
              <a:rPr lang="es-CO" noProof="0"/>
              <a:t> </a:t>
            </a:r>
            <a:r>
              <a:rPr lang="es-CO" noProof="0" err="1"/>
              <a:t>ligula</a:t>
            </a:r>
            <a:r>
              <a:rPr lang="es-CO" noProof="0"/>
              <a:t> </a:t>
            </a:r>
            <a:r>
              <a:rPr lang="es-CO" noProof="0" err="1"/>
              <a:t>dictum</a:t>
            </a:r>
            <a:r>
              <a:rPr lang="es-CO" noProof="0"/>
              <a:t> ex </a:t>
            </a:r>
            <a:r>
              <a:rPr lang="es-CO" noProof="0" err="1"/>
              <a:t>blandit</a:t>
            </a:r>
            <a:r>
              <a:rPr lang="es-CO" noProof="0"/>
              <a:t>, </a:t>
            </a:r>
            <a:r>
              <a:rPr lang="es-CO" noProof="0" err="1"/>
              <a:t>nec</a:t>
            </a:r>
            <a:r>
              <a:rPr lang="es-CO" noProof="0"/>
              <a:t> </a:t>
            </a:r>
            <a:r>
              <a:rPr lang="es-CO" noProof="0" err="1"/>
              <a:t>accumsan</a:t>
            </a:r>
            <a:r>
              <a:rPr lang="es-CO" noProof="0"/>
              <a:t> mi </a:t>
            </a:r>
            <a:r>
              <a:rPr lang="es-CO" noProof="0" err="1"/>
              <a:t>suscipit</a:t>
            </a:r>
            <a:r>
              <a:rPr lang="es-CO" noProof="0"/>
              <a:t>.</a:t>
            </a:r>
          </a:p>
        </p:txBody>
      </p:sp>
      <p:sp>
        <p:nvSpPr>
          <p:cNvPr id="30" name="Title 14">
            <a:extLst>
              <a:ext uri="{FF2B5EF4-FFF2-40B4-BE49-F238E27FC236}">
                <a16:creationId xmlns:a16="http://schemas.microsoft.com/office/drawing/2014/main" id="{F0F5F2EC-714B-494B-A0D3-F1019738DC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731" y="534661"/>
            <a:ext cx="15659570" cy="111877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5600" b="1" spc="-300">
                <a:solidFill>
                  <a:srgbClr val="004A84"/>
                </a:solidFill>
                <a:latin typeface="+mj-lt"/>
              </a:defRPr>
            </a:lvl1pPr>
          </a:lstStyle>
          <a:p>
            <a:r>
              <a:rPr lang="es-CO" noProof="0"/>
              <a:t>Título de la diapositiva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6689C769-8181-435D-BFD3-8661708F52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3733" y="1842017"/>
            <a:ext cx="16282734" cy="7218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0">
                <a:solidFill>
                  <a:srgbClr val="004A84"/>
                </a:solidFill>
                <a:latin typeface="+mn-lt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s-CO" noProof="0"/>
              <a:t>Subtítulo de la diapositiva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AE65A0C1-2291-410C-BFD5-54D6087E25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3730" y="12617351"/>
            <a:ext cx="11618924" cy="7295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004A84"/>
                </a:solidFill>
                <a:latin typeface="+mn-lt"/>
              </a:defRPr>
            </a:lvl1pPr>
          </a:lstStyle>
          <a:p>
            <a:pPr lvl="0"/>
            <a:r>
              <a:rPr lang="es-CO" noProof="0"/>
              <a:t>Fuente y/o notas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685D664-59BE-40CD-A9C6-7A7B47E41F0E}"/>
              </a:ext>
            </a:extLst>
          </p:cNvPr>
          <p:cNvSpPr txBox="1"/>
          <p:nvPr userDrawn="1"/>
        </p:nvSpPr>
        <p:spPr>
          <a:xfrm>
            <a:off x="16504082" y="539116"/>
            <a:ext cx="723900" cy="42037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1200"/>
              </a:spcBef>
            </a:pPr>
            <a:fld id="{75C7898C-BA7D-4DD1-B648-10E044C0935B}" type="slidenum">
              <a:rPr lang="es-CO" sz="1600" smtClean="0">
                <a:solidFill>
                  <a:srgbClr val="004A84"/>
                </a:solidFill>
                <a:latin typeface="+mn-lt"/>
              </a:rPr>
              <a:pPr algn="ctr">
                <a:spcBef>
                  <a:spcPts val="1200"/>
                </a:spcBef>
              </a:pPr>
              <a:t>‹Nº›</a:t>
            </a:fld>
            <a:endParaRPr lang="es-CO" sz="1600">
              <a:solidFill>
                <a:srgbClr val="004A84"/>
              </a:solidFill>
              <a:latin typeface="+mn-lt"/>
            </a:endParaRPr>
          </a:p>
        </p:txBody>
      </p:sp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00992A43-8E8A-885F-B12F-62FA383F49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2963" y="12706816"/>
            <a:ext cx="3681038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3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Comparació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CF9560-1BBB-4642-AE1D-30E57BC8E2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598118" y="3605934"/>
            <a:ext cx="9654808" cy="1155700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s-CO" noProof="0"/>
              <a:t>Concepto 1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DFF4CF4-99B6-41F0-B15C-242E7C10BE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98118" y="4798497"/>
            <a:ext cx="9654808" cy="68702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3600">
                <a:solidFill>
                  <a:srgbClr val="004A84"/>
                </a:solidFill>
                <a:latin typeface="+mn-lt"/>
              </a:defRPr>
            </a:lvl1pPr>
            <a:lvl2pPr marL="1600200" indent="-685800">
              <a:buClr>
                <a:schemeClr val="accent2"/>
              </a:buClr>
              <a:buFont typeface="Wingdings" panose="05000000000000000000" pitchFamily="2" charset="2"/>
              <a:buChar char="ü"/>
              <a:defRPr sz="3600"/>
            </a:lvl2pPr>
            <a:lvl3pPr marL="2400300" indent="-571500">
              <a:buClr>
                <a:schemeClr val="accent2"/>
              </a:buClr>
              <a:buFont typeface="Courier New" panose="02070309020205020404" pitchFamily="49" charset="0"/>
              <a:buChar char="o"/>
              <a:defRPr sz="3600"/>
            </a:lvl3pPr>
            <a:lvl4pPr marL="3314700" indent="-57150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s-CO" noProof="0"/>
              <a:t>Viñetas cortas en tamaño mínimo de 18 puntos azul oscuro.</a:t>
            </a:r>
          </a:p>
          <a:p>
            <a:pPr lvl="0"/>
            <a:r>
              <a:rPr lang="es-CO" noProof="0"/>
              <a:t>Sed ultrices urna vitae </a:t>
            </a:r>
            <a:r>
              <a:rPr lang="es-CO" noProof="0" err="1"/>
              <a:t>est</a:t>
            </a:r>
            <a:r>
              <a:rPr lang="es-CO" noProof="0"/>
              <a:t> </a:t>
            </a:r>
            <a:r>
              <a:rPr lang="es-CO" noProof="0" err="1"/>
              <a:t>feugiat</a:t>
            </a:r>
            <a:r>
              <a:rPr lang="es-CO" noProof="0"/>
              <a:t> </a:t>
            </a:r>
            <a:r>
              <a:rPr lang="es-CO" noProof="0" err="1"/>
              <a:t>convallis</a:t>
            </a:r>
            <a:r>
              <a:rPr lang="es-CO" noProof="0"/>
              <a:t>.</a:t>
            </a:r>
          </a:p>
          <a:p>
            <a:pPr lvl="0"/>
            <a:r>
              <a:rPr lang="es-CO" noProof="0" err="1"/>
              <a:t>Duis</a:t>
            </a:r>
            <a:r>
              <a:rPr lang="es-CO" noProof="0"/>
              <a:t> </a:t>
            </a:r>
            <a:r>
              <a:rPr lang="es-CO" noProof="0" err="1"/>
              <a:t>mollis</a:t>
            </a:r>
            <a:r>
              <a:rPr lang="es-CO" noProof="0"/>
              <a:t> urna ut mi </a:t>
            </a:r>
            <a:r>
              <a:rPr lang="es-CO" noProof="0" err="1"/>
              <a:t>porttitor</a:t>
            </a:r>
            <a:r>
              <a:rPr lang="es-CO" noProof="0"/>
              <a:t> </a:t>
            </a:r>
            <a:r>
              <a:rPr lang="es-CO" noProof="0" err="1"/>
              <a:t>auctor</a:t>
            </a:r>
            <a:r>
              <a:rPr lang="es-CO" noProof="0"/>
              <a:t>.</a:t>
            </a:r>
          </a:p>
          <a:p>
            <a:pPr lvl="0"/>
            <a:r>
              <a:rPr lang="es-CO" noProof="0" err="1"/>
              <a:t>Quisque</a:t>
            </a:r>
            <a:r>
              <a:rPr lang="es-CO" noProof="0"/>
              <a:t> </a:t>
            </a:r>
            <a:r>
              <a:rPr lang="es-CO" noProof="0" err="1"/>
              <a:t>consectetur</a:t>
            </a:r>
            <a:r>
              <a:rPr lang="es-CO" noProof="0"/>
              <a:t> </a:t>
            </a:r>
            <a:r>
              <a:rPr lang="es-CO" noProof="0" err="1"/>
              <a:t>ligula</a:t>
            </a:r>
            <a:r>
              <a:rPr lang="es-CO" noProof="0"/>
              <a:t> </a:t>
            </a:r>
            <a:r>
              <a:rPr lang="es-CO" noProof="0" err="1"/>
              <a:t>dictum</a:t>
            </a:r>
            <a:r>
              <a:rPr lang="es-CO" noProof="0"/>
              <a:t> ex </a:t>
            </a:r>
            <a:r>
              <a:rPr lang="es-CO" noProof="0" err="1"/>
              <a:t>blandit</a:t>
            </a:r>
            <a:r>
              <a:rPr lang="es-CO" noProof="0"/>
              <a:t>, </a:t>
            </a:r>
            <a:r>
              <a:rPr lang="es-CO" noProof="0" err="1"/>
              <a:t>nec</a:t>
            </a:r>
            <a:r>
              <a:rPr lang="es-CO" noProof="0"/>
              <a:t> </a:t>
            </a:r>
            <a:r>
              <a:rPr lang="es-CO" noProof="0" err="1"/>
              <a:t>accumsan</a:t>
            </a:r>
            <a:r>
              <a:rPr lang="es-CO" noProof="0"/>
              <a:t> mi </a:t>
            </a:r>
            <a:r>
              <a:rPr lang="es-CO" noProof="0" err="1"/>
              <a:t>suscipit</a:t>
            </a:r>
            <a:r>
              <a:rPr lang="es-CO" noProof="0"/>
              <a:t>.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525C52B-2525-43A0-BBE4-73B1536F57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24492" y="3605934"/>
            <a:ext cx="9654808" cy="1155700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s-CO" noProof="0"/>
              <a:t>Concepto 2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0C1C08DA-A307-4C7C-829E-88A5B3913F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4492" y="4798497"/>
            <a:ext cx="9654808" cy="68702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600">
                <a:solidFill>
                  <a:srgbClr val="004A84"/>
                </a:solidFill>
                <a:latin typeface="+mn-lt"/>
              </a:defRPr>
            </a:lvl1pPr>
            <a:lvl2pPr marL="1600200" indent="-685800">
              <a:buClr>
                <a:schemeClr val="tx2"/>
              </a:buClr>
              <a:buFont typeface="Wingdings" panose="05000000000000000000" pitchFamily="2" charset="2"/>
              <a:buChar char="ü"/>
              <a:defRPr sz="3600"/>
            </a:lvl2pPr>
            <a:lvl3pPr marL="2400300" indent="-571500">
              <a:buClr>
                <a:schemeClr val="tx2"/>
              </a:buClr>
              <a:buFont typeface="Courier New" panose="02070309020205020404" pitchFamily="49" charset="0"/>
              <a:buChar char="o"/>
              <a:defRPr sz="3600"/>
            </a:lvl3pPr>
            <a:lvl4pPr marL="3314700" indent="-571500">
              <a:buClr>
                <a:schemeClr val="tx2"/>
              </a:buClr>
              <a:buFont typeface="Wingdings" panose="05000000000000000000" pitchFamily="2" charset="2"/>
              <a:buChar char="§"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s-CO" noProof="0"/>
              <a:t>Viñetas cortas en tamaño mínimo de 18 puntos azul oscuro.</a:t>
            </a:r>
          </a:p>
          <a:p>
            <a:pPr lvl="0"/>
            <a:r>
              <a:rPr lang="es-CO" noProof="0"/>
              <a:t>Sed ultrices urna vitae </a:t>
            </a:r>
            <a:r>
              <a:rPr lang="es-CO" noProof="0" err="1"/>
              <a:t>est</a:t>
            </a:r>
            <a:r>
              <a:rPr lang="es-CO" noProof="0"/>
              <a:t> </a:t>
            </a:r>
            <a:r>
              <a:rPr lang="es-CO" noProof="0" err="1"/>
              <a:t>feugiat</a:t>
            </a:r>
            <a:r>
              <a:rPr lang="es-CO" noProof="0"/>
              <a:t> </a:t>
            </a:r>
            <a:r>
              <a:rPr lang="es-CO" noProof="0" err="1"/>
              <a:t>convallis</a:t>
            </a:r>
            <a:r>
              <a:rPr lang="es-CO" noProof="0"/>
              <a:t>.</a:t>
            </a:r>
          </a:p>
          <a:p>
            <a:pPr lvl="0"/>
            <a:r>
              <a:rPr lang="es-CO" noProof="0" err="1"/>
              <a:t>Duis</a:t>
            </a:r>
            <a:r>
              <a:rPr lang="es-CO" noProof="0"/>
              <a:t> </a:t>
            </a:r>
            <a:r>
              <a:rPr lang="es-CO" noProof="0" err="1"/>
              <a:t>mollis</a:t>
            </a:r>
            <a:r>
              <a:rPr lang="es-CO" noProof="0"/>
              <a:t> urna ut mi </a:t>
            </a:r>
            <a:r>
              <a:rPr lang="es-CO" noProof="0" err="1"/>
              <a:t>porttitor</a:t>
            </a:r>
            <a:r>
              <a:rPr lang="es-CO" noProof="0"/>
              <a:t> </a:t>
            </a:r>
            <a:r>
              <a:rPr lang="es-CO" noProof="0" err="1"/>
              <a:t>auctor</a:t>
            </a:r>
            <a:r>
              <a:rPr lang="es-CO" noProof="0"/>
              <a:t>.</a:t>
            </a:r>
          </a:p>
          <a:p>
            <a:pPr lvl="0"/>
            <a:r>
              <a:rPr lang="es-CO" noProof="0" err="1"/>
              <a:t>Quisque</a:t>
            </a:r>
            <a:r>
              <a:rPr lang="es-CO" noProof="0"/>
              <a:t> </a:t>
            </a:r>
            <a:r>
              <a:rPr lang="es-CO" noProof="0" err="1"/>
              <a:t>consectetur</a:t>
            </a:r>
            <a:r>
              <a:rPr lang="es-CO" noProof="0"/>
              <a:t> </a:t>
            </a:r>
            <a:r>
              <a:rPr lang="es-CO" noProof="0" err="1"/>
              <a:t>ligula</a:t>
            </a:r>
            <a:r>
              <a:rPr lang="es-CO" noProof="0"/>
              <a:t> </a:t>
            </a:r>
            <a:r>
              <a:rPr lang="es-CO" noProof="0" err="1"/>
              <a:t>dictum</a:t>
            </a:r>
            <a:r>
              <a:rPr lang="es-CO" noProof="0"/>
              <a:t> ex </a:t>
            </a:r>
            <a:r>
              <a:rPr lang="es-CO" noProof="0" err="1"/>
              <a:t>blandit</a:t>
            </a:r>
            <a:r>
              <a:rPr lang="es-CO" noProof="0"/>
              <a:t>, </a:t>
            </a:r>
            <a:r>
              <a:rPr lang="es-CO" noProof="0" err="1"/>
              <a:t>nec</a:t>
            </a:r>
            <a:r>
              <a:rPr lang="es-CO" noProof="0"/>
              <a:t> </a:t>
            </a:r>
            <a:r>
              <a:rPr lang="es-CO" noProof="0" err="1"/>
              <a:t>accumsan</a:t>
            </a:r>
            <a:r>
              <a:rPr lang="es-CO" noProof="0"/>
              <a:t> mi </a:t>
            </a:r>
            <a:r>
              <a:rPr lang="es-CO" noProof="0" err="1"/>
              <a:t>suscipit</a:t>
            </a:r>
            <a:r>
              <a:rPr lang="es-CO" noProof="0"/>
              <a:t>.</a:t>
            </a:r>
          </a:p>
        </p:txBody>
      </p:sp>
      <p:sp>
        <p:nvSpPr>
          <p:cNvPr id="21" name="Title 14">
            <a:extLst>
              <a:ext uri="{FF2B5EF4-FFF2-40B4-BE49-F238E27FC236}">
                <a16:creationId xmlns:a16="http://schemas.microsoft.com/office/drawing/2014/main" id="{02AAB44A-32E6-4955-8A30-2948F201BA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731" y="534661"/>
            <a:ext cx="22339770" cy="111877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7200" b="1" spc="-300">
                <a:solidFill>
                  <a:srgbClr val="004A84"/>
                </a:solidFill>
                <a:latin typeface="+mj-lt"/>
              </a:defRPr>
            </a:lvl1pPr>
          </a:lstStyle>
          <a:p>
            <a:r>
              <a:rPr lang="es-CO" noProof="0"/>
              <a:t>Título de la diapositiva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6A4D39B8-BA15-49B0-A543-41A540589D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3732" y="1842017"/>
            <a:ext cx="23228768" cy="7218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>
                <a:solidFill>
                  <a:srgbClr val="004A84"/>
                </a:solidFill>
                <a:latin typeface="+mn-lt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s-CO" noProof="0"/>
              <a:t>Subtítulo de la diapositiva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ADEB7FC6-2041-4F76-90C0-A66887F3F8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3730" y="12617351"/>
            <a:ext cx="11618924" cy="7295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004A84"/>
                </a:solidFill>
                <a:latin typeface="+mn-lt"/>
              </a:defRPr>
            </a:lvl1pPr>
          </a:lstStyle>
          <a:p>
            <a:pPr lvl="0"/>
            <a:r>
              <a:rPr lang="es-CO" noProof="0"/>
              <a:t>Fuente y/o notas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10ED1A4-0832-4709-87EA-479EE638BE3E}"/>
              </a:ext>
            </a:extLst>
          </p:cNvPr>
          <p:cNvSpPr txBox="1"/>
          <p:nvPr userDrawn="1"/>
        </p:nvSpPr>
        <p:spPr>
          <a:xfrm>
            <a:off x="23234650" y="539116"/>
            <a:ext cx="723900" cy="42037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1200"/>
              </a:spcBef>
            </a:pPr>
            <a:fld id="{75C7898C-BA7D-4DD1-B648-10E044C0935B}" type="slidenum">
              <a:rPr lang="es-CO" sz="1600" smtClean="0">
                <a:solidFill>
                  <a:srgbClr val="004A84"/>
                </a:solidFill>
                <a:latin typeface="+mn-lt"/>
              </a:rPr>
              <a:pPr algn="ctr">
                <a:spcBef>
                  <a:spcPts val="1200"/>
                </a:spcBef>
              </a:pPr>
              <a:t>‹Nº›</a:t>
            </a:fld>
            <a:endParaRPr lang="es-CO" sz="1600">
              <a:solidFill>
                <a:srgbClr val="004A84"/>
              </a:solidFill>
              <a:latin typeface="+mn-lt"/>
            </a:endParaRPr>
          </a:p>
        </p:txBody>
      </p:sp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E64969BC-A43B-2FC0-82DB-E2C85C3B7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2963" y="12706816"/>
            <a:ext cx="3681038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3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Comparació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CF9560-1BBB-4642-AE1D-30E57BC8E2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2453" y="3441166"/>
            <a:ext cx="6688294" cy="1155700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s-CO" noProof="0"/>
              <a:t>Concepto 2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525C52B-2525-43A0-BBE4-73B1536F57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79633" y="3441166"/>
            <a:ext cx="6688294" cy="1155700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s-CO" noProof="0"/>
              <a:t>Concepto 1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BBE410DB-4C2F-468F-9FF4-9BFC330BBC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665273" y="3441166"/>
            <a:ext cx="6688294" cy="11557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s-CO" noProof="0"/>
              <a:t>Concepto 3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7C1143B7-7E75-4367-BD78-61AB11BF82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2455" y="4596866"/>
            <a:ext cx="6688294" cy="7297876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3600">
                <a:solidFill>
                  <a:srgbClr val="004A84"/>
                </a:solidFill>
                <a:latin typeface="+mn-lt"/>
              </a:defRPr>
            </a:lvl1pPr>
            <a:lvl2pPr marL="1600200" indent="-685800">
              <a:buClr>
                <a:schemeClr val="accent2"/>
              </a:buClr>
              <a:buFont typeface="Wingdings" panose="05000000000000000000" pitchFamily="2" charset="2"/>
              <a:buChar char="ü"/>
              <a:defRPr sz="3600"/>
            </a:lvl2pPr>
            <a:lvl3pPr marL="2400300" indent="-571500">
              <a:buClr>
                <a:schemeClr val="accent2"/>
              </a:buClr>
              <a:buFont typeface="Courier New" panose="02070309020205020404" pitchFamily="49" charset="0"/>
              <a:buChar char="o"/>
              <a:defRPr sz="3600"/>
            </a:lvl3pPr>
            <a:lvl4pPr marL="3314700" indent="-57150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s-CO" noProof="0"/>
              <a:t>Viñetas cortas en tamaño mínimo de 18 puntos azul oscuro.</a:t>
            </a:r>
          </a:p>
          <a:p>
            <a:pPr lvl="0"/>
            <a:r>
              <a:rPr lang="es-CO" noProof="0"/>
              <a:t>Sed ultrices urna vitae </a:t>
            </a:r>
            <a:r>
              <a:rPr lang="es-CO" noProof="0" err="1"/>
              <a:t>est</a:t>
            </a:r>
            <a:r>
              <a:rPr lang="es-CO" noProof="0"/>
              <a:t> </a:t>
            </a:r>
            <a:r>
              <a:rPr lang="es-CO" noProof="0" err="1"/>
              <a:t>feugiat</a:t>
            </a:r>
            <a:r>
              <a:rPr lang="es-CO" noProof="0"/>
              <a:t> </a:t>
            </a:r>
            <a:r>
              <a:rPr lang="es-CO" noProof="0" err="1"/>
              <a:t>convallis</a:t>
            </a:r>
            <a:r>
              <a:rPr lang="es-CO" noProof="0"/>
              <a:t>.</a:t>
            </a:r>
          </a:p>
          <a:p>
            <a:pPr lvl="0"/>
            <a:r>
              <a:rPr lang="es-CO" noProof="0" err="1"/>
              <a:t>Duis</a:t>
            </a:r>
            <a:r>
              <a:rPr lang="es-CO" noProof="0"/>
              <a:t> </a:t>
            </a:r>
            <a:r>
              <a:rPr lang="es-CO" noProof="0" err="1"/>
              <a:t>mollis</a:t>
            </a:r>
            <a:r>
              <a:rPr lang="es-CO" noProof="0"/>
              <a:t> urna ut mi </a:t>
            </a:r>
            <a:r>
              <a:rPr lang="es-CO" noProof="0" err="1"/>
              <a:t>porttitor</a:t>
            </a:r>
            <a:r>
              <a:rPr lang="es-CO" noProof="0"/>
              <a:t> </a:t>
            </a:r>
            <a:r>
              <a:rPr lang="es-CO" noProof="0" err="1"/>
              <a:t>auctor</a:t>
            </a:r>
            <a:r>
              <a:rPr lang="es-CO" noProof="0"/>
              <a:t>.</a:t>
            </a:r>
          </a:p>
          <a:p>
            <a:pPr lvl="0"/>
            <a:r>
              <a:rPr lang="es-CO" noProof="0" err="1"/>
              <a:t>Quisque</a:t>
            </a:r>
            <a:r>
              <a:rPr lang="es-CO" noProof="0"/>
              <a:t> </a:t>
            </a:r>
            <a:r>
              <a:rPr lang="es-CO" noProof="0" err="1"/>
              <a:t>consectetur</a:t>
            </a:r>
            <a:r>
              <a:rPr lang="es-CO" noProof="0"/>
              <a:t> </a:t>
            </a:r>
            <a:r>
              <a:rPr lang="es-CO" noProof="0" err="1"/>
              <a:t>ligula</a:t>
            </a:r>
            <a:r>
              <a:rPr lang="es-CO" noProof="0"/>
              <a:t> </a:t>
            </a:r>
            <a:r>
              <a:rPr lang="es-CO" noProof="0" err="1"/>
              <a:t>dictum</a:t>
            </a:r>
            <a:r>
              <a:rPr lang="es-CO" noProof="0"/>
              <a:t> ex </a:t>
            </a:r>
            <a:r>
              <a:rPr lang="es-CO" noProof="0" err="1"/>
              <a:t>blandit</a:t>
            </a:r>
            <a:r>
              <a:rPr lang="es-CO" noProof="0"/>
              <a:t>, </a:t>
            </a:r>
            <a:r>
              <a:rPr lang="es-CO" noProof="0" err="1"/>
              <a:t>nec</a:t>
            </a:r>
            <a:r>
              <a:rPr lang="es-CO" noProof="0"/>
              <a:t> </a:t>
            </a:r>
            <a:r>
              <a:rPr lang="es-CO" noProof="0" err="1"/>
              <a:t>accumsan</a:t>
            </a:r>
            <a:r>
              <a:rPr lang="es-CO" noProof="0"/>
              <a:t> mi </a:t>
            </a:r>
            <a:r>
              <a:rPr lang="es-CO" noProof="0" err="1"/>
              <a:t>suscipit</a:t>
            </a:r>
            <a:r>
              <a:rPr lang="es-CO" noProof="0"/>
              <a:t>.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8212238-A35E-4AC8-8821-606591F58E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79635" y="4596866"/>
            <a:ext cx="6688294" cy="7297876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600">
                <a:solidFill>
                  <a:srgbClr val="004A84"/>
                </a:solidFill>
                <a:latin typeface="+mn-lt"/>
              </a:defRPr>
            </a:lvl1pPr>
            <a:lvl2pPr marL="1600200" indent="-685800">
              <a:buClr>
                <a:schemeClr val="tx2"/>
              </a:buClr>
              <a:buFont typeface="Wingdings" panose="05000000000000000000" pitchFamily="2" charset="2"/>
              <a:buChar char="ü"/>
              <a:defRPr sz="3600"/>
            </a:lvl2pPr>
            <a:lvl3pPr marL="2400300" indent="-571500">
              <a:buClr>
                <a:schemeClr val="tx2"/>
              </a:buClr>
              <a:buFont typeface="Courier New" panose="02070309020205020404" pitchFamily="49" charset="0"/>
              <a:buChar char="o"/>
              <a:defRPr sz="3600"/>
            </a:lvl3pPr>
            <a:lvl4pPr marL="3314700" indent="-571500">
              <a:buClr>
                <a:schemeClr val="tx2"/>
              </a:buClr>
              <a:buFont typeface="Wingdings" panose="05000000000000000000" pitchFamily="2" charset="2"/>
              <a:buChar char="§"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s-CO" noProof="0"/>
              <a:t>Viñetas cortas en tamaño mínimo de 18 puntos azul oscuro.</a:t>
            </a:r>
          </a:p>
          <a:p>
            <a:pPr lvl="0"/>
            <a:r>
              <a:rPr lang="es-CO" noProof="0"/>
              <a:t>Sed ultrices urna vitae </a:t>
            </a:r>
            <a:r>
              <a:rPr lang="es-CO" noProof="0" err="1"/>
              <a:t>est</a:t>
            </a:r>
            <a:r>
              <a:rPr lang="es-CO" noProof="0"/>
              <a:t> </a:t>
            </a:r>
            <a:r>
              <a:rPr lang="es-CO" noProof="0" err="1"/>
              <a:t>feugiat</a:t>
            </a:r>
            <a:r>
              <a:rPr lang="es-CO" noProof="0"/>
              <a:t> </a:t>
            </a:r>
            <a:r>
              <a:rPr lang="es-CO" noProof="0" err="1"/>
              <a:t>convallis</a:t>
            </a:r>
            <a:r>
              <a:rPr lang="es-CO" noProof="0"/>
              <a:t>.</a:t>
            </a:r>
          </a:p>
          <a:p>
            <a:pPr lvl="0"/>
            <a:r>
              <a:rPr lang="es-CO" noProof="0" err="1"/>
              <a:t>Duis</a:t>
            </a:r>
            <a:r>
              <a:rPr lang="es-CO" noProof="0"/>
              <a:t> </a:t>
            </a:r>
            <a:r>
              <a:rPr lang="es-CO" noProof="0" err="1"/>
              <a:t>mollis</a:t>
            </a:r>
            <a:r>
              <a:rPr lang="es-CO" noProof="0"/>
              <a:t> urna ut mi </a:t>
            </a:r>
            <a:r>
              <a:rPr lang="es-CO" noProof="0" err="1"/>
              <a:t>porttitor</a:t>
            </a:r>
            <a:r>
              <a:rPr lang="es-CO" noProof="0"/>
              <a:t> </a:t>
            </a:r>
            <a:r>
              <a:rPr lang="es-CO" noProof="0" err="1"/>
              <a:t>auctor</a:t>
            </a:r>
            <a:r>
              <a:rPr lang="es-CO" noProof="0"/>
              <a:t>.</a:t>
            </a:r>
          </a:p>
          <a:p>
            <a:pPr lvl="0"/>
            <a:r>
              <a:rPr lang="es-CO" noProof="0" err="1"/>
              <a:t>Quisque</a:t>
            </a:r>
            <a:r>
              <a:rPr lang="es-CO" noProof="0"/>
              <a:t> </a:t>
            </a:r>
            <a:r>
              <a:rPr lang="es-CO" noProof="0" err="1"/>
              <a:t>consectetur</a:t>
            </a:r>
            <a:r>
              <a:rPr lang="es-CO" noProof="0"/>
              <a:t> </a:t>
            </a:r>
            <a:r>
              <a:rPr lang="es-CO" noProof="0" err="1"/>
              <a:t>ligula</a:t>
            </a:r>
            <a:r>
              <a:rPr lang="es-CO" noProof="0"/>
              <a:t> </a:t>
            </a:r>
            <a:r>
              <a:rPr lang="es-CO" noProof="0" err="1"/>
              <a:t>dictum</a:t>
            </a:r>
            <a:r>
              <a:rPr lang="es-CO" noProof="0"/>
              <a:t> ex </a:t>
            </a:r>
            <a:r>
              <a:rPr lang="es-CO" noProof="0" err="1"/>
              <a:t>blandit</a:t>
            </a:r>
            <a:r>
              <a:rPr lang="es-CO" noProof="0"/>
              <a:t>, </a:t>
            </a:r>
            <a:r>
              <a:rPr lang="es-CO" noProof="0" err="1"/>
              <a:t>nec</a:t>
            </a:r>
            <a:r>
              <a:rPr lang="es-CO" noProof="0"/>
              <a:t> </a:t>
            </a:r>
            <a:r>
              <a:rPr lang="es-CO" noProof="0" err="1"/>
              <a:t>accumsan</a:t>
            </a:r>
            <a:r>
              <a:rPr lang="es-CO" noProof="0"/>
              <a:t> mi </a:t>
            </a:r>
            <a:r>
              <a:rPr lang="es-CO" noProof="0" err="1"/>
              <a:t>suscipit</a:t>
            </a:r>
            <a:r>
              <a:rPr lang="es-CO" noProof="0"/>
              <a:t>.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3FDEC24-704D-40FE-BE87-622FD4A101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656511" y="4596866"/>
            <a:ext cx="6688294" cy="7297876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3600">
                <a:solidFill>
                  <a:srgbClr val="004A84"/>
                </a:solidFill>
                <a:latin typeface="+mn-lt"/>
              </a:defRPr>
            </a:lvl1pPr>
            <a:lvl2pPr marL="1600200" indent="-685800">
              <a:buClr>
                <a:schemeClr val="accent3"/>
              </a:buClr>
              <a:buFont typeface="Wingdings" panose="05000000000000000000" pitchFamily="2" charset="2"/>
              <a:buChar char="ü"/>
              <a:defRPr sz="3600"/>
            </a:lvl2pPr>
            <a:lvl3pPr marL="2400300" indent="-571500">
              <a:buClr>
                <a:schemeClr val="accent3"/>
              </a:buClr>
              <a:buFont typeface="Courier New" panose="02070309020205020404" pitchFamily="49" charset="0"/>
              <a:buChar char="o"/>
              <a:defRPr sz="3600"/>
            </a:lvl3pPr>
            <a:lvl4pPr marL="3314700" indent="-5715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s-CO" noProof="0"/>
              <a:t>Viñetas cortas en tamaño mínimo de 18 puntos azul oscuro.</a:t>
            </a:r>
          </a:p>
          <a:p>
            <a:pPr lvl="0"/>
            <a:r>
              <a:rPr lang="es-CO" noProof="0"/>
              <a:t>Sed ultrices urna vitae </a:t>
            </a:r>
            <a:r>
              <a:rPr lang="es-CO" noProof="0" err="1"/>
              <a:t>est</a:t>
            </a:r>
            <a:r>
              <a:rPr lang="es-CO" noProof="0"/>
              <a:t> </a:t>
            </a:r>
            <a:r>
              <a:rPr lang="es-CO" noProof="0" err="1"/>
              <a:t>feugiat</a:t>
            </a:r>
            <a:r>
              <a:rPr lang="es-CO" noProof="0"/>
              <a:t> </a:t>
            </a:r>
            <a:r>
              <a:rPr lang="es-CO" noProof="0" err="1"/>
              <a:t>convallis</a:t>
            </a:r>
            <a:r>
              <a:rPr lang="es-CO" noProof="0"/>
              <a:t>.</a:t>
            </a:r>
          </a:p>
          <a:p>
            <a:pPr lvl="0"/>
            <a:r>
              <a:rPr lang="es-CO" noProof="0" err="1"/>
              <a:t>Duis</a:t>
            </a:r>
            <a:r>
              <a:rPr lang="es-CO" noProof="0"/>
              <a:t> </a:t>
            </a:r>
            <a:r>
              <a:rPr lang="es-CO" noProof="0" err="1"/>
              <a:t>mollis</a:t>
            </a:r>
            <a:r>
              <a:rPr lang="es-CO" noProof="0"/>
              <a:t> urna ut mi </a:t>
            </a:r>
            <a:r>
              <a:rPr lang="es-CO" noProof="0" err="1"/>
              <a:t>porttitor</a:t>
            </a:r>
            <a:r>
              <a:rPr lang="es-CO" noProof="0"/>
              <a:t> </a:t>
            </a:r>
            <a:r>
              <a:rPr lang="es-CO" noProof="0" err="1"/>
              <a:t>auctor</a:t>
            </a:r>
            <a:r>
              <a:rPr lang="es-CO" noProof="0"/>
              <a:t>.</a:t>
            </a:r>
          </a:p>
          <a:p>
            <a:pPr lvl="0"/>
            <a:r>
              <a:rPr lang="es-CO" noProof="0" err="1"/>
              <a:t>Quisque</a:t>
            </a:r>
            <a:r>
              <a:rPr lang="es-CO" noProof="0"/>
              <a:t> </a:t>
            </a:r>
            <a:r>
              <a:rPr lang="es-CO" noProof="0" err="1"/>
              <a:t>consectetur</a:t>
            </a:r>
            <a:r>
              <a:rPr lang="es-CO" noProof="0"/>
              <a:t> </a:t>
            </a:r>
            <a:r>
              <a:rPr lang="es-CO" noProof="0" err="1"/>
              <a:t>ligula</a:t>
            </a:r>
            <a:r>
              <a:rPr lang="es-CO" noProof="0"/>
              <a:t> </a:t>
            </a:r>
            <a:r>
              <a:rPr lang="es-CO" noProof="0" err="1"/>
              <a:t>dictum</a:t>
            </a:r>
            <a:r>
              <a:rPr lang="es-CO" noProof="0"/>
              <a:t> ex </a:t>
            </a:r>
            <a:r>
              <a:rPr lang="es-CO" noProof="0" err="1"/>
              <a:t>blandit</a:t>
            </a:r>
            <a:r>
              <a:rPr lang="es-CO" noProof="0"/>
              <a:t>, </a:t>
            </a:r>
            <a:r>
              <a:rPr lang="es-CO" noProof="0" err="1"/>
              <a:t>nec</a:t>
            </a:r>
            <a:r>
              <a:rPr lang="es-CO" noProof="0"/>
              <a:t> </a:t>
            </a:r>
            <a:r>
              <a:rPr lang="es-CO" noProof="0" err="1"/>
              <a:t>accumsan</a:t>
            </a:r>
            <a:r>
              <a:rPr lang="es-CO" noProof="0"/>
              <a:t> mi </a:t>
            </a:r>
            <a:r>
              <a:rPr lang="es-CO" noProof="0" err="1"/>
              <a:t>suscipit</a:t>
            </a:r>
            <a:r>
              <a:rPr lang="es-CO" noProof="0"/>
              <a:t>.</a:t>
            </a:r>
          </a:p>
        </p:txBody>
      </p:sp>
      <p:sp>
        <p:nvSpPr>
          <p:cNvPr id="24" name="Title 14">
            <a:extLst>
              <a:ext uri="{FF2B5EF4-FFF2-40B4-BE49-F238E27FC236}">
                <a16:creationId xmlns:a16="http://schemas.microsoft.com/office/drawing/2014/main" id="{7EE1690B-9C87-4CAB-B46F-25261B94C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731" y="534661"/>
            <a:ext cx="22339770" cy="111877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7200" b="1" spc="-300">
                <a:solidFill>
                  <a:srgbClr val="004A84"/>
                </a:solidFill>
                <a:latin typeface="+mj-lt"/>
              </a:defRPr>
            </a:lvl1pPr>
          </a:lstStyle>
          <a:p>
            <a:r>
              <a:rPr lang="es-CO" noProof="0"/>
              <a:t>Título de la diapositiva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AF55DDA2-27EA-4082-9ABB-B8B57C41B1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3732" y="1842017"/>
            <a:ext cx="23228768" cy="7218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>
                <a:solidFill>
                  <a:schemeClr val="tx1"/>
                </a:solidFill>
                <a:latin typeface="+mn-lt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s-CO" noProof="0"/>
              <a:t>Subtítulo de la diapositiva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25076096-B347-4495-8D89-E1DBF795BF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3730" y="12617351"/>
            <a:ext cx="11618924" cy="7295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004A84"/>
                </a:solidFill>
                <a:latin typeface="+mn-lt"/>
              </a:defRPr>
            </a:lvl1pPr>
          </a:lstStyle>
          <a:p>
            <a:pPr lvl="0"/>
            <a:r>
              <a:rPr lang="es-CO" noProof="0"/>
              <a:t>Fuente y/o notas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A61B65F-EACC-4CDC-9BB9-A60CD6432565}"/>
              </a:ext>
            </a:extLst>
          </p:cNvPr>
          <p:cNvSpPr txBox="1"/>
          <p:nvPr userDrawn="1"/>
        </p:nvSpPr>
        <p:spPr>
          <a:xfrm>
            <a:off x="23234650" y="539116"/>
            <a:ext cx="723900" cy="42037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1200"/>
              </a:spcBef>
            </a:pPr>
            <a:fld id="{75C7898C-BA7D-4DD1-B648-10E044C0935B}" type="slidenum">
              <a:rPr lang="es-CO" sz="1600" smtClean="0">
                <a:solidFill>
                  <a:schemeClr val="tx1"/>
                </a:solidFill>
                <a:latin typeface="+mn-lt"/>
              </a:rPr>
              <a:pPr algn="ctr">
                <a:spcBef>
                  <a:spcPts val="1200"/>
                </a:spcBef>
              </a:pPr>
              <a:t>‹Nº›</a:t>
            </a:fld>
            <a:endParaRPr lang="es-CO" sz="16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5E0C587E-6866-0344-CE26-C86D85920B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2963" y="12706816"/>
            <a:ext cx="3681038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Comparació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CF9B70C2-6D0D-4A59-9E85-C2E8676DC7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519821" y="3297477"/>
            <a:ext cx="9736118" cy="789358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s-CO" noProof="0"/>
              <a:t>Concepto 2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26290B4B-AEB9-4B4F-BE06-3C89F40B33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04083" y="3297477"/>
            <a:ext cx="9736118" cy="789358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s-CO" noProof="0"/>
              <a:t>Concepto 1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0FA807FA-97A7-4797-883B-30C06ABA51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521667" y="7687127"/>
            <a:ext cx="9736118" cy="789358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s-CO" noProof="0"/>
              <a:t>Concepto 3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B83951D1-FEA4-4EC0-8AC5-89992D1D460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4083" y="7687127"/>
            <a:ext cx="9736118" cy="789358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s-CO" noProof="0"/>
              <a:t>Concepto 3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8D68F63B-ECF0-4D4B-87F2-EA4903CAA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1666" y="4088551"/>
            <a:ext cx="9736116" cy="3459906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600">
                <a:solidFill>
                  <a:srgbClr val="004A84"/>
                </a:solidFill>
                <a:latin typeface="+mn-lt"/>
              </a:defRPr>
            </a:lvl1pPr>
            <a:lvl2pPr marL="1600200" indent="-685800">
              <a:buClr>
                <a:schemeClr val="accent2"/>
              </a:buClr>
              <a:buFont typeface="Wingdings" panose="05000000000000000000" pitchFamily="2" charset="2"/>
              <a:buChar char="ü"/>
              <a:defRPr sz="3600"/>
            </a:lvl2pPr>
            <a:lvl3pPr marL="2400300" indent="-571500">
              <a:buClr>
                <a:schemeClr val="accent2"/>
              </a:buClr>
              <a:buFont typeface="Courier New" panose="02070309020205020404" pitchFamily="49" charset="0"/>
              <a:buChar char="o"/>
              <a:defRPr sz="3600"/>
            </a:lvl3pPr>
            <a:lvl4pPr marL="3314700" indent="-57150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s-CO" noProof="0"/>
              <a:t>Viñetas cortas en tamaño mínimo de 18 puntos azul oscuro.</a:t>
            </a:r>
          </a:p>
          <a:p>
            <a:pPr lvl="0"/>
            <a:r>
              <a:rPr lang="es-CO" noProof="0"/>
              <a:t>Sed ultrices urna vitae </a:t>
            </a:r>
            <a:r>
              <a:rPr lang="es-CO" noProof="0" err="1"/>
              <a:t>est</a:t>
            </a:r>
            <a:r>
              <a:rPr lang="es-CO" noProof="0"/>
              <a:t> </a:t>
            </a:r>
            <a:r>
              <a:rPr lang="es-CO" noProof="0" err="1"/>
              <a:t>feugiat</a:t>
            </a:r>
            <a:r>
              <a:rPr lang="es-CO" noProof="0"/>
              <a:t> </a:t>
            </a:r>
            <a:r>
              <a:rPr lang="es-CO" noProof="0" err="1"/>
              <a:t>convallis</a:t>
            </a:r>
            <a:r>
              <a:rPr lang="es-CO" noProof="0"/>
              <a:t>.</a:t>
            </a:r>
          </a:p>
          <a:p>
            <a:pPr lvl="0"/>
            <a:r>
              <a:rPr lang="es-CO" noProof="0" err="1"/>
              <a:t>Duis</a:t>
            </a:r>
            <a:r>
              <a:rPr lang="es-CO" noProof="0"/>
              <a:t> </a:t>
            </a:r>
            <a:r>
              <a:rPr lang="es-CO" noProof="0" err="1"/>
              <a:t>mollis</a:t>
            </a:r>
            <a:r>
              <a:rPr lang="es-CO" noProof="0"/>
              <a:t> urna ut mi </a:t>
            </a:r>
            <a:r>
              <a:rPr lang="es-CO" noProof="0" err="1"/>
              <a:t>porttitor</a:t>
            </a:r>
            <a:r>
              <a:rPr lang="es-CO" noProof="0"/>
              <a:t> </a:t>
            </a:r>
            <a:r>
              <a:rPr lang="es-CO" noProof="0" err="1"/>
              <a:t>auctor</a:t>
            </a:r>
            <a:r>
              <a:rPr lang="es-CO" noProof="0"/>
              <a:t>.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EE89B2A8-DDB3-42A8-B8D6-9E671D6FD0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04082" y="4088551"/>
            <a:ext cx="9736116" cy="3459906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600">
                <a:solidFill>
                  <a:srgbClr val="004A84"/>
                </a:solidFill>
                <a:latin typeface="+mn-lt"/>
              </a:defRPr>
            </a:lvl1pPr>
            <a:lvl2pPr marL="1600200" indent="-685800">
              <a:buClr>
                <a:schemeClr val="tx2"/>
              </a:buClr>
              <a:buFont typeface="Wingdings" panose="05000000000000000000" pitchFamily="2" charset="2"/>
              <a:buChar char="ü"/>
              <a:defRPr sz="3600"/>
            </a:lvl2pPr>
            <a:lvl3pPr marL="2400300" indent="-571500">
              <a:buClr>
                <a:schemeClr val="tx2"/>
              </a:buClr>
              <a:buFont typeface="Courier New" panose="02070309020205020404" pitchFamily="49" charset="0"/>
              <a:buChar char="o"/>
              <a:defRPr sz="3600"/>
            </a:lvl3pPr>
            <a:lvl4pPr marL="3314700" indent="-571500">
              <a:buClr>
                <a:schemeClr val="tx2"/>
              </a:buClr>
              <a:buFont typeface="Wingdings" panose="05000000000000000000" pitchFamily="2" charset="2"/>
              <a:buChar char="§"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s-CO" noProof="0"/>
              <a:t>Viñetas cortas en tamaño mínimo de 18 puntos azul oscuro.</a:t>
            </a:r>
          </a:p>
          <a:p>
            <a:pPr lvl="0"/>
            <a:r>
              <a:rPr lang="es-CO" noProof="0"/>
              <a:t>Sed ultrices urna vitae </a:t>
            </a:r>
            <a:r>
              <a:rPr lang="es-CO" noProof="0" err="1"/>
              <a:t>est</a:t>
            </a:r>
            <a:r>
              <a:rPr lang="es-CO" noProof="0"/>
              <a:t> </a:t>
            </a:r>
            <a:r>
              <a:rPr lang="es-CO" noProof="0" err="1"/>
              <a:t>feugiat</a:t>
            </a:r>
            <a:r>
              <a:rPr lang="es-CO" noProof="0"/>
              <a:t> </a:t>
            </a:r>
            <a:r>
              <a:rPr lang="es-CO" noProof="0" err="1"/>
              <a:t>convallis</a:t>
            </a:r>
            <a:r>
              <a:rPr lang="es-CO" noProof="0"/>
              <a:t>.</a:t>
            </a:r>
          </a:p>
          <a:p>
            <a:pPr lvl="0"/>
            <a:r>
              <a:rPr lang="es-CO" noProof="0" err="1"/>
              <a:t>Duis</a:t>
            </a:r>
            <a:r>
              <a:rPr lang="es-CO" noProof="0"/>
              <a:t> </a:t>
            </a:r>
            <a:r>
              <a:rPr lang="es-CO" noProof="0" err="1"/>
              <a:t>mollis</a:t>
            </a:r>
            <a:r>
              <a:rPr lang="es-CO" noProof="0"/>
              <a:t> urna ut mi </a:t>
            </a:r>
            <a:r>
              <a:rPr lang="es-CO" noProof="0" err="1"/>
              <a:t>porttitor</a:t>
            </a:r>
            <a:r>
              <a:rPr lang="es-CO" noProof="0"/>
              <a:t> </a:t>
            </a:r>
            <a:r>
              <a:rPr lang="es-CO" noProof="0" err="1"/>
              <a:t>auctor</a:t>
            </a:r>
            <a:r>
              <a:rPr lang="es-CO" noProof="0"/>
              <a:t>.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C98834F-B6C7-4F35-B670-DC508139D1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521668" y="8476483"/>
            <a:ext cx="9736116" cy="3493054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3600">
                <a:solidFill>
                  <a:srgbClr val="004A84"/>
                </a:solidFill>
                <a:latin typeface="+mn-lt"/>
              </a:defRPr>
            </a:lvl1pPr>
            <a:lvl2pPr marL="1600200" indent="-685800">
              <a:buClr>
                <a:schemeClr val="accent3"/>
              </a:buClr>
              <a:buFont typeface="Wingdings" panose="05000000000000000000" pitchFamily="2" charset="2"/>
              <a:buChar char="ü"/>
              <a:defRPr sz="3600"/>
            </a:lvl2pPr>
            <a:lvl3pPr marL="2400300" indent="-571500">
              <a:buClr>
                <a:schemeClr val="accent3"/>
              </a:buClr>
              <a:buFont typeface="Courier New" panose="02070309020205020404" pitchFamily="49" charset="0"/>
              <a:buChar char="o"/>
              <a:defRPr sz="3600"/>
            </a:lvl3pPr>
            <a:lvl4pPr marL="3314700" indent="-5715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s-CO" noProof="0"/>
              <a:t>Viñetas cortas en tamaño mínimo de 18 puntos azul oscuro.</a:t>
            </a:r>
          </a:p>
          <a:p>
            <a:pPr lvl="0"/>
            <a:r>
              <a:rPr lang="es-CO" noProof="0"/>
              <a:t>Sed ultrices urna vitae </a:t>
            </a:r>
            <a:r>
              <a:rPr lang="es-CO" noProof="0" err="1"/>
              <a:t>est</a:t>
            </a:r>
            <a:r>
              <a:rPr lang="es-CO" noProof="0"/>
              <a:t> </a:t>
            </a:r>
            <a:r>
              <a:rPr lang="es-CO" noProof="0" err="1"/>
              <a:t>feugiat</a:t>
            </a:r>
            <a:r>
              <a:rPr lang="es-CO" noProof="0"/>
              <a:t> </a:t>
            </a:r>
            <a:r>
              <a:rPr lang="es-CO" noProof="0" err="1"/>
              <a:t>convallis</a:t>
            </a:r>
            <a:r>
              <a:rPr lang="es-CO" noProof="0"/>
              <a:t>.</a:t>
            </a:r>
          </a:p>
          <a:p>
            <a:pPr lvl="0"/>
            <a:r>
              <a:rPr lang="es-CO" noProof="0" err="1"/>
              <a:t>Duis</a:t>
            </a:r>
            <a:r>
              <a:rPr lang="es-CO" noProof="0"/>
              <a:t> </a:t>
            </a:r>
            <a:r>
              <a:rPr lang="es-CO" noProof="0" err="1"/>
              <a:t>mollis</a:t>
            </a:r>
            <a:r>
              <a:rPr lang="es-CO" noProof="0"/>
              <a:t> urna ut mi </a:t>
            </a:r>
            <a:r>
              <a:rPr lang="es-CO" noProof="0" err="1"/>
              <a:t>porttitor</a:t>
            </a:r>
            <a:r>
              <a:rPr lang="es-CO" noProof="0"/>
              <a:t> </a:t>
            </a:r>
            <a:r>
              <a:rPr lang="es-CO" noProof="0" err="1"/>
              <a:t>auctor</a:t>
            </a:r>
            <a:r>
              <a:rPr lang="es-CO" noProof="0"/>
              <a:t>.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AD286F67-6D9A-4C6F-8176-6D5B03ED4F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4082" y="8476483"/>
            <a:ext cx="9736116" cy="3493054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3600">
                <a:solidFill>
                  <a:srgbClr val="004A84"/>
                </a:solidFill>
                <a:latin typeface="+mn-lt"/>
              </a:defRPr>
            </a:lvl1pPr>
            <a:lvl2pPr marL="1600200" indent="-6858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ü"/>
              <a:defRPr sz="3600"/>
            </a:lvl2pPr>
            <a:lvl3pPr marL="2400300" indent="-571500">
              <a:buClr>
                <a:schemeClr val="tx1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  <a:defRPr sz="3600"/>
            </a:lvl3pPr>
            <a:lvl4pPr marL="3314700" indent="-5715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s-CO" noProof="0"/>
              <a:t>Viñetas cortas en tamaño mínimo de 18 puntos azul oscuro.</a:t>
            </a:r>
          </a:p>
          <a:p>
            <a:pPr lvl="0"/>
            <a:r>
              <a:rPr lang="es-CO" noProof="0"/>
              <a:t>Sed ultrices urna vitae </a:t>
            </a:r>
            <a:r>
              <a:rPr lang="es-CO" noProof="0" err="1"/>
              <a:t>est</a:t>
            </a:r>
            <a:r>
              <a:rPr lang="es-CO" noProof="0"/>
              <a:t> </a:t>
            </a:r>
            <a:r>
              <a:rPr lang="es-CO" noProof="0" err="1"/>
              <a:t>feugiat</a:t>
            </a:r>
            <a:r>
              <a:rPr lang="es-CO" noProof="0"/>
              <a:t> </a:t>
            </a:r>
            <a:r>
              <a:rPr lang="es-CO" noProof="0" err="1"/>
              <a:t>convallis</a:t>
            </a:r>
            <a:r>
              <a:rPr lang="es-CO" noProof="0"/>
              <a:t>.</a:t>
            </a:r>
          </a:p>
          <a:p>
            <a:pPr lvl="0"/>
            <a:r>
              <a:rPr lang="es-CO" noProof="0" err="1"/>
              <a:t>Duis</a:t>
            </a:r>
            <a:r>
              <a:rPr lang="es-CO" noProof="0"/>
              <a:t> </a:t>
            </a:r>
            <a:r>
              <a:rPr lang="es-CO" noProof="0" err="1"/>
              <a:t>mollis</a:t>
            </a:r>
            <a:r>
              <a:rPr lang="es-CO" noProof="0"/>
              <a:t> urna ut mi </a:t>
            </a:r>
            <a:r>
              <a:rPr lang="es-CO" noProof="0" err="1"/>
              <a:t>porttitor</a:t>
            </a:r>
            <a:r>
              <a:rPr lang="es-CO" noProof="0"/>
              <a:t> </a:t>
            </a:r>
            <a:r>
              <a:rPr lang="es-CO" noProof="0" err="1"/>
              <a:t>auctor</a:t>
            </a:r>
            <a:r>
              <a:rPr lang="es-CO" noProof="0"/>
              <a:t>.</a:t>
            </a:r>
          </a:p>
        </p:txBody>
      </p:sp>
      <p:sp>
        <p:nvSpPr>
          <p:cNvPr id="24" name="Title 14">
            <a:extLst>
              <a:ext uri="{FF2B5EF4-FFF2-40B4-BE49-F238E27FC236}">
                <a16:creationId xmlns:a16="http://schemas.microsoft.com/office/drawing/2014/main" id="{7A3058C0-9D3B-4C32-8C25-0BE9975361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731" y="534661"/>
            <a:ext cx="22339770" cy="111877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7200" b="1" spc="-300">
                <a:solidFill>
                  <a:srgbClr val="004A84"/>
                </a:solidFill>
                <a:latin typeface="+mj-lt"/>
              </a:defRPr>
            </a:lvl1pPr>
          </a:lstStyle>
          <a:p>
            <a:r>
              <a:rPr lang="es-CO" noProof="0"/>
              <a:t>Título de la diapositiva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300319CD-12C3-4F46-B48E-107CB83823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3732" y="1842017"/>
            <a:ext cx="23228768" cy="7218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>
                <a:solidFill>
                  <a:srgbClr val="004A84"/>
                </a:solidFill>
                <a:latin typeface="+mn-lt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s-CO" noProof="0"/>
              <a:t>Subtítulo de la diapositiva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0D718A9D-2709-422D-824A-4288BE0938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3730" y="12617351"/>
            <a:ext cx="11618924" cy="7295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004A84"/>
                </a:solidFill>
                <a:latin typeface="+mn-lt"/>
              </a:defRPr>
            </a:lvl1pPr>
          </a:lstStyle>
          <a:p>
            <a:pPr lvl="0"/>
            <a:r>
              <a:rPr lang="es-CO" noProof="0"/>
              <a:t>Fuente y/o notas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99A8C00-2C24-4068-93E9-575592A293DD}"/>
              </a:ext>
            </a:extLst>
          </p:cNvPr>
          <p:cNvSpPr txBox="1"/>
          <p:nvPr userDrawn="1"/>
        </p:nvSpPr>
        <p:spPr>
          <a:xfrm>
            <a:off x="23234650" y="539116"/>
            <a:ext cx="723900" cy="42037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1200"/>
              </a:spcBef>
            </a:pPr>
            <a:fld id="{75C7898C-BA7D-4DD1-B648-10E044C0935B}" type="slidenum">
              <a:rPr lang="es-CO" sz="1600" smtClean="0">
                <a:solidFill>
                  <a:srgbClr val="004A84"/>
                </a:solidFill>
                <a:latin typeface="+mn-lt"/>
              </a:rPr>
              <a:pPr algn="ctr">
                <a:spcBef>
                  <a:spcPts val="1200"/>
                </a:spcBef>
              </a:pPr>
              <a:t>‹Nº›</a:t>
            </a:fld>
            <a:endParaRPr lang="es-CO" sz="1600">
              <a:solidFill>
                <a:srgbClr val="004A84"/>
              </a:solidFill>
              <a:latin typeface="+mn-lt"/>
            </a:endParaRPr>
          </a:p>
        </p:txBody>
      </p:sp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92331E8B-97D5-AED8-903F-3473C082AE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2963" y="12706816"/>
            <a:ext cx="3681038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6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729" y="1297146"/>
            <a:ext cx="6960682" cy="256365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None/>
              <a:defRPr sz="5600" b="1" spc="0">
                <a:solidFill>
                  <a:srgbClr val="004A84"/>
                </a:solidFill>
                <a:latin typeface="+mj-lt"/>
              </a:defRPr>
            </a:lvl1pPr>
          </a:lstStyle>
          <a:p>
            <a:pPr lvl="0"/>
            <a:r>
              <a:rPr lang="es-CO" noProof="0"/>
              <a:t>Recomendaciones o conclusiones</a:t>
            </a:r>
          </a:p>
        </p:txBody>
      </p:sp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576F4BAA-4B43-4CDA-BCAD-CF6ECAEB3D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64129" y="1297145"/>
            <a:ext cx="2384890" cy="1762830"/>
          </a:xfrm>
          <a:prstGeom prst="rect">
            <a:avLst/>
          </a:prstGeom>
          <a:noFill/>
        </p:spPr>
        <p:txBody>
          <a:bodyPr wrap="none" lIns="0" tIns="72000" rIns="108000" bIns="0" anchor="b">
            <a:noAutofit/>
          </a:bodyPr>
          <a:lstStyle>
            <a:lvl1pPr marL="0" indent="0" algn="r">
              <a:buNone/>
              <a:defRPr sz="8800" b="1">
                <a:solidFill>
                  <a:srgbClr val="004A84"/>
                </a:solidFill>
                <a:latin typeface="+mn-lt"/>
              </a:defRPr>
            </a:lvl1pPr>
          </a:lstStyle>
          <a:p>
            <a:pPr lvl="0"/>
            <a:r>
              <a:rPr lang="es-CO"/>
              <a:t>#.</a:t>
            </a:r>
            <a:endParaRPr lang="es-E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6D67533-8100-467D-8211-66F9DD406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49019" y="2273301"/>
            <a:ext cx="12434782" cy="9530846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None/>
              <a:defRPr sz="3600">
                <a:solidFill>
                  <a:srgbClr val="004A84"/>
                </a:solidFill>
                <a:latin typeface="+mn-lt"/>
              </a:defRPr>
            </a:lvl1pPr>
            <a:lvl2pPr marL="1485900" indent="-571500">
              <a:buClr>
                <a:schemeClr val="tx2"/>
              </a:buClr>
              <a:buFont typeface="Arial" panose="020B0604020202020204" pitchFamily="34" charset="0"/>
              <a:buChar char="•"/>
              <a:defRPr sz="3600"/>
            </a:lvl2pPr>
            <a:lvl3pPr marL="2400300" indent="-571500">
              <a:buClr>
                <a:schemeClr val="tx2"/>
              </a:buClr>
              <a:buFont typeface="Arial" panose="020B0604020202020204" pitchFamily="34" charset="0"/>
              <a:buChar char="•"/>
              <a:defRPr sz="3600"/>
            </a:lvl3pPr>
            <a:lvl4pPr marL="3314700" indent="-571500">
              <a:buClr>
                <a:schemeClr val="tx2"/>
              </a:buClr>
              <a:buFont typeface="Arial" panose="020B0604020202020204" pitchFamily="34" charset="0"/>
              <a:buChar char="•"/>
              <a:defRPr sz="3600"/>
            </a:lvl4pPr>
            <a:lvl5pPr marL="3657600" indent="0">
              <a:buNone/>
              <a:defRPr/>
            </a:lvl5pPr>
          </a:lstStyle>
          <a:p>
            <a:pPr lvl="0"/>
            <a:r>
              <a:rPr lang="es-CO" noProof="0"/>
              <a:t>Texto de párrafo o viñetas en tamaño mínimo de 18 puntos blanco.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E043831B-7394-4709-8FBD-2A243826A5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3730" y="12617351"/>
            <a:ext cx="11618924" cy="7295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004A84"/>
                </a:solidFill>
                <a:latin typeface="+mn-lt"/>
              </a:defRPr>
            </a:lvl1pPr>
          </a:lstStyle>
          <a:p>
            <a:pPr lvl="0"/>
            <a:r>
              <a:rPr lang="es-CO" noProof="0"/>
              <a:t>Fuente y/o notas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EA2EB9-5560-40AB-A722-394E0543F696}"/>
              </a:ext>
            </a:extLst>
          </p:cNvPr>
          <p:cNvSpPr txBox="1"/>
          <p:nvPr/>
        </p:nvSpPr>
        <p:spPr>
          <a:xfrm>
            <a:off x="23234650" y="539308"/>
            <a:ext cx="723900" cy="4199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1200"/>
              </a:spcBef>
            </a:pPr>
            <a:fld id="{75C7898C-BA7D-4DD1-B648-10E044C0935B}" type="slidenum">
              <a:rPr lang="es-CO" sz="1600" smtClean="0">
                <a:solidFill>
                  <a:schemeClr val="bg1"/>
                </a:solidFill>
              </a:rPr>
              <a:pPr algn="ctr">
                <a:spcBef>
                  <a:spcPts val="1200"/>
                </a:spcBef>
              </a:pPr>
              <a:t>‹Nº›</a:t>
            </a:fld>
            <a:endParaRPr lang="es-CO" sz="160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F454E0-03B1-4659-BA3C-89C79899CF6E}"/>
              </a:ext>
            </a:extLst>
          </p:cNvPr>
          <p:cNvSpPr txBox="1"/>
          <p:nvPr userDrawn="1"/>
        </p:nvSpPr>
        <p:spPr>
          <a:xfrm>
            <a:off x="23234650" y="539116"/>
            <a:ext cx="723900" cy="42037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1200"/>
              </a:spcBef>
            </a:pPr>
            <a:fld id="{75C7898C-BA7D-4DD1-B648-10E044C0935B}" type="slidenum">
              <a:rPr lang="es-CO" sz="1600" smtClean="0">
                <a:solidFill>
                  <a:srgbClr val="004A84"/>
                </a:solidFill>
                <a:latin typeface="+mn-lt"/>
              </a:rPr>
              <a:pPr algn="ctr">
                <a:spcBef>
                  <a:spcPts val="1200"/>
                </a:spcBef>
              </a:pPr>
              <a:t>‹Nº›</a:t>
            </a:fld>
            <a:endParaRPr lang="es-CO" sz="1600">
              <a:solidFill>
                <a:srgbClr val="004A84"/>
              </a:solidFill>
              <a:latin typeface="+mn-lt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6D28CCF-CF03-4FEB-A44D-4E6318AA16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54781" y="5651045"/>
            <a:ext cx="3418578" cy="3418578"/>
          </a:xfrm>
          <a:prstGeom prst="rect">
            <a:avLst/>
          </a:prstGeom>
        </p:spPr>
      </p:pic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2F6AA60A-78BE-0F33-6842-E8E95F1C6C3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2963" y="12706816"/>
            <a:ext cx="3681038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41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311EE2-8D94-44DE-AF70-9F4178C0C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A84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FC86C1-3572-4645-959D-0B7FD3DC8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4A84"/>
                </a:solidFill>
              </a:defRPr>
            </a:lvl1pPr>
            <a:lvl2pPr>
              <a:defRPr>
                <a:solidFill>
                  <a:srgbClr val="004A84"/>
                </a:solidFill>
              </a:defRPr>
            </a:lvl2pPr>
            <a:lvl3pPr>
              <a:defRPr>
                <a:solidFill>
                  <a:srgbClr val="004A84"/>
                </a:solidFill>
              </a:defRPr>
            </a:lvl3pPr>
            <a:lvl4pPr>
              <a:defRPr>
                <a:solidFill>
                  <a:srgbClr val="004A84"/>
                </a:solidFill>
              </a:defRPr>
            </a:lvl4pPr>
            <a:lvl5pPr>
              <a:defRPr>
                <a:solidFill>
                  <a:srgbClr val="004A84"/>
                </a:solidFill>
              </a:defRPr>
            </a:lvl5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69AEC4-ACA2-417C-8897-4D228FB03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4A84"/>
                </a:solidFill>
              </a:defRPr>
            </a:lvl1pPr>
          </a:lstStyle>
          <a:p>
            <a:fld id="{EC470473-8C50-43D3-AF13-E78254B8A6C1}" type="datetimeFigureOut">
              <a:rPr lang="es-CO" smtClean="0"/>
              <a:pPr/>
              <a:t>21/09/2022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D16E7F1-B8A8-45E0-A47D-6CFC063FB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4A84"/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BE21A6B-B645-4AEF-9274-441B35AEA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4A84"/>
                </a:solidFill>
              </a:defRPr>
            </a:lvl1pPr>
          </a:lstStyle>
          <a:p>
            <a:fld id="{5A205647-C564-4677-871A-F80657963BFC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407350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Insert Picture Here 2018 Darker.pn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2" name="Rectangle"/>
          <p:cNvSpPr>
            <a:spLocks noGrp="1"/>
          </p:cNvSpPr>
          <p:nvPr>
            <p:ph type="body" sz="quarter" idx="14"/>
          </p:nvPr>
        </p:nvSpPr>
        <p:spPr>
          <a:xfrm>
            <a:off x="1269999" y="1271152"/>
            <a:ext cx="5842001" cy="11176001"/>
          </a:xfrm>
          <a:prstGeom prst="rect">
            <a:avLst/>
          </a:prstGeom>
          <a:solidFill>
            <a:srgbClr val="FFFFFF">
              <a:alpha val="90000"/>
            </a:srgbClr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3" name="Shape"/>
          <p:cNvSpPr>
            <a:spLocks noGrp="1"/>
          </p:cNvSpPr>
          <p:nvPr>
            <p:ph type="body" idx="15"/>
          </p:nvPr>
        </p:nvSpPr>
        <p:spPr>
          <a:xfrm>
            <a:off x="7111999" y="-1"/>
            <a:ext cx="17272001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022"/>
                </a:lnTo>
                <a:lnTo>
                  <a:pt x="12706" y="2022"/>
                </a:lnTo>
                <a:lnTo>
                  <a:pt x="12706" y="19578"/>
                </a:lnTo>
                <a:lnTo>
                  <a:pt x="0" y="19578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4" name="Square"/>
          <p:cNvSpPr>
            <a:spLocks noGrp="1"/>
          </p:cNvSpPr>
          <p:nvPr>
            <p:ph type="body" sz="quarter" idx="16"/>
          </p:nvPr>
        </p:nvSpPr>
        <p:spPr>
          <a:xfrm>
            <a:off x="22313900" y="0"/>
            <a:ext cx="2070100" cy="2070101"/>
          </a:xfrm>
          <a:prstGeom prst="rect">
            <a:avLst/>
          </a:prstGeom>
          <a:solidFill>
            <a:srgbClr val="454546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5" name="SQUARE"/>
          <p:cNvSpPr txBox="1">
            <a:spLocks noGrp="1"/>
          </p:cNvSpPr>
          <p:nvPr>
            <p:ph type="body" sz="quarter" idx="17"/>
          </p:nvPr>
        </p:nvSpPr>
        <p:spPr>
          <a:xfrm>
            <a:off x="1269999" y="628650"/>
            <a:ext cx="10922001" cy="406400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25000"/>
              </a:lnSpc>
              <a:defRPr sz="2000" spc="500">
                <a:solidFill>
                  <a:srgbClr val="FDFA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SQUARE</a:t>
            </a:r>
          </a:p>
        </p:txBody>
      </p:sp>
      <p:sp>
        <p:nvSpPr>
          <p:cNvPr id="286" name="presentation template"/>
          <p:cNvSpPr txBox="1">
            <a:spLocks noGrp="1"/>
          </p:cNvSpPr>
          <p:nvPr>
            <p:ph type="body" sz="quarter" idx="18"/>
          </p:nvPr>
        </p:nvSpPr>
        <p:spPr>
          <a:xfrm>
            <a:off x="12192000" y="12708653"/>
            <a:ext cx="10922000" cy="406401"/>
          </a:xfrm>
          <a:prstGeom prst="rect">
            <a:avLst/>
          </a:prstGeom>
        </p:spPr>
        <p:txBody>
          <a:bodyPr anchor="b">
            <a:spAutoFit/>
          </a:bodyPr>
          <a:lstStyle>
            <a:lvl1pPr algn="r">
              <a:lnSpc>
                <a:spcPct val="125000"/>
              </a:lnSpc>
              <a:defRPr sz="2000" spc="5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presentation template</a:t>
            </a:r>
          </a:p>
        </p:txBody>
      </p:sp>
      <p:sp>
        <p:nvSpPr>
          <p:cNvPr id="287" name="Square"/>
          <p:cNvSpPr>
            <a:spLocks noGrp="1"/>
          </p:cNvSpPr>
          <p:nvPr>
            <p:ph type="body" sz="quarter" idx="19"/>
          </p:nvPr>
        </p:nvSpPr>
        <p:spPr>
          <a:xfrm>
            <a:off x="2868354" y="12708654"/>
            <a:ext cx="406401" cy="406401"/>
          </a:xfrm>
          <a:prstGeom prst="rect">
            <a:avLst/>
          </a:prstGeom>
          <a:solidFill>
            <a:srgbClr val="F8FAFF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8" name="Square"/>
          <p:cNvSpPr>
            <a:spLocks noGrp="1"/>
          </p:cNvSpPr>
          <p:nvPr>
            <p:ph type="body" sz="quarter" idx="20"/>
          </p:nvPr>
        </p:nvSpPr>
        <p:spPr>
          <a:xfrm>
            <a:off x="1269999" y="12708654"/>
            <a:ext cx="406401" cy="406401"/>
          </a:xfrm>
          <a:prstGeom prst="rect">
            <a:avLst/>
          </a:prstGeom>
          <a:solidFill>
            <a:srgbClr val="F8FAFF">
              <a:alpha val="25000"/>
            </a:srgbClr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9" name="Square"/>
          <p:cNvSpPr>
            <a:spLocks noGrp="1"/>
          </p:cNvSpPr>
          <p:nvPr>
            <p:ph type="body" sz="quarter" idx="21"/>
          </p:nvPr>
        </p:nvSpPr>
        <p:spPr>
          <a:xfrm>
            <a:off x="2070099" y="12708654"/>
            <a:ext cx="406401" cy="406401"/>
          </a:xfrm>
          <a:prstGeom prst="rect">
            <a:avLst/>
          </a:prstGeom>
          <a:solidFill>
            <a:srgbClr val="F8FAFF">
              <a:alpha val="50000"/>
            </a:srgbClr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04644" y="831850"/>
            <a:ext cx="1418712" cy="723900"/>
          </a:xfrm>
          <a:prstGeom prst="rect">
            <a:avLst/>
          </a:prstGeom>
        </p:spPr>
        <p:txBody>
          <a:bodyPr wrap="square"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446928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911E3A-CE19-EA77-657E-CA76039964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6F2AD0B-94FB-58B2-D30D-094FE67BB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C3DDC2-D921-0295-C841-97EAF2E1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FFB46-845D-4185-8D2E-E35F7D733A0B}" type="datetimeFigureOut">
              <a:rPr lang="es-CO" smtClean="0"/>
              <a:t>21/09/2022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6346D-5870-F67F-F05B-B1C4D5176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FD146A-A39A-0D68-D9CE-A3209CC5D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506" y="13081000"/>
            <a:ext cx="1008289" cy="718145"/>
          </a:xfrm>
          <a:prstGeom prst="rect">
            <a:avLst/>
          </a:prstGeom>
        </p:spPr>
        <p:txBody>
          <a:bodyPr/>
          <a:lstStyle/>
          <a:p>
            <a:fld id="{E83C5BB0-D0F0-47EC-98F3-D2D341FD576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092844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Insert Picture Here 2018 Darker.png"/>
          <p:cNvSpPr>
            <a:spLocks noGrp="1"/>
          </p:cNvSpPr>
          <p:nvPr>
            <p:ph type="pic" sz="half" idx="13"/>
          </p:nvPr>
        </p:nvSpPr>
        <p:spPr>
          <a:xfrm>
            <a:off x="13589000" y="685800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87" name="Insert Picture Here 2018.png"/>
          <p:cNvSpPr>
            <a:spLocks noGrp="1"/>
          </p:cNvSpPr>
          <p:nvPr>
            <p:ph type="pic" sz="half" idx="14"/>
          </p:nvPr>
        </p:nvSpPr>
        <p:spPr>
          <a:xfrm>
            <a:off x="1358900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88" name="Insert Picture Here 2018.png"/>
          <p:cNvSpPr>
            <a:spLocks noGrp="1"/>
          </p:cNvSpPr>
          <p:nvPr>
            <p:ph type="pic" sz="half" idx="15"/>
          </p:nvPr>
        </p:nvSpPr>
        <p:spPr>
          <a:xfrm>
            <a:off x="-2666991" y="3429000"/>
            <a:ext cx="12191958" cy="68579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89" name="Shape"/>
          <p:cNvSpPr>
            <a:spLocks noGrp="1"/>
          </p:cNvSpPr>
          <p:nvPr>
            <p:ph type="body" idx="16"/>
          </p:nvPr>
        </p:nvSpPr>
        <p:spPr>
          <a:xfrm>
            <a:off x="0" y="-1"/>
            <a:ext cx="24384001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5400"/>
                </a:lnTo>
                <a:lnTo>
                  <a:pt x="6075" y="5400"/>
                </a:lnTo>
                <a:lnTo>
                  <a:pt x="6075" y="16200"/>
                </a:lnTo>
                <a:lnTo>
                  <a:pt x="0" y="16200"/>
                </a:lnTo>
                <a:lnTo>
                  <a:pt x="0" y="21600"/>
                </a:lnTo>
                <a:lnTo>
                  <a:pt x="14400" y="21600"/>
                </a:lnTo>
                <a:lnTo>
                  <a:pt x="14400" y="10800"/>
                </a:lnTo>
                <a:lnTo>
                  <a:pt x="14400" y="0"/>
                </a:lnTo>
                <a:lnTo>
                  <a:pt x="0" y="0"/>
                </a:lnTo>
                <a:close/>
                <a:moveTo>
                  <a:pt x="20475" y="0"/>
                </a:moveTo>
                <a:lnTo>
                  <a:pt x="20475" y="10800"/>
                </a:lnTo>
                <a:lnTo>
                  <a:pt x="20475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204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0" name="Square"/>
          <p:cNvSpPr>
            <a:spLocks noGrp="1"/>
          </p:cNvSpPr>
          <p:nvPr>
            <p:ph type="body" sz="quarter" idx="17"/>
          </p:nvPr>
        </p:nvSpPr>
        <p:spPr>
          <a:xfrm>
            <a:off x="22313900" y="0"/>
            <a:ext cx="2070100" cy="2070101"/>
          </a:xfrm>
          <a:prstGeom prst="rect">
            <a:avLst/>
          </a:prstGeom>
          <a:solidFill>
            <a:srgbClr val="454546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1" name="SQUARE"/>
          <p:cNvSpPr txBox="1">
            <a:spLocks noGrp="1"/>
          </p:cNvSpPr>
          <p:nvPr>
            <p:ph type="body" sz="quarter" idx="18"/>
          </p:nvPr>
        </p:nvSpPr>
        <p:spPr>
          <a:xfrm>
            <a:off x="1269999" y="628650"/>
            <a:ext cx="10922001" cy="406400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25000"/>
              </a:lnSpc>
              <a:defRPr sz="2000" spc="5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SQUARE</a:t>
            </a:r>
          </a:p>
        </p:txBody>
      </p:sp>
      <p:sp>
        <p:nvSpPr>
          <p:cNvPr id="492" name="Square"/>
          <p:cNvSpPr>
            <a:spLocks noGrp="1"/>
          </p:cNvSpPr>
          <p:nvPr>
            <p:ph type="body" sz="quarter" idx="19"/>
          </p:nvPr>
        </p:nvSpPr>
        <p:spPr>
          <a:xfrm>
            <a:off x="2868354" y="12708654"/>
            <a:ext cx="406401" cy="406401"/>
          </a:xfrm>
          <a:prstGeom prst="rect">
            <a:avLst/>
          </a:prstGeom>
          <a:solidFill>
            <a:srgbClr val="454546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3" name="Square"/>
          <p:cNvSpPr>
            <a:spLocks noGrp="1"/>
          </p:cNvSpPr>
          <p:nvPr>
            <p:ph type="body" sz="quarter" idx="20"/>
          </p:nvPr>
        </p:nvSpPr>
        <p:spPr>
          <a:xfrm>
            <a:off x="1269999" y="12708654"/>
            <a:ext cx="406401" cy="406401"/>
          </a:xfrm>
          <a:prstGeom prst="rect">
            <a:avLst/>
          </a:prstGeom>
          <a:solidFill>
            <a:srgbClr val="454546">
              <a:alpha val="25000"/>
            </a:srgbClr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4" name="Square"/>
          <p:cNvSpPr>
            <a:spLocks noGrp="1"/>
          </p:cNvSpPr>
          <p:nvPr>
            <p:ph type="body" sz="quarter" idx="21"/>
          </p:nvPr>
        </p:nvSpPr>
        <p:spPr>
          <a:xfrm>
            <a:off x="2070099" y="12708654"/>
            <a:ext cx="406401" cy="406401"/>
          </a:xfrm>
          <a:prstGeom prst="rect">
            <a:avLst/>
          </a:prstGeom>
          <a:solidFill>
            <a:srgbClr val="454546">
              <a:alpha val="50000"/>
            </a:srgbClr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04644" y="831850"/>
            <a:ext cx="1418712" cy="723900"/>
          </a:xfrm>
          <a:prstGeom prst="rect">
            <a:avLst/>
          </a:prstGeom>
        </p:spPr>
        <p:txBody>
          <a:bodyPr wrap="square"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779545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ido - Gráfi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F80955C4-FC34-4E86-A3C3-809D890A2766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4058969" y="4555218"/>
            <a:ext cx="16266066" cy="797242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s-CO"/>
              <a:t>CLICK EN ÍCONO PARA INSERTAR GRÁFICO con etiquetas de valores en tamaño 18 mínimo y color negro.</a:t>
            </a:r>
          </a:p>
        </p:txBody>
      </p:sp>
      <p:sp>
        <p:nvSpPr>
          <p:cNvPr id="16" name="Title 14">
            <a:extLst>
              <a:ext uri="{FF2B5EF4-FFF2-40B4-BE49-F238E27FC236}">
                <a16:creationId xmlns:a16="http://schemas.microsoft.com/office/drawing/2014/main" id="{EF5DBFE0-B179-4B40-B5D2-740D2A4145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730" y="1431617"/>
            <a:ext cx="23227192" cy="111877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7200" b="0" i="0" spc="-30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s-CO" noProof="0"/>
              <a:t>Título de la diapositiva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07522621-807A-4467-A076-4360B50690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3732" y="2738973"/>
            <a:ext cx="23228768" cy="7218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 i="0">
                <a:solidFill>
                  <a:schemeClr val="tx1"/>
                </a:solidFill>
                <a:latin typeface="Montserrat" pitchFamily="2" charset="77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s-CO" noProof="0"/>
              <a:t>Subtítulo de la diapositiva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5782629A-BA4D-4C8B-9749-76A795A163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3730" y="12617351"/>
            <a:ext cx="11618924" cy="7295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CO" noProof="0"/>
              <a:t>Fuente y/o notas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B9B5B0-16E4-49C4-BC8E-FB719FC8393D}"/>
              </a:ext>
            </a:extLst>
          </p:cNvPr>
          <p:cNvSpPr txBox="1"/>
          <p:nvPr/>
        </p:nvSpPr>
        <p:spPr>
          <a:xfrm>
            <a:off x="23234650" y="539308"/>
            <a:ext cx="723900" cy="4199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1200"/>
              </a:spcBef>
            </a:pPr>
            <a:fld id="{75C7898C-BA7D-4DD1-B648-10E044C0935B}" type="slidenum">
              <a:rPr lang="es-CO" sz="1600" smtClean="0">
                <a:solidFill>
                  <a:schemeClr val="tx1"/>
                </a:solidFill>
              </a:rPr>
              <a:pPr algn="ctr">
                <a:spcBef>
                  <a:spcPts val="1200"/>
                </a:spcBef>
              </a:pPr>
              <a:t>‹Nº›</a:t>
            </a:fld>
            <a:endParaRPr lang="es-CO" sz="160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EAF4BB-ADD4-48B7-AA65-A22195C76CDC}"/>
              </a:ext>
            </a:extLst>
          </p:cNvPr>
          <p:cNvSpPr txBox="1"/>
          <p:nvPr userDrawn="1"/>
        </p:nvSpPr>
        <p:spPr>
          <a:xfrm>
            <a:off x="23234650" y="539308"/>
            <a:ext cx="723900" cy="4199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1200"/>
              </a:spcBef>
            </a:pPr>
            <a:fld id="{75C7898C-BA7D-4DD1-B648-10E044C0935B}" type="slidenum">
              <a:rPr lang="es-CO" sz="1600" smtClean="0">
                <a:solidFill>
                  <a:schemeClr val="tx1"/>
                </a:solidFill>
              </a:rPr>
              <a:pPr algn="ctr">
                <a:spcBef>
                  <a:spcPts val="1200"/>
                </a:spcBef>
              </a:pPr>
              <a:t>‹Nº›</a:t>
            </a:fld>
            <a:endParaRPr lang="es-CO" sz="1600">
              <a:solidFill>
                <a:schemeClr val="tx1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89F07AF-C87F-0847-8B49-763E6F7D9EAA}"/>
              </a:ext>
            </a:extLst>
          </p:cNvPr>
          <p:cNvSpPr/>
          <p:nvPr userDrawn="1"/>
        </p:nvSpPr>
        <p:spPr>
          <a:xfrm>
            <a:off x="573078" y="369105"/>
            <a:ext cx="69380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600"/>
              <a:t>Formulación de Políticas Públicas y documentos CONPES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9A4D66E2-CFE7-4B42-86F6-5CCFB65C5A0D}"/>
              </a:ext>
            </a:extLst>
          </p:cNvPr>
          <p:cNvSpPr/>
          <p:nvPr userDrawn="1"/>
        </p:nvSpPr>
        <p:spPr>
          <a:xfrm>
            <a:off x="9673346" y="369105"/>
            <a:ext cx="5037308" cy="419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600"/>
              <a:t>DNP - Departamento Nacional de Planeación</a:t>
            </a:r>
          </a:p>
        </p:txBody>
      </p:sp>
    </p:spTree>
    <p:extLst>
      <p:ext uri="{BB962C8B-B14F-4D97-AF65-F5344CB8AC3E}">
        <p14:creationId xmlns:p14="http://schemas.microsoft.com/office/powerpoint/2010/main" val="422383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ido - Solo Texto - Una Column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4"/>
          <p:cNvSpPr>
            <a:spLocks noGrp="1"/>
          </p:cNvSpPr>
          <p:nvPr>
            <p:ph type="title" hasCustomPrompt="1"/>
          </p:nvPr>
        </p:nvSpPr>
        <p:spPr>
          <a:xfrm>
            <a:off x="583729" y="533857"/>
            <a:ext cx="23228766" cy="111877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6400" b="0" i="0" spc="0">
                <a:solidFill>
                  <a:schemeClr val="tx1">
                    <a:lumMod val="5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s-CO" noProof="0"/>
              <a:t>Título de la diapositiva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583732" y="1715093"/>
            <a:ext cx="23228768" cy="7218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 i="0">
                <a:solidFill>
                  <a:schemeClr val="tx1">
                    <a:lumMod val="50000"/>
                  </a:schemeClr>
                </a:solidFill>
                <a:latin typeface="Montserrat" pitchFamily="2" charset="77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s-CO" noProof="0"/>
              <a:t>Subtítulo de la diapositiva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1A42CDCE-22F1-430F-8FEA-A47335056F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3730" y="12617351"/>
            <a:ext cx="11618924" cy="7295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CO" noProof="0"/>
              <a:t>Fuente y/o notas</a:t>
            </a:r>
          </a:p>
        </p:txBody>
      </p:sp>
    </p:spTree>
    <p:extLst>
      <p:ext uri="{BB962C8B-B14F-4D97-AF65-F5344CB8AC3E}">
        <p14:creationId xmlns:p14="http://schemas.microsoft.com/office/powerpoint/2010/main" val="419637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ido - Comparació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CF9560-1BBB-4642-AE1D-30E57BC8E2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598118" y="4412028"/>
            <a:ext cx="9654808" cy="1155700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s-CO" noProof="0"/>
              <a:t>Concepto 1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DFF4CF4-99B6-41F0-B15C-242E7C10BE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98118" y="5604591"/>
            <a:ext cx="9654808" cy="68702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1600200" indent="-685800">
              <a:buClr>
                <a:schemeClr val="accent2"/>
              </a:buClr>
              <a:buFont typeface="Wingdings" panose="05000000000000000000" pitchFamily="2" charset="2"/>
              <a:buChar char="ü"/>
              <a:defRPr sz="3600"/>
            </a:lvl2pPr>
            <a:lvl3pPr marL="2400300" indent="-571500">
              <a:buClr>
                <a:schemeClr val="accent2"/>
              </a:buClr>
              <a:buFont typeface="Courier New" panose="02070309020205020404" pitchFamily="49" charset="0"/>
              <a:buChar char="o"/>
              <a:defRPr sz="3600"/>
            </a:lvl3pPr>
            <a:lvl4pPr marL="3314700" indent="-57150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s-CO" noProof="0"/>
              <a:t>Viñetas cortas en tamaño mínimo de 18 puntos negro.</a:t>
            </a:r>
          </a:p>
          <a:p>
            <a:pPr lvl="0"/>
            <a:r>
              <a:rPr lang="es-CO" noProof="0"/>
              <a:t>Sed ultrices urna vitae </a:t>
            </a:r>
            <a:r>
              <a:rPr lang="es-CO" noProof="0" err="1"/>
              <a:t>est</a:t>
            </a:r>
            <a:r>
              <a:rPr lang="es-CO" noProof="0"/>
              <a:t> </a:t>
            </a:r>
            <a:r>
              <a:rPr lang="es-CO" noProof="0" err="1"/>
              <a:t>feugiat</a:t>
            </a:r>
            <a:r>
              <a:rPr lang="es-CO" noProof="0"/>
              <a:t> </a:t>
            </a:r>
            <a:r>
              <a:rPr lang="es-CO" noProof="0" err="1"/>
              <a:t>convallis</a:t>
            </a:r>
            <a:r>
              <a:rPr lang="es-CO" noProof="0"/>
              <a:t>.</a:t>
            </a:r>
          </a:p>
          <a:p>
            <a:pPr lvl="0"/>
            <a:r>
              <a:rPr lang="es-CO" noProof="0" err="1"/>
              <a:t>Duis</a:t>
            </a:r>
            <a:r>
              <a:rPr lang="es-CO" noProof="0"/>
              <a:t> </a:t>
            </a:r>
            <a:r>
              <a:rPr lang="es-CO" noProof="0" err="1"/>
              <a:t>mollis</a:t>
            </a:r>
            <a:r>
              <a:rPr lang="es-CO" noProof="0"/>
              <a:t> urna ut mi </a:t>
            </a:r>
            <a:r>
              <a:rPr lang="es-CO" noProof="0" err="1"/>
              <a:t>porttitor</a:t>
            </a:r>
            <a:r>
              <a:rPr lang="es-CO" noProof="0"/>
              <a:t> </a:t>
            </a:r>
            <a:r>
              <a:rPr lang="es-CO" noProof="0" err="1"/>
              <a:t>auctor</a:t>
            </a:r>
            <a:r>
              <a:rPr lang="es-CO" noProof="0"/>
              <a:t>.</a:t>
            </a:r>
          </a:p>
          <a:p>
            <a:pPr lvl="0"/>
            <a:r>
              <a:rPr lang="es-CO" noProof="0" err="1"/>
              <a:t>Quisque</a:t>
            </a:r>
            <a:r>
              <a:rPr lang="es-CO" noProof="0"/>
              <a:t> </a:t>
            </a:r>
            <a:r>
              <a:rPr lang="es-CO" noProof="0" err="1"/>
              <a:t>consectetur</a:t>
            </a:r>
            <a:r>
              <a:rPr lang="es-CO" noProof="0"/>
              <a:t> </a:t>
            </a:r>
            <a:r>
              <a:rPr lang="es-CO" noProof="0" err="1"/>
              <a:t>ligula</a:t>
            </a:r>
            <a:r>
              <a:rPr lang="es-CO" noProof="0"/>
              <a:t> </a:t>
            </a:r>
            <a:r>
              <a:rPr lang="es-CO" noProof="0" err="1"/>
              <a:t>dictum</a:t>
            </a:r>
            <a:r>
              <a:rPr lang="es-CO" noProof="0"/>
              <a:t> ex </a:t>
            </a:r>
            <a:r>
              <a:rPr lang="es-CO" noProof="0" err="1"/>
              <a:t>blandit</a:t>
            </a:r>
            <a:r>
              <a:rPr lang="es-CO" noProof="0"/>
              <a:t>, </a:t>
            </a:r>
            <a:r>
              <a:rPr lang="es-CO" noProof="0" err="1"/>
              <a:t>nec</a:t>
            </a:r>
            <a:r>
              <a:rPr lang="es-CO" noProof="0"/>
              <a:t> </a:t>
            </a:r>
            <a:r>
              <a:rPr lang="es-CO" noProof="0" err="1"/>
              <a:t>accumsan</a:t>
            </a:r>
            <a:r>
              <a:rPr lang="es-CO" noProof="0"/>
              <a:t> mi </a:t>
            </a:r>
            <a:r>
              <a:rPr lang="es-CO" noProof="0" err="1"/>
              <a:t>suscipit</a:t>
            </a:r>
            <a:r>
              <a:rPr lang="es-CO" noProof="0"/>
              <a:t>.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525C52B-2525-43A0-BBE4-73B1536F57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24492" y="4412028"/>
            <a:ext cx="9654808" cy="1155700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s-CO" noProof="0"/>
              <a:t>Concepto 2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0C1C08DA-A307-4C7C-829E-88A5B3913F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4492" y="5604591"/>
            <a:ext cx="9654808" cy="68702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1600200" indent="-685800">
              <a:buClr>
                <a:schemeClr val="tx2"/>
              </a:buClr>
              <a:buFont typeface="Wingdings" panose="05000000000000000000" pitchFamily="2" charset="2"/>
              <a:buChar char="ü"/>
              <a:defRPr sz="3600"/>
            </a:lvl2pPr>
            <a:lvl3pPr marL="2400300" indent="-571500">
              <a:buClr>
                <a:schemeClr val="tx2"/>
              </a:buClr>
              <a:buFont typeface="Courier New" panose="02070309020205020404" pitchFamily="49" charset="0"/>
              <a:buChar char="o"/>
              <a:defRPr sz="3600"/>
            </a:lvl3pPr>
            <a:lvl4pPr marL="3314700" indent="-571500">
              <a:buClr>
                <a:schemeClr val="tx2"/>
              </a:buClr>
              <a:buFont typeface="Wingdings" panose="05000000000000000000" pitchFamily="2" charset="2"/>
              <a:buChar char="§"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s-CO" noProof="0"/>
              <a:t>Viñetas cortas en tamaño mínimo de 18 puntos negro.</a:t>
            </a:r>
          </a:p>
          <a:p>
            <a:pPr lvl="0"/>
            <a:r>
              <a:rPr lang="es-CO" noProof="0"/>
              <a:t>Sed ultrices urna vitae </a:t>
            </a:r>
            <a:r>
              <a:rPr lang="es-CO" noProof="0" err="1"/>
              <a:t>est</a:t>
            </a:r>
            <a:r>
              <a:rPr lang="es-CO" noProof="0"/>
              <a:t> </a:t>
            </a:r>
            <a:r>
              <a:rPr lang="es-CO" noProof="0" err="1"/>
              <a:t>feugiat</a:t>
            </a:r>
            <a:r>
              <a:rPr lang="es-CO" noProof="0"/>
              <a:t> </a:t>
            </a:r>
            <a:r>
              <a:rPr lang="es-CO" noProof="0" err="1"/>
              <a:t>convallis</a:t>
            </a:r>
            <a:r>
              <a:rPr lang="es-CO" noProof="0"/>
              <a:t>.</a:t>
            </a:r>
          </a:p>
          <a:p>
            <a:pPr lvl="0"/>
            <a:r>
              <a:rPr lang="es-CO" noProof="0" err="1"/>
              <a:t>Duis</a:t>
            </a:r>
            <a:r>
              <a:rPr lang="es-CO" noProof="0"/>
              <a:t> </a:t>
            </a:r>
            <a:r>
              <a:rPr lang="es-CO" noProof="0" err="1"/>
              <a:t>mollis</a:t>
            </a:r>
            <a:r>
              <a:rPr lang="es-CO" noProof="0"/>
              <a:t> urna ut mi </a:t>
            </a:r>
            <a:r>
              <a:rPr lang="es-CO" noProof="0" err="1"/>
              <a:t>porttitor</a:t>
            </a:r>
            <a:r>
              <a:rPr lang="es-CO" noProof="0"/>
              <a:t> </a:t>
            </a:r>
            <a:r>
              <a:rPr lang="es-CO" noProof="0" err="1"/>
              <a:t>auctor</a:t>
            </a:r>
            <a:r>
              <a:rPr lang="es-CO" noProof="0"/>
              <a:t>.</a:t>
            </a:r>
          </a:p>
          <a:p>
            <a:pPr lvl="0"/>
            <a:r>
              <a:rPr lang="es-CO" noProof="0" err="1"/>
              <a:t>Quisque</a:t>
            </a:r>
            <a:r>
              <a:rPr lang="es-CO" noProof="0"/>
              <a:t> </a:t>
            </a:r>
            <a:r>
              <a:rPr lang="es-CO" noProof="0" err="1"/>
              <a:t>consectetur</a:t>
            </a:r>
            <a:r>
              <a:rPr lang="es-CO" noProof="0"/>
              <a:t> </a:t>
            </a:r>
            <a:r>
              <a:rPr lang="es-CO" noProof="0" err="1"/>
              <a:t>ligula</a:t>
            </a:r>
            <a:r>
              <a:rPr lang="es-CO" noProof="0"/>
              <a:t> </a:t>
            </a:r>
            <a:r>
              <a:rPr lang="es-CO" noProof="0" err="1"/>
              <a:t>dictum</a:t>
            </a:r>
            <a:r>
              <a:rPr lang="es-CO" noProof="0"/>
              <a:t> ex </a:t>
            </a:r>
            <a:r>
              <a:rPr lang="es-CO" noProof="0" err="1"/>
              <a:t>blandit</a:t>
            </a:r>
            <a:r>
              <a:rPr lang="es-CO" noProof="0"/>
              <a:t>, </a:t>
            </a:r>
            <a:r>
              <a:rPr lang="es-CO" noProof="0" err="1"/>
              <a:t>nec</a:t>
            </a:r>
            <a:r>
              <a:rPr lang="es-CO" noProof="0"/>
              <a:t> </a:t>
            </a:r>
            <a:r>
              <a:rPr lang="es-CO" noProof="0" err="1"/>
              <a:t>accumsan</a:t>
            </a:r>
            <a:r>
              <a:rPr lang="es-CO" noProof="0"/>
              <a:t> mi </a:t>
            </a:r>
            <a:r>
              <a:rPr lang="es-CO" noProof="0" err="1"/>
              <a:t>suscipit</a:t>
            </a:r>
            <a:r>
              <a:rPr lang="es-CO" noProof="0"/>
              <a:t>.</a:t>
            </a:r>
          </a:p>
        </p:txBody>
      </p:sp>
      <p:sp>
        <p:nvSpPr>
          <p:cNvPr id="24" name="Title 14">
            <a:extLst>
              <a:ext uri="{FF2B5EF4-FFF2-40B4-BE49-F238E27FC236}">
                <a16:creationId xmlns:a16="http://schemas.microsoft.com/office/drawing/2014/main" id="{35700CEB-3FCE-4505-AB0D-FF781B54C6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730" y="1431617"/>
            <a:ext cx="23227192" cy="111877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7200" b="0" i="0" spc="-30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s-CO" noProof="0"/>
              <a:t>Título de la diapositiva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C761D3CE-2915-45E4-A1FE-8BB3B1F699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3732" y="2738973"/>
            <a:ext cx="23228768" cy="7218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 i="0">
                <a:solidFill>
                  <a:schemeClr val="tx1"/>
                </a:solidFill>
                <a:latin typeface="Montserrat" pitchFamily="2" charset="77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s-CO" noProof="0"/>
              <a:t>Subtítulo de la diapositiva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83A5392A-7E12-496C-8EBD-38419A592D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3730" y="12617351"/>
            <a:ext cx="11618924" cy="7295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CO" noProof="0"/>
              <a:t>Fuente y/o notas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DCF482-EF5D-4FF4-99C8-8AECCC3BF930}"/>
              </a:ext>
            </a:extLst>
          </p:cNvPr>
          <p:cNvSpPr txBox="1"/>
          <p:nvPr/>
        </p:nvSpPr>
        <p:spPr>
          <a:xfrm>
            <a:off x="23234650" y="539308"/>
            <a:ext cx="723900" cy="4199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1200"/>
              </a:spcBef>
            </a:pPr>
            <a:fld id="{75C7898C-BA7D-4DD1-B648-10E044C0935B}" type="slidenum">
              <a:rPr lang="es-CO" sz="1600" smtClean="0">
                <a:solidFill>
                  <a:schemeClr val="tx1"/>
                </a:solidFill>
              </a:rPr>
              <a:pPr algn="ctr">
                <a:spcBef>
                  <a:spcPts val="1200"/>
                </a:spcBef>
              </a:pPr>
              <a:t>‹Nº›</a:t>
            </a:fld>
            <a:endParaRPr lang="es-CO" sz="160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BA85E4-A573-4E21-ADDE-63E511184280}"/>
              </a:ext>
            </a:extLst>
          </p:cNvPr>
          <p:cNvSpPr txBox="1"/>
          <p:nvPr userDrawn="1"/>
        </p:nvSpPr>
        <p:spPr>
          <a:xfrm>
            <a:off x="23234650" y="539308"/>
            <a:ext cx="723900" cy="4199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1200"/>
              </a:spcBef>
            </a:pPr>
            <a:fld id="{75C7898C-BA7D-4DD1-B648-10E044C0935B}" type="slidenum">
              <a:rPr lang="es-CO" sz="1600" smtClean="0">
                <a:solidFill>
                  <a:schemeClr val="tx1"/>
                </a:solidFill>
              </a:rPr>
              <a:pPr algn="ctr">
                <a:spcBef>
                  <a:spcPts val="1200"/>
                </a:spcBef>
              </a:pPr>
              <a:t>‹Nº›</a:t>
            </a:fld>
            <a:endParaRPr lang="es-CO" sz="1600">
              <a:solidFill>
                <a:schemeClr val="tx1"/>
              </a:solidFill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80968845-1405-074B-975A-C15D1F797D40}"/>
              </a:ext>
            </a:extLst>
          </p:cNvPr>
          <p:cNvSpPr/>
          <p:nvPr userDrawn="1"/>
        </p:nvSpPr>
        <p:spPr>
          <a:xfrm>
            <a:off x="573078" y="369105"/>
            <a:ext cx="69380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600"/>
              <a:t>Formulación de Políticas Públicas y documentos CONPES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26908691-4008-BA49-A7D2-C718362C2687}"/>
              </a:ext>
            </a:extLst>
          </p:cNvPr>
          <p:cNvSpPr/>
          <p:nvPr userDrawn="1"/>
        </p:nvSpPr>
        <p:spPr>
          <a:xfrm>
            <a:off x="9673346" y="369105"/>
            <a:ext cx="5037308" cy="419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600"/>
              <a:t>DNP - Departamento Nacional de Planeación</a:t>
            </a:r>
          </a:p>
        </p:txBody>
      </p:sp>
    </p:spTree>
    <p:extLst>
      <p:ext uri="{BB962C8B-B14F-4D97-AF65-F5344CB8AC3E}">
        <p14:creationId xmlns:p14="http://schemas.microsoft.com/office/powerpoint/2010/main" val="78677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ortada Institucion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4"/>
          <p:cNvSpPr/>
          <p:nvPr userDrawn="1"/>
        </p:nvSpPr>
        <p:spPr>
          <a:xfrm rot="5400000" flipV="1">
            <a:off x="-1438105" y="1438109"/>
            <a:ext cx="13716002" cy="10839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243800" tIns="243800" rIns="243800" bIns="243800" anchor="ctr" anchorCtr="0">
            <a:noAutofit/>
          </a:bodyPr>
          <a:lstStyle/>
          <a:p>
            <a:endParaRPr sz="4800">
              <a:latin typeface="Arial" panose="020B0604020202020204" pitchFamily="34" charset="0"/>
            </a:endParaRPr>
          </a:p>
        </p:txBody>
      </p:sp>
      <p:sp>
        <p:nvSpPr>
          <p:cNvPr id="7" name="Shape 55"/>
          <p:cNvSpPr txBox="1"/>
          <p:nvPr/>
        </p:nvSpPr>
        <p:spPr>
          <a:xfrm>
            <a:off x="4387850" y="12608505"/>
            <a:ext cx="15608300" cy="901961"/>
          </a:xfrm>
          <a:prstGeom prst="rect">
            <a:avLst/>
          </a:prstGeom>
          <a:noFill/>
          <a:ln>
            <a:noFill/>
          </a:ln>
        </p:spPr>
        <p:txBody>
          <a:bodyPr wrap="square" lIns="243800" tIns="243800" rIns="243800" bIns="243800" anchor="ctr" anchorCtr="0">
            <a:spAutoFit/>
          </a:bodyPr>
          <a:lstStyle/>
          <a:p>
            <a:pPr algn="ctr"/>
            <a:r>
              <a:rPr lang="es-CO" sz="2000">
                <a:solidFill>
                  <a:srgbClr val="004A84"/>
                </a:solidFill>
              </a:rPr>
              <a:t>Esta presentación es propiedad intelectual controlada y producida por el Departamento Nacional de Planeación</a:t>
            </a:r>
            <a:endParaRPr lang="x-none" sz="2000">
              <a:solidFill>
                <a:srgbClr val="004A84"/>
              </a:solidFill>
            </a:endParaRPr>
          </a:p>
        </p:txBody>
      </p: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7A74041C-6FA6-941C-9EEE-ADF3FC268C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477" y="5742432"/>
            <a:ext cx="12831046" cy="2231136"/>
          </a:xfrm>
          <a:prstGeom prst="rect">
            <a:avLst/>
          </a:prstGeom>
        </p:spPr>
      </p:pic>
      <p:pic>
        <p:nvPicPr>
          <p:cNvPr id="4" name="Imagen 3" descr="Flor de color rosa&#10;&#10;Descripción generada automáticamente con confianza media">
            <a:extLst>
              <a:ext uri="{FF2B5EF4-FFF2-40B4-BE49-F238E27FC236}">
                <a16:creationId xmlns:a16="http://schemas.microsoft.com/office/drawing/2014/main" id="{3E0EE08B-0222-3A90-82CE-B0D93668A3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027" y="2508690"/>
            <a:ext cx="6328390" cy="520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72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/ Standby">
    <p:bg>
      <p:bgPr>
        <a:blipFill dpi="0" rotWithShape="1">
          <a:blip r:embed="rId2" cstate="screen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BB75979-F4C5-4083-91C6-735B5B1A4F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98663" y="3413609"/>
            <a:ext cx="12132738" cy="62537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ts val="8400"/>
              </a:lnSpc>
              <a:spcBef>
                <a:spcPts val="0"/>
              </a:spcBef>
              <a:buNone/>
              <a:defRPr sz="8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s-CO" noProof="0"/>
              <a:t>Título de la Presentación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E2C63-783C-4422-A2CB-D028622986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498659" y="10073912"/>
            <a:ext cx="12132738" cy="105128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3200" b="1" smtClean="0">
                <a:solidFill>
                  <a:schemeClr val="bg1"/>
                </a:solidFill>
                <a:latin typeface="+mn-lt"/>
              </a:defRPr>
            </a:lvl1pPr>
            <a:lvl2pPr marL="914400" indent="0">
              <a:lnSpc>
                <a:spcPct val="100000"/>
              </a:lnSpc>
              <a:buNone/>
              <a:defRPr lang="en-US" sz="2400" smtClean="0">
                <a:solidFill>
                  <a:schemeClr val="bg1"/>
                </a:solidFill>
                <a:latin typeface="+mn-lt"/>
              </a:defRPr>
            </a:lvl2pPr>
            <a:lvl3pPr marL="1828800" indent="0">
              <a:lnSpc>
                <a:spcPct val="100000"/>
              </a:lnSpc>
              <a:buNone/>
              <a:defRPr lang="en-US" sz="2400" smtClean="0">
                <a:solidFill>
                  <a:schemeClr val="bg1"/>
                </a:solidFill>
                <a:latin typeface="+mn-lt"/>
              </a:defRPr>
            </a:lvl3pPr>
            <a:lvl4pPr marL="2743200" indent="0">
              <a:lnSpc>
                <a:spcPct val="100000"/>
              </a:lnSpc>
              <a:buNone/>
              <a:defRPr lang="en-US" sz="2400" smtClean="0">
                <a:solidFill>
                  <a:schemeClr val="bg1"/>
                </a:solidFill>
                <a:latin typeface="+mn-lt"/>
              </a:defRPr>
            </a:lvl4pPr>
            <a:lvl5pPr marL="3657600" indent="0">
              <a:lnSpc>
                <a:spcPct val="100000"/>
              </a:lnSpc>
              <a:buNone/>
              <a:defRPr lang="es-CO" sz="2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s-CO" noProof="0"/>
              <a:t>Nombre del Expositor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5985106-0307-4443-9B5D-08A916F1CD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98661" y="11519024"/>
            <a:ext cx="6900338" cy="5461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smtClean="0">
                <a:solidFill>
                  <a:schemeClr val="bg1"/>
                </a:solidFill>
                <a:latin typeface="+mn-lt"/>
              </a:defRPr>
            </a:lvl1pPr>
            <a:lvl2pPr marL="914400" indent="0">
              <a:lnSpc>
                <a:spcPct val="100000"/>
              </a:lnSpc>
              <a:buNone/>
              <a:defRPr lang="en-US" sz="2400" smtClean="0">
                <a:solidFill>
                  <a:schemeClr val="bg1"/>
                </a:solidFill>
                <a:latin typeface="+mn-lt"/>
              </a:defRPr>
            </a:lvl2pPr>
            <a:lvl3pPr marL="1828800" indent="0">
              <a:lnSpc>
                <a:spcPct val="100000"/>
              </a:lnSpc>
              <a:buNone/>
              <a:defRPr lang="en-US" sz="2400" smtClean="0">
                <a:solidFill>
                  <a:schemeClr val="bg1"/>
                </a:solidFill>
                <a:latin typeface="+mn-lt"/>
              </a:defRPr>
            </a:lvl3pPr>
            <a:lvl4pPr marL="2743200" indent="0">
              <a:lnSpc>
                <a:spcPct val="100000"/>
              </a:lnSpc>
              <a:buNone/>
              <a:defRPr lang="en-US" sz="2400" smtClean="0">
                <a:solidFill>
                  <a:schemeClr val="bg1"/>
                </a:solidFill>
                <a:latin typeface="+mn-lt"/>
              </a:defRPr>
            </a:lvl4pPr>
            <a:lvl5pPr marL="3657600" indent="0">
              <a:lnSpc>
                <a:spcPct val="100000"/>
              </a:lnSpc>
              <a:buNone/>
              <a:defRPr lang="es-CO" sz="2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s-CO" noProof="0"/>
              <a:t># de día mes, 2020.</a:t>
            </a:r>
          </a:p>
        </p:txBody>
      </p: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AFE9535F-01CF-6E31-4E8D-36F9F69435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8300"/>
            <a:ext cx="9360354" cy="162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3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Contenido">
    <p:bg>
      <p:bgPr>
        <a:blipFill dpi="0" rotWithShape="1">
          <a:blip r:embed="rId2" cstate="screen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A3F44-6362-4FC6-BF58-56ECF2AF72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5900" y="3886200"/>
            <a:ext cx="14389100" cy="8801100"/>
          </a:xfrm>
        </p:spPr>
        <p:txBody>
          <a:bodyPr anchor="ctr">
            <a:normAutofit/>
          </a:bodyPr>
          <a:lstStyle>
            <a:lvl1pPr marL="1296000" indent="-1296000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SzPct val="150000"/>
              <a:buFont typeface="+mj-lt"/>
              <a:buAutoNum type="arabicPeriod"/>
              <a:defRPr sz="5600" b="1">
                <a:solidFill>
                  <a:schemeClr val="bg1"/>
                </a:solidFill>
                <a:latin typeface="+mj-lt"/>
              </a:defRPr>
            </a:lvl1pPr>
            <a:lvl2pPr marL="1828800" indent="-914400">
              <a:buFont typeface="+mj-lt"/>
              <a:buAutoNum type="arabicPeriod"/>
              <a:defRPr/>
            </a:lvl2pPr>
            <a:lvl3pPr marL="2743200" indent="-914400">
              <a:buFont typeface="+mj-lt"/>
              <a:buAutoNum type="arabicPeriod"/>
              <a:defRPr/>
            </a:lvl3pPr>
            <a:lvl4pPr marL="3429000" indent="-685800">
              <a:buFont typeface="+mj-lt"/>
              <a:buAutoNum type="arabicPeriod"/>
              <a:defRPr/>
            </a:lvl4pPr>
            <a:lvl5pPr marL="4343400" indent="-685800">
              <a:buFont typeface="+mj-lt"/>
              <a:buAutoNum type="arabicPeriod"/>
              <a:defRPr/>
            </a:lvl5pPr>
          </a:lstStyle>
          <a:p>
            <a:pPr lvl="0"/>
            <a:r>
              <a:rPr lang="es-CO" noProof="0"/>
              <a:t>Lista de temas</a:t>
            </a:r>
          </a:p>
          <a:p>
            <a:pPr lvl="0"/>
            <a:r>
              <a:rPr lang="es-CO" noProof="0"/>
              <a:t>Lista de temas</a:t>
            </a:r>
          </a:p>
          <a:p>
            <a:pPr lvl="0"/>
            <a:r>
              <a:rPr lang="es-CO" noProof="0"/>
              <a:t>Lista de temas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D4679F-42F0-45AA-A971-BD36CBE46236}"/>
              </a:ext>
            </a:extLst>
          </p:cNvPr>
          <p:cNvSpPr txBox="1"/>
          <p:nvPr userDrawn="1"/>
        </p:nvSpPr>
        <p:spPr>
          <a:xfrm>
            <a:off x="3049224" y="7749038"/>
            <a:ext cx="3449149" cy="107542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spcBef>
                <a:spcPts val="1200"/>
              </a:spcBef>
            </a:pPr>
            <a:r>
              <a:rPr lang="es-CO" sz="4800" b="1">
                <a:solidFill>
                  <a:schemeClr val="bg1"/>
                </a:solidFill>
              </a:rPr>
              <a:t>Contenido</a:t>
            </a:r>
          </a:p>
        </p:txBody>
      </p:sp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7E629D9E-F4F1-323A-C5DD-2B49EC6039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8300"/>
            <a:ext cx="9360354" cy="162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6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857590" y="4988207"/>
            <a:ext cx="20828001" cy="464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700" r:id="rId2"/>
    <p:sldLayoutId id="2147483704" r:id="rId3"/>
    <p:sldLayoutId id="2147483706" r:id="rId4"/>
    <p:sldLayoutId id="2147483708" r:id="rId5"/>
    <p:sldLayoutId id="2147483709" r:id="rId6"/>
  </p:sldLayoutIdLst>
  <p:transition spd="med"/>
  <p:txStyles>
    <p:titleStyle>
      <a:lvl1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solidFill>
            <a:srgbClr val="454546"/>
          </a:solidFill>
          <a:uFillTx/>
          <a:latin typeface="+mn-lt"/>
          <a:ea typeface="+mn-ea"/>
          <a:cs typeface="+mn-cs"/>
          <a:sym typeface="Montserrat ExtraBold"/>
        </a:defRPr>
      </a:lvl1pPr>
      <a:lvl2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solidFill>
            <a:srgbClr val="454546"/>
          </a:solidFill>
          <a:uFillTx/>
          <a:latin typeface="+mn-lt"/>
          <a:ea typeface="+mn-ea"/>
          <a:cs typeface="+mn-cs"/>
          <a:sym typeface="Montserrat ExtraBold"/>
        </a:defRPr>
      </a:lvl2pPr>
      <a:lvl3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solidFill>
            <a:srgbClr val="454546"/>
          </a:solidFill>
          <a:uFillTx/>
          <a:latin typeface="+mn-lt"/>
          <a:ea typeface="+mn-ea"/>
          <a:cs typeface="+mn-cs"/>
          <a:sym typeface="Montserrat ExtraBold"/>
        </a:defRPr>
      </a:lvl3pPr>
      <a:lvl4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solidFill>
            <a:srgbClr val="454546"/>
          </a:solidFill>
          <a:uFillTx/>
          <a:latin typeface="+mn-lt"/>
          <a:ea typeface="+mn-ea"/>
          <a:cs typeface="+mn-cs"/>
          <a:sym typeface="Montserrat ExtraBold"/>
        </a:defRPr>
      </a:lvl4pPr>
      <a:lvl5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solidFill>
            <a:srgbClr val="454546"/>
          </a:solidFill>
          <a:uFillTx/>
          <a:latin typeface="+mn-lt"/>
          <a:ea typeface="+mn-ea"/>
          <a:cs typeface="+mn-cs"/>
          <a:sym typeface="Montserrat ExtraBold"/>
        </a:defRPr>
      </a:lvl5pPr>
      <a:lvl6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solidFill>
            <a:srgbClr val="454546"/>
          </a:solidFill>
          <a:uFillTx/>
          <a:latin typeface="+mn-lt"/>
          <a:ea typeface="+mn-ea"/>
          <a:cs typeface="+mn-cs"/>
          <a:sym typeface="Montserrat ExtraBold"/>
        </a:defRPr>
      </a:lvl6pPr>
      <a:lvl7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solidFill>
            <a:srgbClr val="454546"/>
          </a:solidFill>
          <a:uFillTx/>
          <a:latin typeface="+mn-lt"/>
          <a:ea typeface="+mn-ea"/>
          <a:cs typeface="+mn-cs"/>
          <a:sym typeface="Montserrat ExtraBold"/>
        </a:defRPr>
      </a:lvl7pPr>
      <a:lvl8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solidFill>
            <a:srgbClr val="454546"/>
          </a:solidFill>
          <a:uFillTx/>
          <a:latin typeface="+mn-lt"/>
          <a:ea typeface="+mn-ea"/>
          <a:cs typeface="+mn-cs"/>
          <a:sym typeface="Montserrat ExtraBold"/>
        </a:defRPr>
      </a:lvl8pPr>
      <a:lvl9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solidFill>
            <a:srgbClr val="454546"/>
          </a:solidFill>
          <a:uFillTx/>
          <a:latin typeface="+mn-lt"/>
          <a:ea typeface="+mn-ea"/>
          <a:cs typeface="+mn-cs"/>
          <a:sym typeface="Montserrat ExtraBold"/>
        </a:defRPr>
      </a:lvl9pPr>
    </p:titleStyle>
    <p:bodyStyle>
      <a:lvl1pPr marL="0" marR="0" indent="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75" baseline="0">
          <a:solidFill>
            <a:srgbClr val="454546"/>
          </a:solidFill>
          <a:uFillTx/>
          <a:latin typeface="+mn-lt"/>
          <a:ea typeface="+mn-ea"/>
          <a:cs typeface="+mn-cs"/>
          <a:sym typeface="Montserrat ExtraBold"/>
        </a:defRPr>
      </a:lvl1pPr>
      <a:lvl2pPr marL="0" marR="0" indent="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75" baseline="0">
          <a:solidFill>
            <a:srgbClr val="454546"/>
          </a:solidFill>
          <a:uFillTx/>
          <a:latin typeface="+mn-lt"/>
          <a:ea typeface="+mn-ea"/>
          <a:cs typeface="+mn-cs"/>
          <a:sym typeface="Montserrat ExtraBold"/>
        </a:defRPr>
      </a:lvl2pPr>
      <a:lvl3pPr marL="0" marR="0" indent="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75" baseline="0">
          <a:solidFill>
            <a:srgbClr val="454546"/>
          </a:solidFill>
          <a:uFillTx/>
          <a:latin typeface="+mn-lt"/>
          <a:ea typeface="+mn-ea"/>
          <a:cs typeface="+mn-cs"/>
          <a:sym typeface="Montserrat ExtraBold"/>
        </a:defRPr>
      </a:lvl3pPr>
      <a:lvl4pPr marL="0" marR="0" indent="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75" baseline="0">
          <a:solidFill>
            <a:srgbClr val="454546"/>
          </a:solidFill>
          <a:uFillTx/>
          <a:latin typeface="+mn-lt"/>
          <a:ea typeface="+mn-ea"/>
          <a:cs typeface="+mn-cs"/>
          <a:sym typeface="Montserrat ExtraBold"/>
        </a:defRPr>
      </a:lvl4pPr>
      <a:lvl5pPr marL="0" marR="0" indent="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75" baseline="0">
          <a:solidFill>
            <a:srgbClr val="454546"/>
          </a:solidFill>
          <a:uFillTx/>
          <a:latin typeface="+mn-lt"/>
          <a:ea typeface="+mn-ea"/>
          <a:cs typeface="+mn-cs"/>
          <a:sym typeface="Montserrat ExtraBold"/>
        </a:defRPr>
      </a:lvl5pPr>
      <a:lvl6pPr marL="0" marR="0" indent="35560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75" baseline="0">
          <a:solidFill>
            <a:srgbClr val="454546"/>
          </a:solidFill>
          <a:uFillTx/>
          <a:latin typeface="+mn-lt"/>
          <a:ea typeface="+mn-ea"/>
          <a:cs typeface="+mn-cs"/>
          <a:sym typeface="Montserrat ExtraBold"/>
        </a:defRPr>
      </a:lvl6pPr>
      <a:lvl7pPr marL="0" marR="0" indent="71120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75" baseline="0">
          <a:solidFill>
            <a:srgbClr val="454546"/>
          </a:solidFill>
          <a:uFillTx/>
          <a:latin typeface="+mn-lt"/>
          <a:ea typeface="+mn-ea"/>
          <a:cs typeface="+mn-cs"/>
          <a:sym typeface="Montserrat ExtraBold"/>
        </a:defRPr>
      </a:lvl7pPr>
      <a:lvl8pPr marL="0" marR="0" indent="106680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75" baseline="0">
          <a:solidFill>
            <a:srgbClr val="454546"/>
          </a:solidFill>
          <a:uFillTx/>
          <a:latin typeface="+mn-lt"/>
          <a:ea typeface="+mn-ea"/>
          <a:cs typeface="+mn-cs"/>
          <a:sym typeface="Montserrat ExtraBold"/>
        </a:defRPr>
      </a:lvl8pPr>
      <a:lvl9pPr marL="0" marR="0" indent="142240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75" baseline="0">
          <a:solidFill>
            <a:srgbClr val="454546"/>
          </a:solidFill>
          <a:uFillTx/>
          <a:latin typeface="+mn-lt"/>
          <a:ea typeface="+mn-ea"/>
          <a:cs typeface="+mn-cs"/>
          <a:sym typeface="Montserrat ExtraBold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BB9300-272B-4A1B-897C-84226EF37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O" noProof="0"/>
              <a:t>NO EDITAR LA PLANTILLA MAESTRA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7DC275-8304-4ECB-ABA5-C6B4B20EA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E3FCD-06E2-4183-9196-4D58C623A3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61C21-EA5C-4542-B0FF-93A6F57B09DF}" type="datetimeFigureOut">
              <a:rPr lang="es-CO" smtClean="0"/>
              <a:t>21/09/2022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6C343-93C7-4B14-AF15-8D3F1D3172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7D4B0-C5CA-42B6-BDC5-02170DE439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D1BC1-4E7A-49AC-9932-5FB93800EC8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2516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lang="es-CO" sz="8800" b="0" kern="1200" smtClean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857590" y="4988207"/>
            <a:ext cx="20828001" cy="464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57990" y="13081000"/>
            <a:ext cx="655321" cy="723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lnSpc>
                <a:spcPct val="100000"/>
              </a:lnSpc>
              <a:defRPr sz="4000" spc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6336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</p:sldLayoutIdLst>
  <p:transition spd="med"/>
  <p:txStyles>
    <p:titleStyle>
      <a:lvl1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solidFill>
            <a:srgbClr val="454546"/>
          </a:solidFill>
          <a:uFillTx/>
          <a:latin typeface="+mn-lt"/>
          <a:ea typeface="+mn-ea"/>
          <a:cs typeface="+mn-cs"/>
          <a:sym typeface="Montserrat ExtraBold"/>
        </a:defRPr>
      </a:lvl1pPr>
      <a:lvl2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solidFill>
            <a:srgbClr val="454546"/>
          </a:solidFill>
          <a:uFillTx/>
          <a:latin typeface="+mn-lt"/>
          <a:ea typeface="+mn-ea"/>
          <a:cs typeface="+mn-cs"/>
          <a:sym typeface="Montserrat ExtraBold"/>
        </a:defRPr>
      </a:lvl2pPr>
      <a:lvl3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solidFill>
            <a:srgbClr val="454546"/>
          </a:solidFill>
          <a:uFillTx/>
          <a:latin typeface="+mn-lt"/>
          <a:ea typeface="+mn-ea"/>
          <a:cs typeface="+mn-cs"/>
          <a:sym typeface="Montserrat ExtraBold"/>
        </a:defRPr>
      </a:lvl3pPr>
      <a:lvl4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solidFill>
            <a:srgbClr val="454546"/>
          </a:solidFill>
          <a:uFillTx/>
          <a:latin typeface="+mn-lt"/>
          <a:ea typeface="+mn-ea"/>
          <a:cs typeface="+mn-cs"/>
          <a:sym typeface="Montserrat ExtraBold"/>
        </a:defRPr>
      </a:lvl4pPr>
      <a:lvl5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solidFill>
            <a:srgbClr val="454546"/>
          </a:solidFill>
          <a:uFillTx/>
          <a:latin typeface="+mn-lt"/>
          <a:ea typeface="+mn-ea"/>
          <a:cs typeface="+mn-cs"/>
          <a:sym typeface="Montserrat ExtraBold"/>
        </a:defRPr>
      </a:lvl5pPr>
      <a:lvl6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solidFill>
            <a:srgbClr val="454546"/>
          </a:solidFill>
          <a:uFillTx/>
          <a:latin typeface="+mn-lt"/>
          <a:ea typeface="+mn-ea"/>
          <a:cs typeface="+mn-cs"/>
          <a:sym typeface="Montserrat ExtraBold"/>
        </a:defRPr>
      </a:lvl6pPr>
      <a:lvl7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solidFill>
            <a:srgbClr val="454546"/>
          </a:solidFill>
          <a:uFillTx/>
          <a:latin typeface="+mn-lt"/>
          <a:ea typeface="+mn-ea"/>
          <a:cs typeface="+mn-cs"/>
          <a:sym typeface="Montserrat ExtraBold"/>
        </a:defRPr>
      </a:lvl7pPr>
      <a:lvl8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solidFill>
            <a:srgbClr val="454546"/>
          </a:solidFill>
          <a:uFillTx/>
          <a:latin typeface="+mn-lt"/>
          <a:ea typeface="+mn-ea"/>
          <a:cs typeface="+mn-cs"/>
          <a:sym typeface="Montserrat ExtraBold"/>
        </a:defRPr>
      </a:lvl8pPr>
      <a:lvl9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solidFill>
            <a:srgbClr val="454546"/>
          </a:solidFill>
          <a:uFillTx/>
          <a:latin typeface="+mn-lt"/>
          <a:ea typeface="+mn-ea"/>
          <a:cs typeface="+mn-cs"/>
          <a:sym typeface="Montserrat ExtraBold"/>
        </a:defRPr>
      </a:lvl9pPr>
    </p:titleStyle>
    <p:bodyStyle>
      <a:lvl1pPr marL="0" marR="0" indent="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75" baseline="0">
          <a:solidFill>
            <a:srgbClr val="454546"/>
          </a:solidFill>
          <a:uFillTx/>
          <a:latin typeface="+mn-lt"/>
          <a:ea typeface="+mn-ea"/>
          <a:cs typeface="+mn-cs"/>
          <a:sym typeface="Montserrat ExtraBold"/>
        </a:defRPr>
      </a:lvl1pPr>
      <a:lvl2pPr marL="0" marR="0" indent="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75" baseline="0">
          <a:solidFill>
            <a:srgbClr val="454546"/>
          </a:solidFill>
          <a:uFillTx/>
          <a:latin typeface="+mn-lt"/>
          <a:ea typeface="+mn-ea"/>
          <a:cs typeface="+mn-cs"/>
          <a:sym typeface="Montserrat ExtraBold"/>
        </a:defRPr>
      </a:lvl2pPr>
      <a:lvl3pPr marL="0" marR="0" indent="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75" baseline="0">
          <a:solidFill>
            <a:srgbClr val="454546"/>
          </a:solidFill>
          <a:uFillTx/>
          <a:latin typeface="+mn-lt"/>
          <a:ea typeface="+mn-ea"/>
          <a:cs typeface="+mn-cs"/>
          <a:sym typeface="Montserrat ExtraBold"/>
        </a:defRPr>
      </a:lvl3pPr>
      <a:lvl4pPr marL="0" marR="0" indent="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75" baseline="0">
          <a:solidFill>
            <a:srgbClr val="454546"/>
          </a:solidFill>
          <a:uFillTx/>
          <a:latin typeface="+mn-lt"/>
          <a:ea typeface="+mn-ea"/>
          <a:cs typeface="+mn-cs"/>
          <a:sym typeface="Montserrat ExtraBold"/>
        </a:defRPr>
      </a:lvl4pPr>
      <a:lvl5pPr marL="0" marR="0" indent="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75" baseline="0">
          <a:solidFill>
            <a:srgbClr val="454546"/>
          </a:solidFill>
          <a:uFillTx/>
          <a:latin typeface="+mn-lt"/>
          <a:ea typeface="+mn-ea"/>
          <a:cs typeface="+mn-cs"/>
          <a:sym typeface="Montserrat ExtraBold"/>
        </a:defRPr>
      </a:lvl5pPr>
      <a:lvl6pPr marL="0" marR="0" indent="35560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75" baseline="0">
          <a:solidFill>
            <a:srgbClr val="454546"/>
          </a:solidFill>
          <a:uFillTx/>
          <a:latin typeface="+mn-lt"/>
          <a:ea typeface="+mn-ea"/>
          <a:cs typeface="+mn-cs"/>
          <a:sym typeface="Montserrat ExtraBold"/>
        </a:defRPr>
      </a:lvl6pPr>
      <a:lvl7pPr marL="0" marR="0" indent="71120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75" baseline="0">
          <a:solidFill>
            <a:srgbClr val="454546"/>
          </a:solidFill>
          <a:uFillTx/>
          <a:latin typeface="+mn-lt"/>
          <a:ea typeface="+mn-ea"/>
          <a:cs typeface="+mn-cs"/>
          <a:sym typeface="Montserrat ExtraBold"/>
        </a:defRPr>
      </a:lvl7pPr>
      <a:lvl8pPr marL="0" marR="0" indent="106680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75" baseline="0">
          <a:solidFill>
            <a:srgbClr val="454546"/>
          </a:solidFill>
          <a:uFillTx/>
          <a:latin typeface="+mn-lt"/>
          <a:ea typeface="+mn-ea"/>
          <a:cs typeface="+mn-cs"/>
          <a:sym typeface="Montserrat ExtraBold"/>
        </a:defRPr>
      </a:lvl8pPr>
      <a:lvl9pPr marL="0" marR="0" indent="142240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75" baseline="0">
          <a:solidFill>
            <a:srgbClr val="454546"/>
          </a:solidFill>
          <a:uFillTx/>
          <a:latin typeface="+mn-lt"/>
          <a:ea typeface="+mn-ea"/>
          <a:cs typeface="+mn-cs"/>
          <a:sym typeface="Montserrat ExtraBold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emf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8498B67-28E8-E847-5676-FD7B9C5914A4}"/>
              </a:ext>
            </a:extLst>
          </p:cNvPr>
          <p:cNvSpPr/>
          <p:nvPr/>
        </p:nvSpPr>
        <p:spPr>
          <a:xfrm>
            <a:off x="1671639" y="2300288"/>
            <a:ext cx="8329612" cy="6172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 err="1"/>
          </a:p>
        </p:txBody>
      </p: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1181BC36-FBCD-DE98-9FC7-67EDB2F6FE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388" y="5744144"/>
            <a:ext cx="12559737" cy="219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77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presentation template"/>
          <p:cNvSpPr txBox="1"/>
          <p:nvPr/>
        </p:nvSpPr>
        <p:spPr>
          <a:xfrm>
            <a:off x="12192000" y="15292506"/>
            <a:ext cx="10922000" cy="454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algn="r">
              <a:lnSpc>
                <a:spcPct val="125000"/>
              </a:lnSpc>
              <a:defRPr cap="all" spc="5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Presidencia de la república</a:t>
            </a:r>
            <a:endParaRPr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2" name="Group">
            <a:extLst>
              <a:ext uri="{FF2B5EF4-FFF2-40B4-BE49-F238E27FC236}">
                <a16:creationId xmlns:a16="http://schemas.microsoft.com/office/drawing/2014/main" id="{1786915E-4042-F624-6337-D53CF2331875}"/>
              </a:ext>
            </a:extLst>
          </p:cNvPr>
          <p:cNvGrpSpPr/>
          <p:nvPr/>
        </p:nvGrpSpPr>
        <p:grpSpPr>
          <a:xfrm>
            <a:off x="1269999" y="15340589"/>
            <a:ext cx="2004756" cy="406401"/>
            <a:chOff x="0" y="0"/>
            <a:chExt cx="2004755" cy="406400"/>
          </a:xfrm>
        </p:grpSpPr>
        <p:sp>
          <p:nvSpPr>
            <p:cNvPr id="23" name="Square">
              <a:extLst>
                <a:ext uri="{FF2B5EF4-FFF2-40B4-BE49-F238E27FC236}">
                  <a16:creationId xmlns:a16="http://schemas.microsoft.com/office/drawing/2014/main" id="{0CEA9B3F-4AA1-375D-B125-2C53E1A56485}"/>
                </a:ext>
              </a:extLst>
            </p:cNvPr>
            <p:cNvSpPr/>
            <p:nvPr/>
          </p:nvSpPr>
          <p:spPr>
            <a:xfrm>
              <a:off x="1598355" y="0"/>
              <a:ext cx="406401" cy="406400"/>
            </a:xfrm>
            <a:prstGeom prst="rect">
              <a:avLst/>
            </a:prstGeom>
            <a:solidFill>
              <a:srgbClr val="0177B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Montserrat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24" name="Square">
              <a:extLst>
                <a:ext uri="{FF2B5EF4-FFF2-40B4-BE49-F238E27FC236}">
                  <a16:creationId xmlns:a16="http://schemas.microsoft.com/office/drawing/2014/main" id="{FE15E7C8-D110-52F2-C2EF-D55EF041EEBF}"/>
                </a:ext>
              </a:extLst>
            </p:cNvPr>
            <p:cNvSpPr/>
            <p:nvPr/>
          </p:nvSpPr>
          <p:spPr>
            <a:xfrm>
              <a:off x="0" y="0"/>
              <a:ext cx="406400" cy="406400"/>
            </a:xfrm>
            <a:prstGeom prst="rect">
              <a:avLst/>
            </a:prstGeom>
            <a:solidFill>
              <a:srgbClr val="00CBE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Montserrat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25" name="Square">
              <a:extLst>
                <a:ext uri="{FF2B5EF4-FFF2-40B4-BE49-F238E27FC236}">
                  <a16:creationId xmlns:a16="http://schemas.microsoft.com/office/drawing/2014/main" id="{7BDA35D3-A3A3-FEE6-3251-7A0C544E1F45}"/>
                </a:ext>
              </a:extLst>
            </p:cNvPr>
            <p:cNvSpPr/>
            <p:nvPr/>
          </p:nvSpPr>
          <p:spPr>
            <a:xfrm>
              <a:off x="800100" y="0"/>
              <a:ext cx="406401" cy="406400"/>
            </a:xfrm>
            <a:prstGeom prst="rect">
              <a:avLst/>
            </a:prstGeom>
            <a:solidFill>
              <a:srgbClr val="00B6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Montserrat" pitchFamily="2" charset="77"/>
                <a:cs typeface="Arial" panose="020B0604020202020204" pitchFamily="34" charset="0"/>
              </a:endParaRPr>
            </a:p>
          </p:txBody>
        </p:sp>
      </p:grpSp>
      <p:sp>
        <p:nvSpPr>
          <p:cNvPr id="14" name="sophisticated desktop stuff">
            <a:extLst>
              <a:ext uri="{FF2B5EF4-FFF2-40B4-BE49-F238E27FC236}">
                <a16:creationId xmlns:a16="http://schemas.microsoft.com/office/drawing/2014/main" id="{DED98EB8-6079-983E-C766-1067F61F64F1}"/>
              </a:ext>
            </a:extLst>
          </p:cNvPr>
          <p:cNvSpPr txBox="1"/>
          <p:nvPr/>
        </p:nvSpPr>
        <p:spPr>
          <a:xfrm>
            <a:off x="1253431" y="635619"/>
            <a:ext cx="20251877" cy="2180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7500" cap="all" spc="0">
                <a:latin typeface="+mn-lt"/>
                <a:ea typeface="+mn-ea"/>
                <a:cs typeface="+mn-cs"/>
                <a:sym typeface="Montserrat ExtraBold"/>
              </a:defRPr>
            </a:lvl1pPr>
          </a:lstStyle>
          <a:p>
            <a:r>
              <a:rPr lang="es-CO" dirty="0">
                <a:solidFill>
                  <a:srgbClr val="0177BC"/>
                </a:solidFill>
              </a:rPr>
              <a:t>Plan plurianual </a:t>
            </a:r>
          </a:p>
          <a:p>
            <a:r>
              <a:rPr lang="es-CO" dirty="0">
                <a:solidFill>
                  <a:srgbClr val="0177BC"/>
                </a:solidFill>
              </a:rPr>
              <a:t>de inversiones</a:t>
            </a:r>
          </a:p>
        </p:txBody>
      </p:sp>
      <p:sp>
        <p:nvSpPr>
          <p:cNvPr id="13" name="Cerrar llave 12">
            <a:extLst>
              <a:ext uri="{FF2B5EF4-FFF2-40B4-BE49-F238E27FC236}">
                <a16:creationId xmlns:a16="http://schemas.microsoft.com/office/drawing/2014/main" id="{9514FCA7-5B56-DF0B-B565-FCCD700721CE}"/>
              </a:ext>
            </a:extLst>
          </p:cNvPr>
          <p:cNvSpPr/>
          <p:nvPr/>
        </p:nvSpPr>
        <p:spPr>
          <a:xfrm>
            <a:off x="11576582" y="4583801"/>
            <a:ext cx="409557" cy="6613635"/>
          </a:xfrm>
          <a:prstGeom prst="rightBrace">
            <a:avLst>
              <a:gd name="adj1" fmla="val 0"/>
              <a:gd name="adj2" fmla="val 50000"/>
            </a:avLst>
          </a:prstGeom>
          <a:noFill/>
          <a:ln w="76200" cap="flat">
            <a:solidFill>
              <a:srgbClr val="014984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5" name="Rounded Rectangle 4">
            <a:extLst>
              <a:ext uri="{FF2B5EF4-FFF2-40B4-BE49-F238E27FC236}">
                <a16:creationId xmlns:a16="http://schemas.microsoft.com/office/drawing/2014/main" id="{BB412D3B-2D50-9F59-9595-581241D73F63}"/>
              </a:ext>
            </a:extLst>
          </p:cNvPr>
          <p:cNvSpPr/>
          <p:nvPr/>
        </p:nvSpPr>
        <p:spPr>
          <a:xfrm>
            <a:off x="1023919" y="10245622"/>
            <a:ext cx="4463576" cy="1141339"/>
          </a:xfrm>
          <a:prstGeom prst="roundRect">
            <a:avLst/>
          </a:prstGeom>
          <a:solidFill>
            <a:srgbClr val="01498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CO" sz="3200" spc="0">
                <a:ln w="0"/>
                <a:solidFill>
                  <a:schemeClr val="bg1"/>
                </a:solidFill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DNP</a:t>
            </a:r>
            <a:endParaRPr kumimoji="0" lang="es-CO" sz="3200" u="none" strike="noStrike" spc="0" normalizeH="0" baseline="0">
              <a:ln w="0"/>
              <a:solidFill>
                <a:schemeClr val="bg1"/>
              </a:solidFill>
              <a:uFillTx/>
              <a:latin typeface="Montserrat Medium" pitchFamily="2" charset="77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6" name="Rounded Rectangle 4">
            <a:extLst>
              <a:ext uri="{FF2B5EF4-FFF2-40B4-BE49-F238E27FC236}">
                <a16:creationId xmlns:a16="http://schemas.microsoft.com/office/drawing/2014/main" id="{2DC26298-B205-7169-E77D-8F53AE9F1132}"/>
              </a:ext>
            </a:extLst>
          </p:cNvPr>
          <p:cNvSpPr/>
          <p:nvPr/>
        </p:nvSpPr>
        <p:spPr>
          <a:xfrm>
            <a:off x="5942282" y="10245622"/>
            <a:ext cx="4463576" cy="1141340"/>
          </a:xfrm>
          <a:prstGeom prst="roundRect">
            <a:avLst/>
          </a:prstGeom>
          <a:solidFill>
            <a:srgbClr val="01498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CO" sz="3200" spc="0">
                <a:ln w="0"/>
                <a:solidFill>
                  <a:schemeClr val="bg1"/>
                </a:solidFill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CABEZAS DE SECTOR</a:t>
            </a:r>
            <a:endParaRPr kumimoji="0" lang="es-CO" sz="3200" u="none" strike="noStrike" spc="0" normalizeH="0" baseline="0">
              <a:ln w="0"/>
              <a:solidFill>
                <a:schemeClr val="bg1"/>
              </a:solidFill>
              <a:uFillTx/>
              <a:latin typeface="Montserrat Medium" pitchFamily="2" charset="77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0" name="Rounded Rectangle 4">
            <a:extLst>
              <a:ext uri="{FF2B5EF4-FFF2-40B4-BE49-F238E27FC236}">
                <a16:creationId xmlns:a16="http://schemas.microsoft.com/office/drawing/2014/main" id="{5B46250D-AD99-F6B8-B3BF-7A3992430702}"/>
              </a:ext>
            </a:extLst>
          </p:cNvPr>
          <p:cNvSpPr/>
          <p:nvPr/>
        </p:nvSpPr>
        <p:spPr>
          <a:xfrm>
            <a:off x="1023918" y="11609101"/>
            <a:ext cx="9381939" cy="722158"/>
          </a:xfrm>
          <a:prstGeom prst="roundRect">
            <a:avLst/>
          </a:prstGeom>
          <a:solidFill>
            <a:srgbClr val="04916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CO" sz="2800" spc="0" dirty="0">
                <a:ln w="0"/>
                <a:solidFill>
                  <a:schemeClr val="bg1"/>
                </a:solidFill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MINHACIENDA + DAPRE</a:t>
            </a:r>
            <a:endParaRPr kumimoji="0" lang="es-CO" sz="2800" u="none" strike="noStrike" spc="0" normalizeH="0" baseline="0" dirty="0">
              <a:ln w="0"/>
              <a:solidFill>
                <a:schemeClr val="bg1"/>
              </a:solidFill>
              <a:uFillTx/>
              <a:latin typeface="Montserrat Medium" pitchFamily="2" charset="77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32" name="Rounded Rectangle 4">
            <a:extLst>
              <a:ext uri="{FF2B5EF4-FFF2-40B4-BE49-F238E27FC236}">
                <a16:creationId xmlns:a16="http://schemas.microsoft.com/office/drawing/2014/main" id="{EB670ABA-51BA-5C04-DC67-A04C08AF441C}"/>
              </a:ext>
            </a:extLst>
          </p:cNvPr>
          <p:cNvSpPr/>
          <p:nvPr/>
        </p:nvSpPr>
        <p:spPr>
          <a:xfrm>
            <a:off x="6057260" y="5229811"/>
            <a:ext cx="2703320" cy="1377553"/>
          </a:xfrm>
          <a:prstGeom prst="roundRect">
            <a:avLst/>
          </a:prstGeom>
          <a:solidFill>
            <a:srgbClr val="0177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kumimoji="0" lang="es-CO" sz="2200" u="none" strike="noStrike" spc="0" normalizeH="0" baseline="0" dirty="0">
                <a:ln w="0"/>
                <a:solidFill>
                  <a:schemeClr val="bg1"/>
                </a:solidFill>
                <a:uFillTx/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Definici</a:t>
            </a:r>
            <a:r>
              <a:rPr lang="es-CO" sz="2200" spc="0" dirty="0">
                <a:ln w="0"/>
                <a:solidFill>
                  <a:schemeClr val="bg1"/>
                </a:solidFill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ón de las fuentes de financiación</a:t>
            </a:r>
            <a:endParaRPr kumimoji="0" lang="es-CO" sz="2200" u="none" strike="noStrike" spc="0" normalizeH="0" baseline="0" dirty="0">
              <a:ln w="0"/>
              <a:solidFill>
                <a:schemeClr val="bg1"/>
              </a:solidFill>
              <a:uFillTx/>
              <a:latin typeface="Montserrat Medium" pitchFamily="2" charset="77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33" name="Rounded Rectangle 4">
            <a:extLst>
              <a:ext uri="{FF2B5EF4-FFF2-40B4-BE49-F238E27FC236}">
                <a16:creationId xmlns:a16="http://schemas.microsoft.com/office/drawing/2014/main" id="{2099086D-6FF7-2EEE-4A95-AC08D5634D36}"/>
              </a:ext>
            </a:extLst>
          </p:cNvPr>
          <p:cNvSpPr/>
          <p:nvPr/>
        </p:nvSpPr>
        <p:spPr>
          <a:xfrm>
            <a:off x="2741262" y="5229811"/>
            <a:ext cx="2713704" cy="1377553"/>
          </a:xfrm>
          <a:prstGeom prst="roundRect">
            <a:avLst/>
          </a:prstGeom>
          <a:solidFill>
            <a:srgbClr val="0177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CO" sz="2400" spc="0" dirty="0">
                <a:ln w="0"/>
                <a:solidFill>
                  <a:schemeClr val="bg1"/>
                </a:solidFill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Supuestos macro y del SGP</a:t>
            </a:r>
            <a:endParaRPr kumimoji="0" lang="es-CO" sz="2400" u="none" strike="noStrike" spc="0" normalizeH="0" baseline="0" dirty="0">
              <a:ln w="0"/>
              <a:solidFill>
                <a:schemeClr val="bg1"/>
              </a:solidFill>
              <a:uFillTx/>
              <a:latin typeface="Montserrat Medium" pitchFamily="2" charset="77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34" name="Rounded Rectangle 4">
            <a:extLst>
              <a:ext uri="{FF2B5EF4-FFF2-40B4-BE49-F238E27FC236}">
                <a16:creationId xmlns:a16="http://schemas.microsoft.com/office/drawing/2014/main" id="{121F5A4D-0AB6-46A4-91FF-0A15E018F11C}"/>
              </a:ext>
            </a:extLst>
          </p:cNvPr>
          <p:cNvSpPr/>
          <p:nvPr/>
        </p:nvSpPr>
        <p:spPr>
          <a:xfrm>
            <a:off x="1411539" y="7537963"/>
            <a:ext cx="2713704" cy="1377553"/>
          </a:xfrm>
          <a:prstGeom prst="roundRect">
            <a:avLst/>
          </a:prstGeom>
          <a:solidFill>
            <a:srgbClr val="0177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CO" sz="2400" spc="0" dirty="0">
                <a:ln w="0"/>
                <a:solidFill>
                  <a:schemeClr val="bg1"/>
                </a:solidFill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Asociación a estructura del PND</a:t>
            </a:r>
            <a:endParaRPr kumimoji="0" lang="es-CO" sz="2400" u="none" strike="noStrike" spc="0" normalizeH="0" baseline="0" dirty="0">
              <a:ln w="0"/>
              <a:solidFill>
                <a:schemeClr val="bg1"/>
              </a:solidFill>
              <a:uFillTx/>
              <a:latin typeface="Montserrat Medium" pitchFamily="2" charset="77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35" name="Rounded Rectangle 4">
            <a:extLst>
              <a:ext uri="{FF2B5EF4-FFF2-40B4-BE49-F238E27FC236}">
                <a16:creationId xmlns:a16="http://schemas.microsoft.com/office/drawing/2014/main" id="{F6F7CC28-3D49-5284-09AD-BA6988510555}"/>
              </a:ext>
            </a:extLst>
          </p:cNvPr>
          <p:cNvSpPr/>
          <p:nvPr/>
        </p:nvSpPr>
        <p:spPr>
          <a:xfrm>
            <a:off x="4480060" y="7549840"/>
            <a:ext cx="2747264" cy="1377553"/>
          </a:xfrm>
          <a:prstGeom prst="roundRect">
            <a:avLst/>
          </a:prstGeom>
          <a:solidFill>
            <a:srgbClr val="0177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CO" sz="2400" spc="0" dirty="0">
                <a:ln w="0"/>
                <a:solidFill>
                  <a:schemeClr val="bg1"/>
                </a:solidFill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Regionalización</a:t>
            </a:r>
            <a:endParaRPr kumimoji="0" lang="es-CO" sz="2400" u="none" strike="noStrike" spc="0" normalizeH="0" baseline="0" dirty="0">
              <a:ln w="0"/>
              <a:solidFill>
                <a:schemeClr val="bg1"/>
              </a:solidFill>
              <a:uFillTx/>
              <a:latin typeface="Montserrat Medium" pitchFamily="2" charset="77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C3FFA90C-D789-02C8-45DF-C99AC57A1841}"/>
              </a:ext>
            </a:extLst>
          </p:cNvPr>
          <p:cNvCxnSpPr>
            <a:cxnSpLocks/>
          </p:cNvCxnSpPr>
          <p:nvPr/>
        </p:nvCxnSpPr>
        <p:spPr>
          <a:xfrm flipV="1">
            <a:off x="1225765" y="9509701"/>
            <a:ext cx="9079549" cy="66711"/>
          </a:xfrm>
          <a:prstGeom prst="line">
            <a:avLst/>
          </a:prstGeom>
          <a:noFill/>
          <a:ln w="38100" cap="flat">
            <a:solidFill>
              <a:srgbClr val="014984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Conector: angular 44">
            <a:extLst>
              <a:ext uri="{FF2B5EF4-FFF2-40B4-BE49-F238E27FC236}">
                <a16:creationId xmlns:a16="http://schemas.microsoft.com/office/drawing/2014/main" id="{B49C3787-BCBD-835A-8B0A-EA7A0F3BF1FF}"/>
              </a:ext>
            </a:extLst>
          </p:cNvPr>
          <p:cNvCxnSpPr>
            <a:cxnSpLocks/>
            <a:stCxn id="32" idx="2"/>
            <a:endCxn id="34" idx="0"/>
          </p:cNvCxnSpPr>
          <p:nvPr/>
        </p:nvCxnSpPr>
        <p:spPr>
          <a:xfrm rot="5400000">
            <a:off x="4623357" y="4752399"/>
            <a:ext cx="930599" cy="4640529"/>
          </a:xfrm>
          <a:prstGeom prst="bentConnector3">
            <a:avLst>
              <a:gd name="adj1" fmla="val 50000"/>
            </a:avLst>
          </a:prstGeom>
          <a:noFill/>
          <a:ln w="38100" cap="flat">
            <a:solidFill>
              <a:srgbClr val="014984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Conector recto de flecha 50">
            <a:extLst>
              <a:ext uri="{FF2B5EF4-FFF2-40B4-BE49-F238E27FC236}">
                <a16:creationId xmlns:a16="http://schemas.microsoft.com/office/drawing/2014/main" id="{6BBDD89D-DACE-DF73-D3B6-4775622B4AEC}"/>
              </a:ext>
            </a:extLst>
          </p:cNvPr>
          <p:cNvCxnSpPr>
            <a:stCxn id="34" idx="3"/>
            <a:endCxn id="35" idx="1"/>
          </p:cNvCxnSpPr>
          <p:nvPr/>
        </p:nvCxnSpPr>
        <p:spPr>
          <a:xfrm>
            <a:off x="4125243" y="8226740"/>
            <a:ext cx="354817" cy="11877"/>
          </a:xfrm>
          <a:prstGeom prst="straightConnector1">
            <a:avLst/>
          </a:prstGeom>
          <a:noFill/>
          <a:ln w="38100" cap="flat">
            <a:solidFill>
              <a:srgbClr val="014984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7" name="Conector recto de flecha 56">
            <a:extLst>
              <a:ext uri="{FF2B5EF4-FFF2-40B4-BE49-F238E27FC236}">
                <a16:creationId xmlns:a16="http://schemas.microsoft.com/office/drawing/2014/main" id="{7EE572AD-5DDE-DC4B-E24D-5E7FB8B40605}"/>
              </a:ext>
            </a:extLst>
          </p:cNvPr>
          <p:cNvCxnSpPr>
            <a:cxnSpLocks/>
            <a:stCxn id="33" idx="3"/>
            <a:endCxn id="32" idx="1"/>
          </p:cNvCxnSpPr>
          <p:nvPr/>
        </p:nvCxnSpPr>
        <p:spPr>
          <a:xfrm>
            <a:off x="5454966" y="5918588"/>
            <a:ext cx="602294" cy="0"/>
          </a:xfrm>
          <a:prstGeom prst="straightConnector1">
            <a:avLst/>
          </a:prstGeom>
          <a:noFill/>
          <a:ln w="38100" cap="flat">
            <a:solidFill>
              <a:srgbClr val="014984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1" name="Rectángulo: esquinas redondeadas 70">
            <a:extLst>
              <a:ext uri="{FF2B5EF4-FFF2-40B4-BE49-F238E27FC236}">
                <a16:creationId xmlns:a16="http://schemas.microsoft.com/office/drawing/2014/main" id="{9CFEE071-88FF-B44E-017A-13B53D97C4A0}"/>
              </a:ext>
            </a:extLst>
          </p:cNvPr>
          <p:cNvSpPr/>
          <p:nvPr/>
        </p:nvSpPr>
        <p:spPr>
          <a:xfrm>
            <a:off x="3327179" y="3840654"/>
            <a:ext cx="4957743" cy="712258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CO" sz="3200" b="1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PROCESO</a:t>
            </a:r>
            <a:endParaRPr kumimoji="0" lang="es-CO" sz="32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3" name="Picture 2">
            <a:extLst>
              <a:ext uri="{FF2B5EF4-FFF2-40B4-BE49-F238E27FC236}">
                <a16:creationId xmlns:a16="http://schemas.microsoft.com/office/drawing/2014/main" id="{488370B7-1E89-EB75-A7E8-211C6E44B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429" y="2994431"/>
            <a:ext cx="1783976" cy="178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ángulo 53">
            <a:extLst>
              <a:ext uri="{FF2B5EF4-FFF2-40B4-BE49-F238E27FC236}">
                <a16:creationId xmlns:a16="http://schemas.microsoft.com/office/drawing/2014/main" id="{173EF943-9CF1-0564-8EC4-183AD74548AC}"/>
              </a:ext>
            </a:extLst>
          </p:cNvPr>
          <p:cNvSpPr/>
          <p:nvPr/>
        </p:nvSpPr>
        <p:spPr>
          <a:xfrm>
            <a:off x="13898019" y="4868033"/>
            <a:ext cx="39878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2800" b="1" kern="1200" spc="0" dirty="0">
                <a:solidFill>
                  <a:srgbClr val="014984"/>
                </a:solidFill>
                <a:latin typeface="Montserrat Medium" pitchFamily="2" charset="77"/>
              </a:rPr>
              <a:t>Análisis de propuestas de Gobierno</a:t>
            </a:r>
            <a:endParaRPr lang="es-CO" sz="2800" b="1" dirty="0"/>
          </a:p>
        </p:txBody>
      </p:sp>
      <p:pic>
        <p:nvPicPr>
          <p:cNvPr id="55" name="Picture 6">
            <a:extLst>
              <a:ext uri="{FF2B5EF4-FFF2-40B4-BE49-F238E27FC236}">
                <a16:creationId xmlns:a16="http://schemas.microsoft.com/office/drawing/2014/main" id="{A0AAB953-9B04-0158-B5E6-D4EA60059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028106" y="3084057"/>
            <a:ext cx="1783976" cy="178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ctángulo 55">
            <a:extLst>
              <a:ext uri="{FF2B5EF4-FFF2-40B4-BE49-F238E27FC236}">
                <a16:creationId xmlns:a16="http://schemas.microsoft.com/office/drawing/2014/main" id="{C047F3C3-B315-B4F2-720D-09088E2C3488}"/>
              </a:ext>
            </a:extLst>
          </p:cNvPr>
          <p:cNvSpPr/>
          <p:nvPr/>
        </p:nvSpPr>
        <p:spPr>
          <a:xfrm>
            <a:off x="18066067" y="4873918"/>
            <a:ext cx="35773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2800" b="1" kern="1200" spc="0">
                <a:solidFill>
                  <a:srgbClr val="014984"/>
                </a:solidFill>
                <a:latin typeface="Montserrat Medium" pitchFamily="2" charset="77"/>
              </a:rPr>
              <a:t>Lineamientos para la elaboración del PND</a:t>
            </a:r>
            <a:endParaRPr lang="es-CO" sz="2800" b="1"/>
          </a:p>
        </p:txBody>
      </p:sp>
      <p:pic>
        <p:nvPicPr>
          <p:cNvPr id="58" name="Gráfico 57">
            <a:extLst>
              <a:ext uri="{FF2B5EF4-FFF2-40B4-BE49-F238E27FC236}">
                <a16:creationId xmlns:a16="http://schemas.microsoft.com/office/drawing/2014/main" id="{68307E18-AC39-4E65-B942-53CC109A89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276071" y="6516748"/>
            <a:ext cx="1885397" cy="1885397"/>
          </a:xfrm>
          <a:prstGeom prst="rect">
            <a:avLst/>
          </a:prstGeom>
        </p:spPr>
      </p:pic>
      <p:sp>
        <p:nvSpPr>
          <p:cNvPr id="59" name="Rectángulo 58">
            <a:extLst>
              <a:ext uri="{FF2B5EF4-FFF2-40B4-BE49-F238E27FC236}">
                <a16:creationId xmlns:a16="http://schemas.microsoft.com/office/drawing/2014/main" id="{59CE9569-A086-1BB7-130C-BAE436E013C5}"/>
              </a:ext>
            </a:extLst>
          </p:cNvPr>
          <p:cNvSpPr/>
          <p:nvPr/>
        </p:nvSpPr>
        <p:spPr>
          <a:xfrm>
            <a:off x="13396888" y="8488025"/>
            <a:ext cx="57401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2800" b="1" kern="1200" spc="0" dirty="0">
                <a:solidFill>
                  <a:srgbClr val="014984"/>
                </a:solidFill>
                <a:latin typeface="Montserrat Medium" pitchFamily="2" charset="77"/>
              </a:rPr>
              <a:t>Informe Comisión </a:t>
            </a:r>
          </a:p>
          <a:p>
            <a:pPr algn="ctr" defTabSz="1828800" hangingPunct="1">
              <a:lnSpc>
                <a:spcPct val="100000"/>
              </a:lnSpc>
              <a:defRPr/>
            </a:pPr>
            <a:r>
              <a:rPr lang="es-CO" sz="2800" b="1" kern="1200" spc="0" dirty="0">
                <a:solidFill>
                  <a:srgbClr val="014984"/>
                </a:solidFill>
                <a:latin typeface="Montserrat Medium" pitchFamily="2" charset="77"/>
              </a:rPr>
              <a:t>de empalme</a:t>
            </a:r>
          </a:p>
          <a:p>
            <a:pPr algn="ctr" defTabSz="1828800" hangingPunct="1">
              <a:lnSpc>
                <a:spcPct val="100000"/>
              </a:lnSpc>
              <a:defRPr/>
            </a:pPr>
            <a:endParaRPr lang="es-CO" sz="2800" b="1" dirty="0"/>
          </a:p>
        </p:txBody>
      </p:sp>
      <p:pic>
        <p:nvPicPr>
          <p:cNvPr id="60" name="Picture 2">
            <a:extLst>
              <a:ext uri="{FF2B5EF4-FFF2-40B4-BE49-F238E27FC236}">
                <a16:creationId xmlns:a16="http://schemas.microsoft.com/office/drawing/2014/main" id="{C005FF98-3981-275D-29D6-ED76ADA98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5934" y="6617946"/>
            <a:ext cx="1765999" cy="176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ctángulo 60">
            <a:extLst>
              <a:ext uri="{FF2B5EF4-FFF2-40B4-BE49-F238E27FC236}">
                <a16:creationId xmlns:a16="http://schemas.microsoft.com/office/drawing/2014/main" id="{70BC06C0-7FF3-5766-2DCC-3DC57DC7C8A7}"/>
              </a:ext>
            </a:extLst>
          </p:cNvPr>
          <p:cNvSpPr/>
          <p:nvPr/>
        </p:nvSpPr>
        <p:spPr>
          <a:xfrm>
            <a:off x="16914149" y="8490043"/>
            <a:ext cx="57401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2800" b="1" kern="1200" spc="0" dirty="0">
                <a:solidFill>
                  <a:srgbClr val="014984"/>
                </a:solidFill>
                <a:latin typeface="Montserrat Medium" pitchFamily="2" charset="77"/>
              </a:rPr>
              <a:t>Diálogos </a:t>
            </a:r>
          </a:p>
          <a:p>
            <a:pPr algn="ctr" defTabSz="1828800" hangingPunct="1">
              <a:lnSpc>
                <a:spcPct val="100000"/>
              </a:lnSpc>
              <a:defRPr/>
            </a:pPr>
            <a:r>
              <a:rPr lang="es-CO" sz="2800" b="1" kern="1200" spc="0" dirty="0">
                <a:solidFill>
                  <a:srgbClr val="014984"/>
                </a:solidFill>
                <a:latin typeface="Montserrat Medium" pitchFamily="2" charset="77"/>
              </a:rPr>
              <a:t>Regionales</a:t>
            </a:r>
          </a:p>
          <a:p>
            <a:pPr algn="ctr" defTabSz="1828800" hangingPunct="1">
              <a:lnSpc>
                <a:spcPct val="100000"/>
              </a:lnSpc>
              <a:defRPr/>
            </a:pPr>
            <a:endParaRPr lang="es-CO" sz="2800" b="1" dirty="0"/>
          </a:p>
        </p:txBody>
      </p:sp>
      <p:pic>
        <p:nvPicPr>
          <p:cNvPr id="62" name="Picture 4">
            <a:extLst>
              <a:ext uri="{FF2B5EF4-FFF2-40B4-BE49-F238E27FC236}">
                <a16:creationId xmlns:a16="http://schemas.microsoft.com/office/drawing/2014/main" id="{28609272-DC44-5380-418E-3F6BC7C6B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1209" y="9696462"/>
            <a:ext cx="2009715" cy="200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ectángulo 62">
            <a:extLst>
              <a:ext uri="{FF2B5EF4-FFF2-40B4-BE49-F238E27FC236}">
                <a16:creationId xmlns:a16="http://schemas.microsoft.com/office/drawing/2014/main" id="{3AB717A2-BFBB-BDED-74D5-F531C93BD637}"/>
              </a:ext>
            </a:extLst>
          </p:cNvPr>
          <p:cNvSpPr/>
          <p:nvPr/>
        </p:nvSpPr>
        <p:spPr>
          <a:xfrm>
            <a:off x="15196005" y="11659213"/>
            <a:ext cx="57401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2800" b="1" kern="1200" spc="0" dirty="0">
                <a:solidFill>
                  <a:srgbClr val="014984"/>
                </a:solidFill>
                <a:latin typeface="Montserrat Medium" pitchFamily="2" charset="77"/>
              </a:rPr>
              <a:t>Trabajo con </a:t>
            </a:r>
          </a:p>
          <a:p>
            <a:pPr algn="ctr" defTabSz="1828800" hangingPunct="1">
              <a:lnSpc>
                <a:spcPct val="100000"/>
              </a:lnSpc>
              <a:defRPr/>
            </a:pPr>
            <a:r>
              <a:rPr lang="es-CO" sz="2800" b="1" kern="1200" spc="0" dirty="0">
                <a:solidFill>
                  <a:srgbClr val="014984"/>
                </a:solidFill>
                <a:latin typeface="Montserrat Medium" pitchFamily="2" charset="77"/>
              </a:rPr>
              <a:t>sectores</a:t>
            </a:r>
          </a:p>
          <a:p>
            <a:pPr algn="ctr" defTabSz="1828800" hangingPunct="1">
              <a:lnSpc>
                <a:spcPct val="100000"/>
              </a:lnSpc>
              <a:defRPr/>
            </a:pPr>
            <a:endParaRPr lang="es-CO" sz="2800" b="1" dirty="0"/>
          </a:p>
        </p:txBody>
      </p:sp>
      <p:grpSp>
        <p:nvGrpSpPr>
          <p:cNvPr id="4" name="Group 9">
            <a:extLst>
              <a:ext uri="{FF2B5EF4-FFF2-40B4-BE49-F238E27FC236}">
                <a16:creationId xmlns:a16="http://schemas.microsoft.com/office/drawing/2014/main" id="{0D1F6A2E-6A83-3C0B-CDF1-3C8CC97E9DE3}"/>
              </a:ext>
            </a:extLst>
          </p:cNvPr>
          <p:cNvGrpSpPr/>
          <p:nvPr/>
        </p:nvGrpSpPr>
        <p:grpSpPr>
          <a:xfrm>
            <a:off x="-1" y="13525777"/>
            <a:ext cx="24384001" cy="190224"/>
            <a:chOff x="-1" y="6675929"/>
            <a:chExt cx="7501317" cy="182071"/>
          </a:xfrm>
        </p:grpSpPr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F929D3EC-7FA1-38B7-CE77-CBD0E4D6F020}"/>
                </a:ext>
              </a:extLst>
            </p:cNvPr>
            <p:cNvSpPr/>
            <p:nvPr userDrawn="1"/>
          </p:nvSpPr>
          <p:spPr>
            <a:xfrm>
              <a:off x="-1" y="6675929"/>
              <a:ext cx="2500439" cy="182071"/>
            </a:xfrm>
            <a:prstGeom prst="rect">
              <a:avLst/>
            </a:prstGeom>
            <a:solidFill>
              <a:srgbClr val="FFB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88E88048-5AA3-6E65-D3A3-C90372EF9173}"/>
                </a:ext>
              </a:extLst>
            </p:cNvPr>
            <p:cNvSpPr/>
            <p:nvPr userDrawn="1"/>
          </p:nvSpPr>
          <p:spPr>
            <a:xfrm>
              <a:off x="2500438" y="6675929"/>
              <a:ext cx="2500439" cy="182071"/>
            </a:xfrm>
            <a:prstGeom prst="rect">
              <a:avLst/>
            </a:prstGeom>
            <a:solidFill>
              <a:srgbClr val="15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8E0C7B7D-8121-68D2-F3A8-4E31F3E25B16}"/>
                </a:ext>
              </a:extLst>
            </p:cNvPr>
            <p:cNvSpPr/>
            <p:nvPr userDrawn="1"/>
          </p:nvSpPr>
          <p:spPr>
            <a:xfrm>
              <a:off x="5000877" y="6675929"/>
              <a:ext cx="2500439" cy="182071"/>
            </a:xfrm>
            <a:prstGeom prst="rect">
              <a:avLst/>
            </a:prstGeom>
            <a:solidFill>
              <a:srgbClr val="E31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8" name="Group 10">
            <a:extLst>
              <a:ext uri="{FF2B5EF4-FFF2-40B4-BE49-F238E27FC236}">
                <a16:creationId xmlns:a16="http://schemas.microsoft.com/office/drawing/2014/main" id="{C90248BA-ACE7-6432-E8A5-201EA7615745}"/>
              </a:ext>
            </a:extLst>
          </p:cNvPr>
          <p:cNvGrpSpPr/>
          <p:nvPr/>
        </p:nvGrpSpPr>
        <p:grpSpPr>
          <a:xfrm>
            <a:off x="1253431" y="508364"/>
            <a:ext cx="1339643" cy="115145"/>
            <a:chOff x="-1" y="6675929"/>
            <a:chExt cx="7501318" cy="182071"/>
          </a:xfrm>
        </p:grpSpPr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9B169C64-9B4B-7994-7F80-C80870EC0DF8}"/>
                </a:ext>
              </a:extLst>
            </p:cNvPr>
            <p:cNvSpPr/>
            <p:nvPr userDrawn="1"/>
          </p:nvSpPr>
          <p:spPr>
            <a:xfrm>
              <a:off x="-1" y="6675929"/>
              <a:ext cx="2500439" cy="182071"/>
            </a:xfrm>
            <a:prstGeom prst="rect">
              <a:avLst/>
            </a:prstGeom>
            <a:solidFill>
              <a:srgbClr val="FFB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" name="Rectangle 12">
              <a:extLst>
                <a:ext uri="{FF2B5EF4-FFF2-40B4-BE49-F238E27FC236}">
                  <a16:creationId xmlns:a16="http://schemas.microsoft.com/office/drawing/2014/main" id="{00EC2015-262E-FA02-65C1-B2729B24368D}"/>
                </a:ext>
              </a:extLst>
            </p:cNvPr>
            <p:cNvSpPr/>
            <p:nvPr userDrawn="1"/>
          </p:nvSpPr>
          <p:spPr>
            <a:xfrm>
              <a:off x="2500438" y="6675929"/>
              <a:ext cx="2500439" cy="182071"/>
            </a:xfrm>
            <a:prstGeom prst="rect">
              <a:avLst/>
            </a:prstGeom>
            <a:solidFill>
              <a:srgbClr val="15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1" name="Rectangle 13">
              <a:extLst>
                <a:ext uri="{FF2B5EF4-FFF2-40B4-BE49-F238E27FC236}">
                  <a16:creationId xmlns:a16="http://schemas.microsoft.com/office/drawing/2014/main" id="{41FF3E88-A5D1-0CCD-4866-4C33C9B3F81D}"/>
                </a:ext>
              </a:extLst>
            </p:cNvPr>
            <p:cNvSpPr/>
            <p:nvPr userDrawn="1"/>
          </p:nvSpPr>
          <p:spPr>
            <a:xfrm>
              <a:off x="5000878" y="6675929"/>
              <a:ext cx="2500439" cy="182071"/>
            </a:xfrm>
            <a:prstGeom prst="rect">
              <a:avLst/>
            </a:prstGeom>
            <a:solidFill>
              <a:srgbClr val="E31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pic>
        <p:nvPicPr>
          <p:cNvPr id="12" name="Imagen 2" descr="Texto&#10;&#10;Descripción generada automáticamente">
            <a:extLst>
              <a:ext uri="{FF2B5EF4-FFF2-40B4-BE49-F238E27FC236}">
                <a16:creationId xmlns:a16="http://schemas.microsoft.com/office/drawing/2014/main" id="{18F979F4-7CCB-D8A2-868A-1440E2CB5CA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8039" y="508364"/>
            <a:ext cx="7345961" cy="1277358"/>
          </a:xfrm>
          <a:prstGeom prst="rect">
            <a:avLst/>
          </a:prstGeom>
        </p:spPr>
      </p:pic>
      <p:sp>
        <p:nvSpPr>
          <p:cNvPr id="18" name="Rounded Rectangle 4">
            <a:extLst>
              <a:ext uri="{FF2B5EF4-FFF2-40B4-BE49-F238E27FC236}">
                <a16:creationId xmlns:a16="http://schemas.microsoft.com/office/drawing/2014/main" id="{4B62A3E2-1EB7-F3EC-BAD5-5DE054DB91CD}"/>
              </a:ext>
            </a:extLst>
          </p:cNvPr>
          <p:cNvSpPr/>
          <p:nvPr/>
        </p:nvSpPr>
        <p:spPr>
          <a:xfrm>
            <a:off x="7525419" y="7549840"/>
            <a:ext cx="2747264" cy="1377553"/>
          </a:xfrm>
          <a:prstGeom prst="roundRect">
            <a:avLst/>
          </a:prstGeom>
          <a:solidFill>
            <a:srgbClr val="0177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CO" sz="2400" spc="0" dirty="0">
                <a:ln w="0"/>
                <a:solidFill>
                  <a:schemeClr val="bg1"/>
                </a:solidFill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Remisión a sectores</a:t>
            </a:r>
            <a:endParaRPr kumimoji="0" lang="es-CO" sz="2400" u="none" strike="noStrike" spc="0" normalizeH="0" baseline="0" dirty="0">
              <a:ln w="0"/>
              <a:solidFill>
                <a:schemeClr val="bg1"/>
              </a:solidFill>
              <a:uFillTx/>
              <a:latin typeface="Montserrat Medium" pitchFamily="2" charset="77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18C11F96-9AC9-6A2D-92EF-7D19AE936D72}"/>
              </a:ext>
            </a:extLst>
          </p:cNvPr>
          <p:cNvCxnSpPr>
            <a:cxnSpLocks/>
            <a:stCxn id="35" idx="3"/>
            <a:endCxn id="18" idx="1"/>
          </p:cNvCxnSpPr>
          <p:nvPr/>
        </p:nvCxnSpPr>
        <p:spPr>
          <a:xfrm>
            <a:off x="7227324" y="8238617"/>
            <a:ext cx="298095" cy="0"/>
          </a:xfrm>
          <a:prstGeom prst="straightConnector1">
            <a:avLst/>
          </a:prstGeom>
          <a:noFill/>
          <a:ln w="38100" cap="flat">
            <a:solidFill>
              <a:srgbClr val="014984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629583793"/>
      </p:ext>
    </p:extLst>
  </p:cSld>
  <p:clrMapOvr>
    <a:masterClrMapping/>
  </p:clrMapOvr>
  <p:transition spd="slow">
    <p:fade thruBlk="1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1" grpId="0" animBg="1" advAuto="0"/>
      <p:bldP spid="22" grpId="0" animBg="1" advAuto="0"/>
      <p:bldP spid="14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622B006E-C8D0-6ABF-4016-5AFA531D854C}"/>
              </a:ext>
            </a:extLst>
          </p:cNvPr>
          <p:cNvSpPr/>
          <p:nvPr/>
        </p:nvSpPr>
        <p:spPr>
          <a:xfrm>
            <a:off x="2564342" y="6998926"/>
            <a:ext cx="3643571" cy="2882906"/>
          </a:xfrm>
          <a:prstGeom prst="roundRect">
            <a:avLst/>
          </a:prstGeom>
          <a:solidFill>
            <a:srgbClr val="F1F1F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3515B00D-1DD9-7ACF-1184-6A457F729A6F}"/>
              </a:ext>
            </a:extLst>
          </p:cNvPr>
          <p:cNvSpPr/>
          <p:nvPr/>
        </p:nvSpPr>
        <p:spPr>
          <a:xfrm>
            <a:off x="2594629" y="10044033"/>
            <a:ext cx="3613284" cy="1965630"/>
          </a:xfrm>
          <a:prstGeom prst="roundRect">
            <a:avLst/>
          </a:prstGeom>
          <a:solidFill>
            <a:srgbClr val="F1F1F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4" name="sophisticated desktop stuff">
            <a:extLst>
              <a:ext uri="{FF2B5EF4-FFF2-40B4-BE49-F238E27FC236}">
                <a16:creationId xmlns:a16="http://schemas.microsoft.com/office/drawing/2014/main" id="{FE56D9E3-182D-D61D-0BAE-95A28F5E11EE}"/>
              </a:ext>
            </a:extLst>
          </p:cNvPr>
          <p:cNvSpPr txBox="1"/>
          <p:nvPr/>
        </p:nvSpPr>
        <p:spPr>
          <a:xfrm>
            <a:off x="1147169" y="747250"/>
            <a:ext cx="20251877" cy="114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7500" cap="all" spc="0">
                <a:latin typeface="+mn-lt"/>
                <a:ea typeface="+mn-ea"/>
                <a:cs typeface="+mn-cs"/>
                <a:sym typeface="Montserrat ExtraBold"/>
              </a:defRPr>
            </a:lvl1pPr>
          </a:lstStyle>
          <a:p>
            <a:r>
              <a:rPr lang="es-CO" dirty="0">
                <a:solidFill>
                  <a:srgbClr val="0177BC"/>
                </a:solidFill>
              </a:rPr>
              <a:t>DIÁLOGOS REGIONALES</a:t>
            </a:r>
            <a:endParaRPr dirty="0">
              <a:solidFill>
                <a:srgbClr val="0177BC"/>
              </a:solidFill>
            </a:endParaRP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093B221C-6B1B-1893-40C0-E6CB1E2BC4B2}"/>
              </a:ext>
            </a:extLst>
          </p:cNvPr>
          <p:cNvCxnSpPr>
            <a:cxnSpLocks/>
            <a:stCxn id="35" idx="1"/>
            <a:endCxn id="37" idx="3"/>
          </p:cNvCxnSpPr>
          <p:nvPr/>
        </p:nvCxnSpPr>
        <p:spPr>
          <a:xfrm flipV="1">
            <a:off x="643322" y="5125365"/>
            <a:ext cx="11234273" cy="1"/>
          </a:xfrm>
          <a:prstGeom prst="line">
            <a:avLst/>
          </a:prstGeom>
          <a:noFill/>
          <a:ln w="76200" cap="flat">
            <a:solidFill>
              <a:srgbClr val="014984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5" name="Rounded Rectangle 4">
            <a:extLst>
              <a:ext uri="{FF2B5EF4-FFF2-40B4-BE49-F238E27FC236}">
                <a16:creationId xmlns:a16="http://schemas.microsoft.com/office/drawing/2014/main" id="{D3F3AB01-7D3C-F707-AEC1-4D9A192574A3}"/>
              </a:ext>
            </a:extLst>
          </p:cNvPr>
          <p:cNvSpPr/>
          <p:nvPr/>
        </p:nvSpPr>
        <p:spPr>
          <a:xfrm>
            <a:off x="643322" y="4078529"/>
            <a:ext cx="3022515" cy="2093673"/>
          </a:xfrm>
          <a:prstGeom prst="roundRect">
            <a:avLst/>
          </a:prstGeom>
          <a:solidFill>
            <a:srgbClr val="0177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kumimoji="0" lang="es-CO" sz="3600" u="none" strike="noStrike" spc="0" normalizeH="0" baseline="0">
                <a:ln w="0"/>
                <a:solidFill>
                  <a:schemeClr val="bg1"/>
                </a:solidFill>
                <a:uFillTx/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AGUA</a:t>
            </a:r>
          </a:p>
        </p:txBody>
      </p:sp>
      <p:sp>
        <p:nvSpPr>
          <p:cNvPr id="36" name="Rounded Rectangle 4">
            <a:extLst>
              <a:ext uri="{FF2B5EF4-FFF2-40B4-BE49-F238E27FC236}">
                <a16:creationId xmlns:a16="http://schemas.microsoft.com/office/drawing/2014/main" id="{88D0A43C-AE82-6814-D0DB-213F3BBDAD41}"/>
              </a:ext>
            </a:extLst>
          </p:cNvPr>
          <p:cNvSpPr/>
          <p:nvPr/>
        </p:nvSpPr>
        <p:spPr>
          <a:xfrm>
            <a:off x="3958882" y="4101092"/>
            <a:ext cx="3162092" cy="2093673"/>
          </a:xfrm>
          <a:prstGeom prst="roundRect">
            <a:avLst/>
          </a:prstGeom>
          <a:solidFill>
            <a:srgbClr val="0177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kumimoji="0" lang="es-CO" sz="3600" u="none" strike="noStrike" spc="0" normalizeH="0" baseline="0">
                <a:ln w="0"/>
                <a:solidFill>
                  <a:schemeClr val="bg1"/>
                </a:solidFill>
                <a:uFillTx/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CONFLICTO</a:t>
            </a:r>
          </a:p>
        </p:txBody>
      </p:sp>
      <p:sp>
        <p:nvSpPr>
          <p:cNvPr id="37" name="Rounded Rectangle 4">
            <a:extLst>
              <a:ext uri="{FF2B5EF4-FFF2-40B4-BE49-F238E27FC236}">
                <a16:creationId xmlns:a16="http://schemas.microsoft.com/office/drawing/2014/main" id="{9874DC77-4CAE-CD57-B4C0-9ABC2472667E}"/>
              </a:ext>
            </a:extLst>
          </p:cNvPr>
          <p:cNvSpPr/>
          <p:nvPr/>
        </p:nvSpPr>
        <p:spPr>
          <a:xfrm>
            <a:off x="7414019" y="4078528"/>
            <a:ext cx="4463576" cy="2093673"/>
          </a:xfrm>
          <a:prstGeom prst="roundRect">
            <a:avLst/>
          </a:prstGeom>
          <a:solidFill>
            <a:srgbClr val="0177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kumimoji="0" lang="es-CO" sz="3600" u="none" strike="noStrike" spc="0" normalizeH="0" baseline="0">
                <a:ln w="0"/>
                <a:solidFill>
                  <a:schemeClr val="bg1"/>
                </a:solidFill>
                <a:uFillTx/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SUBREGIONES FUNCIONALES</a:t>
            </a:r>
          </a:p>
        </p:txBody>
      </p:sp>
      <p:sp>
        <p:nvSpPr>
          <p:cNvPr id="38" name="Cerrar llave 37">
            <a:extLst>
              <a:ext uri="{FF2B5EF4-FFF2-40B4-BE49-F238E27FC236}">
                <a16:creationId xmlns:a16="http://schemas.microsoft.com/office/drawing/2014/main" id="{BF3683E1-A69F-C077-B7C3-5E0C4FC7010D}"/>
              </a:ext>
            </a:extLst>
          </p:cNvPr>
          <p:cNvSpPr/>
          <p:nvPr/>
        </p:nvSpPr>
        <p:spPr>
          <a:xfrm rot="5400000">
            <a:off x="6213550" y="1080467"/>
            <a:ext cx="220640" cy="10904989"/>
          </a:xfrm>
          <a:prstGeom prst="rightBrace">
            <a:avLst/>
          </a:prstGeom>
          <a:noFill/>
          <a:ln w="38100" cap="flat">
            <a:solidFill>
              <a:srgbClr val="014984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B97FD0C1-CAC4-2F5C-B61D-188463B54863}"/>
              </a:ext>
            </a:extLst>
          </p:cNvPr>
          <p:cNvGrpSpPr/>
          <p:nvPr/>
        </p:nvGrpSpPr>
        <p:grpSpPr>
          <a:xfrm>
            <a:off x="2716969" y="9976304"/>
            <a:ext cx="3218513" cy="2028763"/>
            <a:chOff x="468787" y="8274980"/>
            <a:chExt cx="3218513" cy="2028763"/>
          </a:xfrm>
        </p:grpSpPr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38AE84EC-4E16-30E6-7CFB-ACBDAA955EC5}"/>
                </a:ext>
              </a:extLst>
            </p:cNvPr>
            <p:cNvSpPr/>
            <p:nvPr/>
          </p:nvSpPr>
          <p:spPr>
            <a:xfrm>
              <a:off x="468787" y="8274980"/>
              <a:ext cx="3218513" cy="18620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828800" hangingPunct="1">
                <a:lnSpc>
                  <a:spcPct val="100000"/>
                </a:lnSpc>
                <a:defRPr/>
              </a:pPr>
              <a:r>
                <a:rPr lang="es-CO" sz="11500" b="1" kern="1200" spc="0" dirty="0">
                  <a:solidFill>
                    <a:srgbClr val="014984"/>
                  </a:solidFill>
                  <a:latin typeface="Montserrat Medium" pitchFamily="2" charset="77"/>
                </a:rPr>
                <a:t>48</a:t>
              </a:r>
              <a:endParaRPr lang="es-CO" sz="11500" b="1" dirty="0"/>
            </a:p>
          </p:txBody>
        </p:sp>
        <p:sp>
          <p:nvSpPr>
            <p:cNvPr id="40" name="Rectángulo 39">
              <a:extLst>
                <a:ext uri="{FF2B5EF4-FFF2-40B4-BE49-F238E27FC236}">
                  <a16:creationId xmlns:a16="http://schemas.microsoft.com/office/drawing/2014/main" id="{0B223F8C-2A62-3A36-B61A-D6DCEA8D5CFC}"/>
                </a:ext>
              </a:extLst>
            </p:cNvPr>
            <p:cNvSpPr/>
            <p:nvPr/>
          </p:nvSpPr>
          <p:spPr>
            <a:xfrm>
              <a:off x="619005" y="9780523"/>
              <a:ext cx="300405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828800" hangingPunct="1">
                <a:lnSpc>
                  <a:spcPct val="100000"/>
                </a:lnSpc>
                <a:defRPr/>
              </a:pPr>
              <a:r>
                <a:rPr lang="es-CO" sz="2800" kern="1200" spc="0">
                  <a:solidFill>
                    <a:srgbClr val="014984"/>
                  </a:solidFill>
                  <a:latin typeface="Montserrat Medium" pitchFamily="2" charset="77"/>
                </a:rPr>
                <a:t>REGIONES</a:t>
              </a:r>
              <a:endParaRPr lang="es-CO" sz="2800"/>
            </a:p>
          </p:txBody>
        </p:sp>
      </p:grpSp>
      <p:sp>
        <p:nvSpPr>
          <p:cNvPr id="41" name="Rectángulo 40">
            <a:extLst>
              <a:ext uri="{FF2B5EF4-FFF2-40B4-BE49-F238E27FC236}">
                <a16:creationId xmlns:a16="http://schemas.microsoft.com/office/drawing/2014/main" id="{7A1B2239-0D59-89F7-55D5-B07145A9A220}"/>
              </a:ext>
            </a:extLst>
          </p:cNvPr>
          <p:cNvSpPr/>
          <p:nvPr/>
        </p:nvSpPr>
        <p:spPr>
          <a:xfrm>
            <a:off x="1575732" y="7001249"/>
            <a:ext cx="321851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8800" b="1" kern="1200" spc="0" dirty="0">
                <a:solidFill>
                  <a:srgbClr val="049169"/>
                </a:solidFill>
                <a:latin typeface="Montserrat Medium" pitchFamily="2" charset="77"/>
              </a:rPr>
              <a:t>6</a:t>
            </a:r>
            <a:endParaRPr lang="es-CO" sz="8800" b="1" dirty="0">
              <a:solidFill>
                <a:srgbClr val="049169"/>
              </a:solidFill>
            </a:endParaRP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9B509BB7-696F-8CBF-6CFA-C01C2E259884}"/>
              </a:ext>
            </a:extLst>
          </p:cNvPr>
          <p:cNvSpPr/>
          <p:nvPr/>
        </p:nvSpPr>
        <p:spPr>
          <a:xfrm>
            <a:off x="1605235" y="8271781"/>
            <a:ext cx="321851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8800" b="1" kern="1200" spc="0" dirty="0">
                <a:solidFill>
                  <a:srgbClr val="049169"/>
                </a:solidFill>
                <a:latin typeface="Montserrat Medium" pitchFamily="2" charset="77"/>
              </a:rPr>
              <a:t>8</a:t>
            </a:r>
            <a:endParaRPr lang="es-CO" sz="8800" b="1" dirty="0">
              <a:solidFill>
                <a:srgbClr val="049169"/>
              </a:solidFill>
            </a:endParaRP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7562DA34-2390-EAC0-E6A8-1810358A1505}"/>
              </a:ext>
            </a:extLst>
          </p:cNvPr>
          <p:cNvSpPr/>
          <p:nvPr/>
        </p:nvSpPr>
        <p:spPr>
          <a:xfrm>
            <a:off x="3306565" y="7245709"/>
            <a:ext cx="30040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2800" kern="1200" spc="0" dirty="0">
                <a:solidFill>
                  <a:srgbClr val="049169"/>
                </a:solidFill>
                <a:latin typeface="Montserrat Medium" pitchFamily="2" charset="77"/>
              </a:rPr>
              <a:t>DIÁLOGOS SEMANALES</a:t>
            </a:r>
            <a:endParaRPr lang="es-CO" sz="2800" dirty="0">
              <a:solidFill>
                <a:srgbClr val="049169"/>
              </a:solidFill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63DC59C0-8959-F63C-8F8B-1F38BA809E71}"/>
              </a:ext>
            </a:extLst>
          </p:cNvPr>
          <p:cNvSpPr/>
          <p:nvPr/>
        </p:nvSpPr>
        <p:spPr>
          <a:xfrm>
            <a:off x="3289179" y="8771801"/>
            <a:ext cx="30040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2800" kern="1200" spc="0" dirty="0">
                <a:solidFill>
                  <a:srgbClr val="049169"/>
                </a:solidFill>
                <a:latin typeface="Montserrat Medium" pitchFamily="2" charset="77"/>
              </a:rPr>
              <a:t>SEMANAS</a:t>
            </a:r>
            <a:endParaRPr lang="es-CO" sz="2800" dirty="0">
              <a:solidFill>
                <a:srgbClr val="049169"/>
              </a:solidFill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63EB179C-2DC8-7F52-0BFB-0D87C3590BCF}"/>
              </a:ext>
            </a:extLst>
          </p:cNvPr>
          <p:cNvCxnSpPr>
            <a:cxnSpLocks/>
          </p:cNvCxnSpPr>
          <p:nvPr/>
        </p:nvCxnSpPr>
        <p:spPr>
          <a:xfrm>
            <a:off x="2578237" y="8354757"/>
            <a:ext cx="3610349" cy="0"/>
          </a:xfrm>
          <a:prstGeom prst="line">
            <a:avLst/>
          </a:prstGeom>
          <a:noFill/>
          <a:ln w="38100" cap="flat">
            <a:solidFill>
              <a:srgbClr val="014984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0" name="Rounded Rectangle 4">
            <a:extLst>
              <a:ext uri="{FF2B5EF4-FFF2-40B4-BE49-F238E27FC236}">
                <a16:creationId xmlns:a16="http://schemas.microsoft.com/office/drawing/2014/main" id="{E684F22F-E13E-6366-3C35-C71B964F059D}"/>
              </a:ext>
            </a:extLst>
          </p:cNvPr>
          <p:cNvSpPr/>
          <p:nvPr/>
        </p:nvSpPr>
        <p:spPr>
          <a:xfrm>
            <a:off x="643322" y="3410501"/>
            <a:ext cx="11133043" cy="573556"/>
          </a:xfrm>
          <a:prstGeom prst="roundRect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CO" sz="3600" spc="0">
                <a:ln w="0"/>
                <a:solidFill>
                  <a:schemeClr val="bg1"/>
                </a:solidFill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A PARTIR DE:</a:t>
            </a:r>
            <a:endParaRPr kumimoji="0" lang="es-CO" sz="3600" u="none" strike="noStrike" spc="0" normalizeH="0" baseline="0">
              <a:ln w="0"/>
              <a:solidFill>
                <a:schemeClr val="bg1"/>
              </a:solidFill>
              <a:uFillTx/>
              <a:latin typeface="Montserrat Medium" pitchFamily="2" charset="77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8BF7C94C-D5E2-E2D6-7157-4CA50FDBF43C}"/>
              </a:ext>
            </a:extLst>
          </p:cNvPr>
          <p:cNvSpPr/>
          <p:nvPr/>
        </p:nvSpPr>
        <p:spPr>
          <a:xfrm>
            <a:off x="6457205" y="7038866"/>
            <a:ext cx="3688076" cy="502037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33D572D-D19F-5A04-A88D-A447F9E5497E}"/>
              </a:ext>
            </a:extLst>
          </p:cNvPr>
          <p:cNvSpPr/>
          <p:nvPr/>
        </p:nvSpPr>
        <p:spPr>
          <a:xfrm>
            <a:off x="5091783" y="9011666"/>
            <a:ext cx="65142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4800" b="1" kern="1200" spc="0" dirty="0">
                <a:solidFill>
                  <a:srgbClr val="014984"/>
                </a:solidFill>
                <a:latin typeface="Montserrat Medium" pitchFamily="2" charset="77"/>
              </a:rPr>
              <a:t>TURBACO</a:t>
            </a:r>
            <a:endParaRPr lang="es-CO" sz="4800" b="1" dirty="0">
              <a:solidFill>
                <a:srgbClr val="014984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4392270-A5B4-3B04-1911-7A74AE1E5B6A}"/>
              </a:ext>
            </a:extLst>
          </p:cNvPr>
          <p:cNvSpPr/>
          <p:nvPr/>
        </p:nvSpPr>
        <p:spPr>
          <a:xfrm>
            <a:off x="6188586" y="8354757"/>
            <a:ext cx="42819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2800" kern="1200" spc="0" dirty="0">
                <a:solidFill>
                  <a:srgbClr val="014984"/>
                </a:solidFill>
                <a:latin typeface="Montserrat Medium" pitchFamily="2" charset="77"/>
              </a:rPr>
              <a:t>1er Diálogo</a:t>
            </a:r>
            <a:endParaRPr lang="es-CO" sz="2800" dirty="0">
              <a:solidFill>
                <a:srgbClr val="014984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90F6930-EB25-FB3E-5A6B-5D22CDB1B7D5}"/>
              </a:ext>
            </a:extLst>
          </p:cNvPr>
          <p:cNvSpPr/>
          <p:nvPr/>
        </p:nvSpPr>
        <p:spPr>
          <a:xfrm>
            <a:off x="6207913" y="9998867"/>
            <a:ext cx="42819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2800" kern="1200" spc="0" dirty="0">
                <a:solidFill>
                  <a:srgbClr val="014984"/>
                </a:solidFill>
                <a:latin typeface="Montserrat Medium" pitchFamily="2" charset="77"/>
              </a:rPr>
              <a:t>14,15 y 16 de sept</a:t>
            </a:r>
            <a:endParaRPr lang="es-CO" sz="2800" dirty="0">
              <a:solidFill>
                <a:srgbClr val="014984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A18D735-8F99-C5E7-28C1-1421B81B6BFC}"/>
              </a:ext>
            </a:extLst>
          </p:cNvPr>
          <p:cNvSpPr txBox="1"/>
          <p:nvPr/>
        </p:nvSpPr>
        <p:spPr>
          <a:xfrm>
            <a:off x="13324287" y="4770795"/>
            <a:ext cx="11048254" cy="52732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14350" marR="0" lvl="0" indent="-514350" algn="l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sz="3200" b="1" spc="0" dirty="0">
                <a:solidFill>
                  <a:srgbClr val="0177BC"/>
                </a:solidFill>
                <a:latin typeface="Montserrat SemiBold" pitchFamily="2" charset="77"/>
              </a:rPr>
              <a:t>Ordenamiento territorial hacia la paz total</a:t>
            </a:r>
          </a:p>
          <a:p>
            <a:pPr marL="514350" marR="0" lvl="0" indent="-514350" algn="l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sz="3200" b="1" spc="0" dirty="0">
                <a:solidFill>
                  <a:srgbClr val="0177BC"/>
                </a:solidFill>
                <a:latin typeface="Montserrat SemiBold" pitchFamily="2" charset="77"/>
              </a:rPr>
              <a:t>Seguridad humana y justicia social</a:t>
            </a:r>
          </a:p>
          <a:p>
            <a:pPr marL="514350" marR="0" lvl="0" indent="-514350" algn="l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sz="3200" b="1" spc="0" dirty="0">
                <a:solidFill>
                  <a:srgbClr val="0177BC"/>
                </a:solidFill>
                <a:latin typeface="Montserrat SemiBold" pitchFamily="2" charset="77"/>
              </a:rPr>
              <a:t>Derecho Humano a la Alimentación</a:t>
            </a:r>
          </a:p>
          <a:p>
            <a:pPr marL="514350" marR="0" lvl="0" indent="-514350" algn="l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sz="3200" b="1" spc="0" dirty="0">
                <a:solidFill>
                  <a:srgbClr val="0177BC"/>
                </a:solidFill>
                <a:latin typeface="Montserrat SemiBold" pitchFamily="2" charset="77"/>
              </a:rPr>
              <a:t>Transición energética y crecimiento verde con justicia ambiental</a:t>
            </a:r>
          </a:p>
          <a:p>
            <a:pPr marL="514350" marR="0" lvl="0" indent="-514350" algn="l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sz="3200" b="1" spc="0" dirty="0">
                <a:solidFill>
                  <a:srgbClr val="0177BC"/>
                </a:solidFill>
                <a:latin typeface="Montserrat SemiBold" pitchFamily="2" charset="77"/>
              </a:rPr>
              <a:t>Convergencia social regional</a:t>
            </a:r>
          </a:p>
          <a:p>
            <a:pPr marL="514350" marR="0" lvl="0" indent="-514350" algn="l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sz="3200" b="1" spc="0" dirty="0">
                <a:solidFill>
                  <a:srgbClr val="0177BC"/>
                </a:solidFill>
                <a:latin typeface="Montserrat SemiBold" pitchFamily="2" charset="77"/>
              </a:rPr>
              <a:t>Estabilidad macroeconómica</a:t>
            </a:r>
            <a:endParaRPr kumimoji="0" lang="es-CO" sz="3200" b="1" i="0" u="none" strike="noStrike" kern="0" cap="none" spc="0" normalizeH="0" baseline="0" noProof="0" dirty="0">
              <a:ln>
                <a:noFill/>
              </a:ln>
              <a:solidFill>
                <a:srgbClr val="0177BC"/>
              </a:solidFill>
              <a:effectLst/>
              <a:uLnTx/>
              <a:uFillTx/>
              <a:latin typeface="Montserrat SemiBold" pitchFamily="2" charset="77"/>
              <a:sym typeface="Montserrat Regular"/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CE8AC0DA-A5A3-DF47-CADE-776E6A50A834}"/>
              </a:ext>
            </a:extLst>
          </p:cNvPr>
          <p:cNvSpPr/>
          <p:nvPr/>
        </p:nvSpPr>
        <p:spPr>
          <a:xfrm>
            <a:off x="14006801" y="3734506"/>
            <a:ext cx="8464723" cy="733171"/>
          </a:xfrm>
          <a:prstGeom prst="roundRect">
            <a:avLst/>
          </a:prstGeom>
          <a:solidFill>
            <a:srgbClr val="F1F1F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4800" b="1" kern="1200" spc="0" dirty="0">
                <a:solidFill>
                  <a:srgbClr val="014984"/>
                </a:solidFill>
                <a:latin typeface="Montserrat Medium" pitchFamily="2" charset="77"/>
              </a:rPr>
              <a:t>TRANSFORMACIONES:</a:t>
            </a:r>
            <a:endParaRPr lang="es-CO" sz="4800" b="1" dirty="0"/>
          </a:p>
        </p:txBody>
      </p:sp>
      <p:grpSp>
        <p:nvGrpSpPr>
          <p:cNvPr id="14" name="Group 9">
            <a:extLst>
              <a:ext uri="{FF2B5EF4-FFF2-40B4-BE49-F238E27FC236}">
                <a16:creationId xmlns:a16="http://schemas.microsoft.com/office/drawing/2014/main" id="{68946DAE-13B3-A2E6-BB3B-276C57709505}"/>
              </a:ext>
            </a:extLst>
          </p:cNvPr>
          <p:cNvGrpSpPr/>
          <p:nvPr/>
        </p:nvGrpSpPr>
        <p:grpSpPr>
          <a:xfrm>
            <a:off x="-1" y="13525777"/>
            <a:ext cx="24384001" cy="190224"/>
            <a:chOff x="-1" y="6675929"/>
            <a:chExt cx="7501317" cy="182071"/>
          </a:xfrm>
        </p:grpSpPr>
        <p:sp>
          <p:nvSpPr>
            <p:cNvPr id="15" name="Rectangle 6">
              <a:extLst>
                <a:ext uri="{FF2B5EF4-FFF2-40B4-BE49-F238E27FC236}">
                  <a16:creationId xmlns:a16="http://schemas.microsoft.com/office/drawing/2014/main" id="{DBBD6DBA-3C69-F87A-2DFE-EE4692466D91}"/>
                </a:ext>
              </a:extLst>
            </p:cNvPr>
            <p:cNvSpPr/>
            <p:nvPr userDrawn="1"/>
          </p:nvSpPr>
          <p:spPr>
            <a:xfrm>
              <a:off x="-1" y="6675929"/>
              <a:ext cx="2500439" cy="182071"/>
            </a:xfrm>
            <a:prstGeom prst="rect">
              <a:avLst/>
            </a:prstGeom>
            <a:solidFill>
              <a:srgbClr val="FFB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6" name="Rectangle 7">
              <a:extLst>
                <a:ext uri="{FF2B5EF4-FFF2-40B4-BE49-F238E27FC236}">
                  <a16:creationId xmlns:a16="http://schemas.microsoft.com/office/drawing/2014/main" id="{C8B9BBC9-0C57-19A6-1FA4-E300CEF6ABC2}"/>
                </a:ext>
              </a:extLst>
            </p:cNvPr>
            <p:cNvSpPr/>
            <p:nvPr userDrawn="1"/>
          </p:nvSpPr>
          <p:spPr>
            <a:xfrm>
              <a:off x="2500438" y="6675929"/>
              <a:ext cx="2500439" cy="182071"/>
            </a:xfrm>
            <a:prstGeom prst="rect">
              <a:avLst/>
            </a:prstGeom>
            <a:solidFill>
              <a:srgbClr val="15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58D0EF66-0825-8CC0-4190-8917450C7AB7}"/>
                </a:ext>
              </a:extLst>
            </p:cNvPr>
            <p:cNvSpPr/>
            <p:nvPr userDrawn="1"/>
          </p:nvSpPr>
          <p:spPr>
            <a:xfrm>
              <a:off x="5000877" y="6675929"/>
              <a:ext cx="2500439" cy="182071"/>
            </a:xfrm>
            <a:prstGeom prst="rect">
              <a:avLst/>
            </a:prstGeom>
            <a:solidFill>
              <a:srgbClr val="E31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18" name="Group 10">
            <a:extLst>
              <a:ext uri="{FF2B5EF4-FFF2-40B4-BE49-F238E27FC236}">
                <a16:creationId xmlns:a16="http://schemas.microsoft.com/office/drawing/2014/main" id="{80BE81B6-5238-A61A-5F67-8080299005BA}"/>
              </a:ext>
            </a:extLst>
          </p:cNvPr>
          <p:cNvGrpSpPr/>
          <p:nvPr/>
        </p:nvGrpSpPr>
        <p:grpSpPr>
          <a:xfrm>
            <a:off x="1253431" y="508364"/>
            <a:ext cx="1339643" cy="115145"/>
            <a:chOff x="-1" y="6675929"/>
            <a:chExt cx="7501318" cy="182071"/>
          </a:xfrm>
        </p:grpSpPr>
        <p:sp>
          <p:nvSpPr>
            <p:cNvPr id="19" name="Rectangle 11">
              <a:extLst>
                <a:ext uri="{FF2B5EF4-FFF2-40B4-BE49-F238E27FC236}">
                  <a16:creationId xmlns:a16="http://schemas.microsoft.com/office/drawing/2014/main" id="{3A261CEA-6F98-B4AE-C0FA-31E2D2DA6E0B}"/>
                </a:ext>
              </a:extLst>
            </p:cNvPr>
            <p:cNvSpPr/>
            <p:nvPr userDrawn="1"/>
          </p:nvSpPr>
          <p:spPr>
            <a:xfrm>
              <a:off x="-1" y="6675929"/>
              <a:ext cx="2500439" cy="182071"/>
            </a:xfrm>
            <a:prstGeom prst="rect">
              <a:avLst/>
            </a:prstGeom>
            <a:solidFill>
              <a:srgbClr val="FFB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id="{65E971B1-FAA1-DFD3-97F5-D23EA978DFEE}"/>
                </a:ext>
              </a:extLst>
            </p:cNvPr>
            <p:cNvSpPr/>
            <p:nvPr userDrawn="1"/>
          </p:nvSpPr>
          <p:spPr>
            <a:xfrm>
              <a:off x="2500438" y="6675929"/>
              <a:ext cx="2500439" cy="182071"/>
            </a:xfrm>
            <a:prstGeom prst="rect">
              <a:avLst/>
            </a:prstGeom>
            <a:solidFill>
              <a:srgbClr val="15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1" name="Rectangle 13">
              <a:extLst>
                <a:ext uri="{FF2B5EF4-FFF2-40B4-BE49-F238E27FC236}">
                  <a16:creationId xmlns:a16="http://schemas.microsoft.com/office/drawing/2014/main" id="{FF95F295-969B-E84E-6758-4C714BF9F7E4}"/>
                </a:ext>
              </a:extLst>
            </p:cNvPr>
            <p:cNvSpPr/>
            <p:nvPr userDrawn="1"/>
          </p:nvSpPr>
          <p:spPr>
            <a:xfrm>
              <a:off x="5000878" y="6675929"/>
              <a:ext cx="2500439" cy="182071"/>
            </a:xfrm>
            <a:prstGeom prst="rect">
              <a:avLst/>
            </a:prstGeom>
            <a:solidFill>
              <a:srgbClr val="E31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pic>
        <p:nvPicPr>
          <p:cNvPr id="22" name="Imagen 2" descr="Texto&#10;&#10;Descripción generada automáticamente">
            <a:extLst>
              <a:ext uri="{FF2B5EF4-FFF2-40B4-BE49-F238E27FC236}">
                <a16:creationId xmlns:a16="http://schemas.microsoft.com/office/drawing/2014/main" id="{3782EFD3-9698-A83E-67AC-C58D653308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8039" y="508364"/>
            <a:ext cx="7345961" cy="127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4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ophisticated desktop stuff">
            <a:extLst>
              <a:ext uri="{FF2B5EF4-FFF2-40B4-BE49-F238E27FC236}">
                <a16:creationId xmlns:a16="http://schemas.microsoft.com/office/drawing/2014/main" id="{FE56D9E3-182D-D61D-0BAE-95A28F5E11EE}"/>
              </a:ext>
            </a:extLst>
          </p:cNvPr>
          <p:cNvSpPr txBox="1"/>
          <p:nvPr/>
        </p:nvSpPr>
        <p:spPr>
          <a:xfrm>
            <a:off x="1147169" y="747250"/>
            <a:ext cx="20251877" cy="114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7500" cap="all" spc="0">
                <a:latin typeface="+mn-lt"/>
                <a:ea typeface="+mn-ea"/>
                <a:cs typeface="+mn-cs"/>
                <a:sym typeface="Montserrat ExtraBold"/>
              </a:defRPr>
            </a:lvl1pPr>
          </a:lstStyle>
          <a:p>
            <a:r>
              <a:rPr lang="es-CO" dirty="0">
                <a:solidFill>
                  <a:srgbClr val="0177BC"/>
                </a:solidFill>
              </a:rPr>
              <a:t>DIÁLOGOS REGIONALES</a:t>
            </a:r>
            <a:endParaRPr dirty="0">
              <a:solidFill>
                <a:srgbClr val="0177BC"/>
              </a:solidFill>
            </a:endParaRPr>
          </a:p>
        </p:txBody>
      </p:sp>
      <p:grpSp>
        <p:nvGrpSpPr>
          <p:cNvPr id="14" name="Group 9">
            <a:extLst>
              <a:ext uri="{FF2B5EF4-FFF2-40B4-BE49-F238E27FC236}">
                <a16:creationId xmlns:a16="http://schemas.microsoft.com/office/drawing/2014/main" id="{68946DAE-13B3-A2E6-BB3B-276C57709505}"/>
              </a:ext>
            </a:extLst>
          </p:cNvPr>
          <p:cNvGrpSpPr/>
          <p:nvPr/>
        </p:nvGrpSpPr>
        <p:grpSpPr>
          <a:xfrm>
            <a:off x="-1" y="13525777"/>
            <a:ext cx="24384001" cy="190224"/>
            <a:chOff x="-1" y="6675929"/>
            <a:chExt cx="7501317" cy="182071"/>
          </a:xfrm>
        </p:grpSpPr>
        <p:sp>
          <p:nvSpPr>
            <p:cNvPr id="15" name="Rectangle 6">
              <a:extLst>
                <a:ext uri="{FF2B5EF4-FFF2-40B4-BE49-F238E27FC236}">
                  <a16:creationId xmlns:a16="http://schemas.microsoft.com/office/drawing/2014/main" id="{DBBD6DBA-3C69-F87A-2DFE-EE4692466D91}"/>
                </a:ext>
              </a:extLst>
            </p:cNvPr>
            <p:cNvSpPr/>
            <p:nvPr userDrawn="1"/>
          </p:nvSpPr>
          <p:spPr>
            <a:xfrm>
              <a:off x="-1" y="6675929"/>
              <a:ext cx="2500439" cy="182071"/>
            </a:xfrm>
            <a:prstGeom prst="rect">
              <a:avLst/>
            </a:prstGeom>
            <a:solidFill>
              <a:srgbClr val="FFB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6" name="Rectangle 7">
              <a:extLst>
                <a:ext uri="{FF2B5EF4-FFF2-40B4-BE49-F238E27FC236}">
                  <a16:creationId xmlns:a16="http://schemas.microsoft.com/office/drawing/2014/main" id="{C8B9BBC9-0C57-19A6-1FA4-E300CEF6ABC2}"/>
                </a:ext>
              </a:extLst>
            </p:cNvPr>
            <p:cNvSpPr/>
            <p:nvPr userDrawn="1"/>
          </p:nvSpPr>
          <p:spPr>
            <a:xfrm>
              <a:off x="2500438" y="6675929"/>
              <a:ext cx="2500439" cy="182071"/>
            </a:xfrm>
            <a:prstGeom prst="rect">
              <a:avLst/>
            </a:prstGeom>
            <a:solidFill>
              <a:srgbClr val="15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58D0EF66-0825-8CC0-4190-8917450C7AB7}"/>
                </a:ext>
              </a:extLst>
            </p:cNvPr>
            <p:cNvSpPr/>
            <p:nvPr userDrawn="1"/>
          </p:nvSpPr>
          <p:spPr>
            <a:xfrm>
              <a:off x="5000877" y="6675929"/>
              <a:ext cx="2500439" cy="182071"/>
            </a:xfrm>
            <a:prstGeom prst="rect">
              <a:avLst/>
            </a:prstGeom>
            <a:solidFill>
              <a:srgbClr val="E31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18" name="Group 10">
            <a:extLst>
              <a:ext uri="{FF2B5EF4-FFF2-40B4-BE49-F238E27FC236}">
                <a16:creationId xmlns:a16="http://schemas.microsoft.com/office/drawing/2014/main" id="{80BE81B6-5238-A61A-5F67-8080299005BA}"/>
              </a:ext>
            </a:extLst>
          </p:cNvPr>
          <p:cNvGrpSpPr/>
          <p:nvPr/>
        </p:nvGrpSpPr>
        <p:grpSpPr>
          <a:xfrm>
            <a:off x="1253431" y="508364"/>
            <a:ext cx="1339643" cy="115145"/>
            <a:chOff x="-1" y="6675929"/>
            <a:chExt cx="7501318" cy="182071"/>
          </a:xfrm>
        </p:grpSpPr>
        <p:sp>
          <p:nvSpPr>
            <p:cNvPr id="19" name="Rectangle 11">
              <a:extLst>
                <a:ext uri="{FF2B5EF4-FFF2-40B4-BE49-F238E27FC236}">
                  <a16:creationId xmlns:a16="http://schemas.microsoft.com/office/drawing/2014/main" id="{3A261CEA-6F98-B4AE-C0FA-31E2D2DA6E0B}"/>
                </a:ext>
              </a:extLst>
            </p:cNvPr>
            <p:cNvSpPr/>
            <p:nvPr userDrawn="1"/>
          </p:nvSpPr>
          <p:spPr>
            <a:xfrm>
              <a:off x="-1" y="6675929"/>
              <a:ext cx="2500439" cy="182071"/>
            </a:xfrm>
            <a:prstGeom prst="rect">
              <a:avLst/>
            </a:prstGeom>
            <a:solidFill>
              <a:srgbClr val="FFB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id="{65E971B1-FAA1-DFD3-97F5-D23EA978DFEE}"/>
                </a:ext>
              </a:extLst>
            </p:cNvPr>
            <p:cNvSpPr/>
            <p:nvPr userDrawn="1"/>
          </p:nvSpPr>
          <p:spPr>
            <a:xfrm>
              <a:off x="2500438" y="6675929"/>
              <a:ext cx="2500439" cy="182071"/>
            </a:xfrm>
            <a:prstGeom prst="rect">
              <a:avLst/>
            </a:prstGeom>
            <a:solidFill>
              <a:srgbClr val="15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1" name="Rectangle 13">
              <a:extLst>
                <a:ext uri="{FF2B5EF4-FFF2-40B4-BE49-F238E27FC236}">
                  <a16:creationId xmlns:a16="http://schemas.microsoft.com/office/drawing/2014/main" id="{FF95F295-969B-E84E-6758-4C714BF9F7E4}"/>
                </a:ext>
              </a:extLst>
            </p:cNvPr>
            <p:cNvSpPr/>
            <p:nvPr userDrawn="1"/>
          </p:nvSpPr>
          <p:spPr>
            <a:xfrm>
              <a:off x="5000878" y="6675929"/>
              <a:ext cx="2500439" cy="182071"/>
            </a:xfrm>
            <a:prstGeom prst="rect">
              <a:avLst/>
            </a:prstGeom>
            <a:solidFill>
              <a:srgbClr val="E31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pic>
        <p:nvPicPr>
          <p:cNvPr id="22" name="Imagen 2" descr="Texto&#10;&#10;Descripción generada automáticamente">
            <a:extLst>
              <a:ext uri="{FF2B5EF4-FFF2-40B4-BE49-F238E27FC236}">
                <a16:creationId xmlns:a16="http://schemas.microsoft.com/office/drawing/2014/main" id="{3782EFD3-9698-A83E-67AC-C58D653308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8039" y="508364"/>
            <a:ext cx="7345961" cy="127735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77D1753-790F-1016-0EE8-68655EDADD5C}"/>
              </a:ext>
            </a:extLst>
          </p:cNvPr>
          <p:cNvSpPr txBox="1"/>
          <p:nvPr/>
        </p:nvSpPr>
        <p:spPr>
          <a:xfrm>
            <a:off x="1353745" y="1713297"/>
            <a:ext cx="9404352" cy="584775"/>
          </a:xfrm>
          <a:prstGeom prst="rect">
            <a:avLst/>
          </a:prstGeom>
          <a:solidFill>
            <a:srgbClr val="01498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s-MX" sz="3200" b="1" dirty="0">
                <a:solidFill>
                  <a:schemeClr val="bg1"/>
                </a:solidFill>
                <a:latin typeface="Montserrat ExtraBold" pitchFamily="2" charset="77"/>
              </a:rPr>
              <a:t>ESTRUCTURA</a:t>
            </a:r>
          </a:p>
        </p:txBody>
      </p:sp>
      <p:pic>
        <p:nvPicPr>
          <p:cNvPr id="30" name="Gráfico 29">
            <a:extLst>
              <a:ext uri="{FF2B5EF4-FFF2-40B4-BE49-F238E27FC236}">
                <a16:creationId xmlns:a16="http://schemas.microsoft.com/office/drawing/2014/main" id="{12984F0D-8AED-67E2-CE9F-8DEFF7296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48435" y="3080884"/>
            <a:ext cx="16347946" cy="8740756"/>
          </a:xfrm>
          <a:prstGeom prst="rect">
            <a:avLst/>
          </a:prstGeom>
        </p:spPr>
      </p:pic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17156601-8A73-7928-163E-D0B518F763BC}"/>
              </a:ext>
            </a:extLst>
          </p:cNvPr>
          <p:cNvCxnSpPr>
            <a:cxnSpLocks/>
          </p:cNvCxnSpPr>
          <p:nvPr/>
        </p:nvCxnSpPr>
        <p:spPr>
          <a:xfrm>
            <a:off x="5638332" y="6123879"/>
            <a:ext cx="0" cy="2172628"/>
          </a:xfrm>
          <a:prstGeom prst="straightConnector1">
            <a:avLst/>
          </a:prstGeom>
          <a:noFill/>
          <a:ln w="63500" cap="flat" cmpd="sng">
            <a:solidFill>
              <a:schemeClr val="bg2">
                <a:lumMod val="50000"/>
              </a:schemeClr>
            </a:solidFill>
            <a:prstDash val="solid"/>
            <a:bevel/>
            <a:headEnd type="oval" w="lg" len="lg"/>
            <a:tailEnd type="arrow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CuadroTexto 31">
            <a:extLst>
              <a:ext uri="{FF2B5EF4-FFF2-40B4-BE49-F238E27FC236}">
                <a16:creationId xmlns:a16="http://schemas.microsoft.com/office/drawing/2014/main" id="{60607359-BF97-ACAB-EF84-0014928C67AC}"/>
              </a:ext>
            </a:extLst>
          </p:cNvPr>
          <p:cNvSpPr txBox="1"/>
          <p:nvPr/>
        </p:nvSpPr>
        <p:spPr>
          <a:xfrm>
            <a:off x="902409" y="8987227"/>
            <a:ext cx="5828590" cy="32162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800" b="1" i="0" dirty="0">
                <a:solidFill>
                  <a:schemeClr val="bg2">
                    <a:lumMod val="25000"/>
                  </a:schemeClr>
                </a:solidFill>
                <a:effectLst/>
                <a:latin typeface="Montserrat Light"/>
              </a:rPr>
              <a:t>Día 00.</a:t>
            </a:r>
            <a:endParaRPr lang="es-ES" sz="4000" b="1" dirty="0">
              <a:solidFill>
                <a:schemeClr val="bg2">
                  <a:lumMod val="25000"/>
                </a:schemeClr>
              </a:solidFill>
              <a:latin typeface="Montserrat Light"/>
            </a:endParaRPr>
          </a:p>
          <a:p>
            <a:pPr algn="ctr">
              <a:lnSpc>
                <a:spcPct val="100000"/>
              </a:lnSpc>
            </a:pPr>
            <a:r>
              <a:rPr lang="es-ES" sz="3500" b="1" dirty="0">
                <a:solidFill>
                  <a:schemeClr val="bg2">
                    <a:lumMod val="25000"/>
                  </a:schemeClr>
                </a:solidFill>
                <a:latin typeface="Montserrat"/>
              </a:rPr>
              <a:t>DIRECTRICES GENERALES Y METODOLÓGICAS DEL DNP CON EQUIPOS DEL GOB. NACIONAL</a:t>
            </a:r>
          </a:p>
        </p:txBody>
      </p: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CA88122D-FFC0-485B-A883-D56589D64508}"/>
              </a:ext>
            </a:extLst>
          </p:cNvPr>
          <p:cNvCxnSpPr>
            <a:cxnSpLocks/>
          </p:cNvCxnSpPr>
          <p:nvPr/>
        </p:nvCxnSpPr>
        <p:spPr>
          <a:xfrm flipH="1" flipV="1">
            <a:off x="11867322" y="10648808"/>
            <a:ext cx="3970" cy="815818"/>
          </a:xfrm>
          <a:prstGeom prst="straightConnector1">
            <a:avLst/>
          </a:prstGeom>
          <a:noFill/>
          <a:ln w="63500" cap="flat" cmpd="sng">
            <a:solidFill>
              <a:schemeClr val="bg2">
                <a:lumMod val="50000"/>
              </a:schemeClr>
            </a:solidFill>
            <a:prstDash val="solid"/>
            <a:bevel/>
            <a:headEnd type="oval" w="lg" len="lg"/>
            <a:tailEnd type="arrow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3" name="Elipse 42">
            <a:extLst>
              <a:ext uri="{FF2B5EF4-FFF2-40B4-BE49-F238E27FC236}">
                <a16:creationId xmlns:a16="http://schemas.microsoft.com/office/drawing/2014/main" id="{3D2C8763-6847-3B8C-32E7-88D432A1352A}"/>
              </a:ext>
            </a:extLst>
          </p:cNvPr>
          <p:cNvSpPr/>
          <p:nvPr/>
        </p:nvSpPr>
        <p:spPr>
          <a:xfrm>
            <a:off x="2216333" y="6536799"/>
            <a:ext cx="2405679" cy="24056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5D3A1C75-A44E-792C-835D-39D89A5585BC}"/>
              </a:ext>
            </a:extLst>
          </p:cNvPr>
          <p:cNvSpPr txBox="1"/>
          <p:nvPr/>
        </p:nvSpPr>
        <p:spPr>
          <a:xfrm>
            <a:off x="17291718" y="6845204"/>
            <a:ext cx="5188309" cy="20005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800" b="1" i="0" dirty="0">
                <a:solidFill>
                  <a:schemeClr val="bg2">
                    <a:lumMod val="25000"/>
                  </a:schemeClr>
                </a:solidFill>
                <a:effectLst/>
                <a:latin typeface="Montserrat Light"/>
              </a:rPr>
              <a:t>Día 2.</a:t>
            </a:r>
            <a:endParaRPr lang="es-ES" sz="4000" b="1" dirty="0">
              <a:solidFill>
                <a:schemeClr val="bg2">
                  <a:lumMod val="25000"/>
                </a:schemeClr>
              </a:solidFill>
              <a:latin typeface="Montserrat Light"/>
            </a:endParaRPr>
          </a:p>
          <a:p>
            <a:pPr algn="ctr">
              <a:lnSpc>
                <a:spcPct val="100000"/>
              </a:lnSpc>
            </a:pPr>
            <a:r>
              <a:rPr lang="es-ES" sz="3200" b="1" i="0" dirty="0">
                <a:solidFill>
                  <a:schemeClr val="bg2">
                    <a:lumMod val="25000"/>
                  </a:schemeClr>
                </a:solidFill>
                <a:effectLst/>
                <a:latin typeface="Montserrat"/>
              </a:rPr>
              <a:t>DEFINICIÓN CONJUNTA DE </a:t>
            </a:r>
            <a:r>
              <a:rPr lang="es-ES" sz="3200" b="1" dirty="0">
                <a:solidFill>
                  <a:schemeClr val="bg2">
                    <a:lumMod val="25000"/>
                  </a:schemeClr>
                </a:solidFill>
                <a:latin typeface="Montserrat"/>
              </a:rPr>
              <a:t>PRIORIZACI</a:t>
            </a:r>
            <a:r>
              <a:rPr lang="es-ES" sz="3200" b="1" i="0" dirty="0">
                <a:solidFill>
                  <a:schemeClr val="bg2">
                    <a:lumMod val="25000"/>
                  </a:schemeClr>
                </a:solidFill>
                <a:effectLst/>
                <a:latin typeface="Montserrat"/>
              </a:rPr>
              <a:t>ONES REGIONALES</a:t>
            </a:r>
            <a:endParaRPr lang="es-ES" sz="3200" b="1" i="0" dirty="0">
              <a:solidFill>
                <a:schemeClr val="bg2">
                  <a:lumMod val="25000"/>
                </a:schemeClr>
              </a:solidFill>
              <a:effectLst/>
              <a:latin typeface="Montserrat" panose="00000800000000000000" pitchFamily="50" charset="0"/>
            </a:endParaRPr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E16DDA13-7178-BFF2-15C0-DBA29F1A7045}"/>
              </a:ext>
            </a:extLst>
          </p:cNvPr>
          <p:cNvCxnSpPr>
            <a:cxnSpLocks/>
          </p:cNvCxnSpPr>
          <p:nvPr/>
        </p:nvCxnSpPr>
        <p:spPr>
          <a:xfrm>
            <a:off x="19885873" y="3436166"/>
            <a:ext cx="0" cy="2995971"/>
          </a:xfrm>
          <a:prstGeom prst="straightConnector1">
            <a:avLst/>
          </a:prstGeom>
          <a:noFill/>
          <a:ln w="63500" cap="flat" cmpd="sng">
            <a:solidFill>
              <a:schemeClr val="bg2">
                <a:lumMod val="50000"/>
              </a:schemeClr>
            </a:solidFill>
            <a:prstDash val="solid"/>
            <a:bevel/>
            <a:headEnd type="oval" w="lg" len="lg"/>
            <a:tailEnd type="arrow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9" name="Elipse 48">
            <a:extLst>
              <a:ext uri="{FF2B5EF4-FFF2-40B4-BE49-F238E27FC236}">
                <a16:creationId xmlns:a16="http://schemas.microsoft.com/office/drawing/2014/main" id="{1A6B544D-0DF1-34ED-EEE2-9A2A7E449051}"/>
              </a:ext>
            </a:extLst>
          </p:cNvPr>
          <p:cNvSpPr/>
          <p:nvPr/>
        </p:nvSpPr>
        <p:spPr>
          <a:xfrm>
            <a:off x="16774450" y="4026458"/>
            <a:ext cx="2405679" cy="24056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0" name="Imagen 49" descr="Icono&#10;&#10;Descripción generada automáticamente">
            <a:extLst>
              <a:ext uri="{FF2B5EF4-FFF2-40B4-BE49-F238E27FC236}">
                <a16:creationId xmlns:a16="http://schemas.microsoft.com/office/drawing/2014/main" id="{F65E656A-888A-4146-EE88-39A1BC34F9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619" y="6536799"/>
            <a:ext cx="2015868" cy="2015868"/>
          </a:xfrm>
          <a:prstGeom prst="rect">
            <a:avLst/>
          </a:prstGeom>
        </p:spPr>
      </p:pic>
      <p:sp>
        <p:nvSpPr>
          <p:cNvPr id="51" name="CuadroTexto 50">
            <a:extLst>
              <a:ext uri="{FF2B5EF4-FFF2-40B4-BE49-F238E27FC236}">
                <a16:creationId xmlns:a16="http://schemas.microsoft.com/office/drawing/2014/main" id="{8B0C2942-0DC3-7AF0-0E88-6F58245B0544}"/>
              </a:ext>
            </a:extLst>
          </p:cNvPr>
          <p:cNvSpPr txBox="1"/>
          <p:nvPr/>
        </p:nvSpPr>
        <p:spPr>
          <a:xfrm>
            <a:off x="9921893" y="6321287"/>
            <a:ext cx="5605855" cy="44627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800" b="1" i="0" dirty="0">
                <a:solidFill>
                  <a:schemeClr val="bg2">
                    <a:lumMod val="25000"/>
                  </a:schemeClr>
                </a:solidFill>
                <a:effectLst/>
                <a:latin typeface="Montserrat Light"/>
              </a:rPr>
              <a:t>Día 1.</a:t>
            </a:r>
            <a:endParaRPr lang="es-ES" sz="4000" b="1" dirty="0">
              <a:solidFill>
                <a:schemeClr val="bg2">
                  <a:lumMod val="25000"/>
                </a:schemeClr>
              </a:solidFill>
              <a:latin typeface="Montserrat Light"/>
            </a:endParaRPr>
          </a:p>
          <a:p>
            <a:pPr algn="ctr">
              <a:lnSpc>
                <a:spcPct val="100000"/>
              </a:lnSpc>
            </a:pPr>
            <a:r>
              <a:rPr lang="es-ES" sz="3200" b="1" i="0" dirty="0">
                <a:solidFill>
                  <a:schemeClr val="bg2">
                    <a:lumMod val="25000"/>
                  </a:schemeClr>
                </a:solidFill>
                <a:effectLst/>
                <a:latin typeface="Montserrat"/>
              </a:rPr>
              <a:t>DEFINICIÓN DE LAS LÍNEAS GENERALES DEL PND, DIAGNÓSTICO REGIONAL CON BASE EN LOS INSUMOS EXISTENTES Y PARTICIPACIÓN CIUDADANA</a:t>
            </a:r>
            <a:endParaRPr lang="es-ES" sz="3200" b="1" i="0" dirty="0">
              <a:solidFill>
                <a:schemeClr val="bg2">
                  <a:lumMod val="25000"/>
                </a:schemeClr>
              </a:solidFill>
              <a:effectLst/>
              <a:latin typeface="Montserrat" panose="00000800000000000000" pitchFamily="50" charset="0"/>
            </a:endParaRPr>
          </a:p>
        </p:txBody>
      </p:sp>
      <p:pic>
        <p:nvPicPr>
          <p:cNvPr id="52" name="Imagen 51" descr="Icono&#10;&#10;Descripción generada automáticamente">
            <a:extLst>
              <a:ext uri="{FF2B5EF4-FFF2-40B4-BE49-F238E27FC236}">
                <a16:creationId xmlns:a16="http://schemas.microsoft.com/office/drawing/2014/main" id="{D6D85F8C-DEED-E9FD-216D-45093BF766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380" y="4288120"/>
            <a:ext cx="2041694" cy="2041694"/>
          </a:xfrm>
          <a:prstGeom prst="rect">
            <a:avLst/>
          </a:prstGeom>
        </p:spPr>
      </p:pic>
      <p:grpSp>
        <p:nvGrpSpPr>
          <p:cNvPr id="53" name="Grupo 52">
            <a:extLst>
              <a:ext uri="{FF2B5EF4-FFF2-40B4-BE49-F238E27FC236}">
                <a16:creationId xmlns:a16="http://schemas.microsoft.com/office/drawing/2014/main" id="{93F32942-3579-2F1F-E31B-548056E8FBAE}"/>
              </a:ext>
            </a:extLst>
          </p:cNvPr>
          <p:cNvGrpSpPr/>
          <p:nvPr/>
        </p:nvGrpSpPr>
        <p:grpSpPr>
          <a:xfrm>
            <a:off x="11213486" y="3592725"/>
            <a:ext cx="2607336" cy="2486025"/>
            <a:chOff x="10409433" y="3536369"/>
            <a:chExt cx="2607336" cy="2486025"/>
          </a:xfrm>
        </p:grpSpPr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7F6C0D99-B8F0-741D-5424-7592C4DE1FDD}"/>
                </a:ext>
              </a:extLst>
            </p:cNvPr>
            <p:cNvSpPr/>
            <p:nvPr/>
          </p:nvSpPr>
          <p:spPr>
            <a:xfrm>
              <a:off x="10611090" y="3536369"/>
              <a:ext cx="2405679" cy="240567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O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55" name="Imagen 54" descr="Icono&#10;&#10;Descripción generada automáticamente">
              <a:extLst>
                <a:ext uri="{FF2B5EF4-FFF2-40B4-BE49-F238E27FC236}">
                  <a16:creationId xmlns:a16="http://schemas.microsoft.com/office/drawing/2014/main" id="{BDE975A3-2481-EBDA-C993-58D055DBA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9433" y="3616715"/>
              <a:ext cx="2405679" cy="24056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816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ángulo: esquinas redondeadas 52">
            <a:extLst>
              <a:ext uri="{FF2B5EF4-FFF2-40B4-BE49-F238E27FC236}">
                <a16:creationId xmlns:a16="http://schemas.microsoft.com/office/drawing/2014/main" id="{7AEA6839-A3A0-DCBF-6F47-82A6A623A6B6}"/>
              </a:ext>
            </a:extLst>
          </p:cNvPr>
          <p:cNvSpPr/>
          <p:nvPr/>
        </p:nvSpPr>
        <p:spPr>
          <a:xfrm>
            <a:off x="10714299" y="4376530"/>
            <a:ext cx="9497148" cy="121100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31" name="presentation template"/>
          <p:cNvSpPr txBox="1"/>
          <p:nvPr/>
        </p:nvSpPr>
        <p:spPr>
          <a:xfrm>
            <a:off x="12192000" y="15292506"/>
            <a:ext cx="10922000" cy="454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algn="r">
              <a:lnSpc>
                <a:spcPct val="125000"/>
              </a:lnSpc>
              <a:defRPr cap="all" spc="5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Presidencia de la república</a:t>
            </a:r>
            <a:endParaRPr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32" name="sophisticated desktop stuff"/>
          <p:cNvSpPr txBox="1"/>
          <p:nvPr/>
        </p:nvSpPr>
        <p:spPr>
          <a:xfrm>
            <a:off x="1147169" y="664360"/>
            <a:ext cx="20251877" cy="114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7500" cap="all" spc="0">
                <a:latin typeface="+mn-lt"/>
                <a:ea typeface="+mn-ea"/>
                <a:cs typeface="+mn-cs"/>
                <a:sym typeface="Montserrat ExtraBold"/>
              </a:defRPr>
            </a:lvl1pPr>
          </a:lstStyle>
          <a:p>
            <a:r>
              <a:rPr lang="es-CO" dirty="0">
                <a:solidFill>
                  <a:srgbClr val="0177BC"/>
                </a:solidFill>
              </a:rPr>
              <a:t>ORGANIZACIÓN</a:t>
            </a:r>
            <a:endParaRPr dirty="0">
              <a:solidFill>
                <a:srgbClr val="0177BC"/>
              </a:solidFill>
            </a:endParaRPr>
          </a:p>
        </p:txBody>
      </p:sp>
      <p:sp>
        <p:nvSpPr>
          <p:cNvPr id="15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grpSp>
        <p:nvGrpSpPr>
          <p:cNvPr id="22" name="Group">
            <a:extLst>
              <a:ext uri="{FF2B5EF4-FFF2-40B4-BE49-F238E27FC236}">
                <a16:creationId xmlns:a16="http://schemas.microsoft.com/office/drawing/2014/main" id="{1786915E-4042-F624-6337-D53CF2331875}"/>
              </a:ext>
            </a:extLst>
          </p:cNvPr>
          <p:cNvGrpSpPr/>
          <p:nvPr/>
        </p:nvGrpSpPr>
        <p:grpSpPr>
          <a:xfrm>
            <a:off x="1269999" y="15340589"/>
            <a:ext cx="2004756" cy="406401"/>
            <a:chOff x="0" y="0"/>
            <a:chExt cx="2004755" cy="406400"/>
          </a:xfrm>
        </p:grpSpPr>
        <p:sp>
          <p:nvSpPr>
            <p:cNvPr id="23" name="Square">
              <a:extLst>
                <a:ext uri="{FF2B5EF4-FFF2-40B4-BE49-F238E27FC236}">
                  <a16:creationId xmlns:a16="http://schemas.microsoft.com/office/drawing/2014/main" id="{0CEA9B3F-4AA1-375D-B125-2C53E1A56485}"/>
                </a:ext>
              </a:extLst>
            </p:cNvPr>
            <p:cNvSpPr/>
            <p:nvPr/>
          </p:nvSpPr>
          <p:spPr>
            <a:xfrm>
              <a:off x="1598355" y="0"/>
              <a:ext cx="406401" cy="406400"/>
            </a:xfrm>
            <a:prstGeom prst="rect">
              <a:avLst/>
            </a:prstGeom>
            <a:solidFill>
              <a:srgbClr val="0177B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Montserrat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24" name="Square">
              <a:extLst>
                <a:ext uri="{FF2B5EF4-FFF2-40B4-BE49-F238E27FC236}">
                  <a16:creationId xmlns:a16="http://schemas.microsoft.com/office/drawing/2014/main" id="{FE15E7C8-D110-52F2-C2EF-D55EF041EEBF}"/>
                </a:ext>
              </a:extLst>
            </p:cNvPr>
            <p:cNvSpPr/>
            <p:nvPr/>
          </p:nvSpPr>
          <p:spPr>
            <a:xfrm>
              <a:off x="0" y="0"/>
              <a:ext cx="406400" cy="406400"/>
            </a:xfrm>
            <a:prstGeom prst="rect">
              <a:avLst/>
            </a:prstGeom>
            <a:solidFill>
              <a:srgbClr val="00CBE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Montserrat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25" name="Square">
              <a:extLst>
                <a:ext uri="{FF2B5EF4-FFF2-40B4-BE49-F238E27FC236}">
                  <a16:creationId xmlns:a16="http://schemas.microsoft.com/office/drawing/2014/main" id="{7BDA35D3-A3A3-FEE6-3251-7A0C544E1F45}"/>
                </a:ext>
              </a:extLst>
            </p:cNvPr>
            <p:cNvSpPr/>
            <p:nvPr/>
          </p:nvSpPr>
          <p:spPr>
            <a:xfrm>
              <a:off x="800100" y="0"/>
              <a:ext cx="406401" cy="406400"/>
            </a:xfrm>
            <a:prstGeom prst="rect">
              <a:avLst/>
            </a:prstGeom>
            <a:solidFill>
              <a:srgbClr val="00B6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Montserrat" pitchFamily="2" charset="77"/>
                <a:cs typeface="Arial" panose="020B0604020202020204" pitchFamily="34" charset="0"/>
              </a:endParaRPr>
            </a:p>
          </p:txBody>
        </p:sp>
      </p:grp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A41DCB94-D9C5-3B50-BBEA-E92EBF39F7DD}"/>
              </a:ext>
            </a:extLst>
          </p:cNvPr>
          <p:cNvSpPr/>
          <p:nvPr/>
        </p:nvSpPr>
        <p:spPr>
          <a:xfrm>
            <a:off x="3744568" y="5790674"/>
            <a:ext cx="6688914" cy="1249632"/>
          </a:xfrm>
          <a:prstGeom prst="roundRect">
            <a:avLst/>
          </a:prstGeom>
          <a:solidFill>
            <a:srgbClr val="F1F1F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O" sz="32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Coordinador</a:t>
            </a:r>
            <a:r>
              <a:rPr lang="es-CO" sz="3200" spc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Metodológico</a:t>
            </a:r>
            <a:endParaRPr kumimoji="0" lang="es-CO" sz="320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5A884F12-2F49-5F5E-6933-2AA397FBF694}"/>
              </a:ext>
            </a:extLst>
          </p:cNvPr>
          <p:cNvSpPr/>
          <p:nvPr/>
        </p:nvSpPr>
        <p:spPr>
          <a:xfrm>
            <a:off x="11403599" y="4720421"/>
            <a:ext cx="83515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ES" sz="2800" kern="1200" spc="0" dirty="0">
                <a:solidFill>
                  <a:srgbClr val="014984"/>
                </a:solidFill>
                <a:latin typeface="Montserrat Medium" pitchFamily="2" charset="77"/>
              </a:rPr>
              <a:t>DNP - DAPRE – Alta Consejería de Regiones</a:t>
            </a:r>
            <a:endParaRPr lang="es-CO" sz="2800" dirty="0">
              <a:solidFill>
                <a:srgbClr val="014984"/>
              </a:solidFill>
            </a:endParaRPr>
          </a:p>
        </p:txBody>
      </p:sp>
      <p:sp>
        <p:nvSpPr>
          <p:cNvPr id="56" name="Rectángulo: esquinas redondeadas 55">
            <a:extLst>
              <a:ext uri="{FF2B5EF4-FFF2-40B4-BE49-F238E27FC236}">
                <a16:creationId xmlns:a16="http://schemas.microsoft.com/office/drawing/2014/main" id="{A9C0DED8-02AD-4EAD-3287-89C75036F317}"/>
              </a:ext>
            </a:extLst>
          </p:cNvPr>
          <p:cNvSpPr/>
          <p:nvPr/>
        </p:nvSpPr>
        <p:spPr>
          <a:xfrm>
            <a:off x="3744568" y="4383129"/>
            <a:ext cx="6688915" cy="1249632"/>
          </a:xfrm>
          <a:prstGeom prst="roundRect">
            <a:avLst/>
          </a:prstGeom>
          <a:solidFill>
            <a:srgbClr val="F1F1F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CO" sz="3200" spc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Coordinador General</a:t>
            </a:r>
            <a:endParaRPr kumimoji="0" lang="es-CO" sz="320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60FA3825-89C0-92E6-4212-BD2C8CF91765}"/>
              </a:ext>
            </a:extLst>
          </p:cNvPr>
          <p:cNvSpPr txBox="1"/>
          <p:nvPr/>
        </p:nvSpPr>
        <p:spPr>
          <a:xfrm>
            <a:off x="1269999" y="1694368"/>
            <a:ext cx="9404352" cy="584775"/>
          </a:xfrm>
          <a:prstGeom prst="rect">
            <a:avLst/>
          </a:prstGeom>
          <a:solidFill>
            <a:srgbClr val="01498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s-MX" sz="3200" b="1">
                <a:solidFill>
                  <a:schemeClr val="bg1"/>
                </a:solidFill>
                <a:latin typeface="Montserrat ExtraBold" pitchFamily="2" charset="77"/>
              </a:rPr>
              <a:t>DIÁLOGOS REGIONALES</a:t>
            </a:r>
          </a:p>
        </p:txBody>
      </p:sp>
      <p:sp>
        <p:nvSpPr>
          <p:cNvPr id="1472" name="Rectángulo: esquinas redondeadas 1471">
            <a:extLst>
              <a:ext uri="{FF2B5EF4-FFF2-40B4-BE49-F238E27FC236}">
                <a16:creationId xmlns:a16="http://schemas.microsoft.com/office/drawing/2014/main" id="{60336824-4A42-A649-DDB0-80DF26043C9E}"/>
              </a:ext>
            </a:extLst>
          </p:cNvPr>
          <p:cNvSpPr/>
          <p:nvPr/>
        </p:nvSpPr>
        <p:spPr>
          <a:xfrm>
            <a:off x="10714299" y="5750671"/>
            <a:ext cx="9497148" cy="121100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0E899F35-B8A6-338D-8BAB-D36B0E2A3537}"/>
              </a:ext>
            </a:extLst>
          </p:cNvPr>
          <p:cNvSpPr/>
          <p:nvPr/>
        </p:nvSpPr>
        <p:spPr>
          <a:xfrm>
            <a:off x="11715520" y="6100641"/>
            <a:ext cx="77276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ES" sz="2800" kern="1200" spc="0" dirty="0">
                <a:solidFill>
                  <a:srgbClr val="014984"/>
                </a:solidFill>
                <a:latin typeface="Montserrat Medium" pitchFamily="2" charset="77"/>
              </a:rPr>
              <a:t>Departamento Nacional de Planeación</a:t>
            </a:r>
            <a:endParaRPr lang="es-CO" sz="2800" dirty="0">
              <a:solidFill>
                <a:srgbClr val="014984"/>
              </a:solidFill>
            </a:endParaRPr>
          </a:p>
        </p:txBody>
      </p:sp>
      <p:sp>
        <p:nvSpPr>
          <p:cNvPr id="1474" name="Rectángulo: esquinas redondeadas 1473">
            <a:extLst>
              <a:ext uri="{FF2B5EF4-FFF2-40B4-BE49-F238E27FC236}">
                <a16:creationId xmlns:a16="http://schemas.microsoft.com/office/drawing/2014/main" id="{5DEA45A9-9F93-DF85-D580-23A77111FB9F}"/>
              </a:ext>
            </a:extLst>
          </p:cNvPr>
          <p:cNvSpPr/>
          <p:nvPr/>
        </p:nvSpPr>
        <p:spPr>
          <a:xfrm>
            <a:off x="7179269" y="8791745"/>
            <a:ext cx="4542738" cy="25710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75" name="Rectángulo 1474">
            <a:extLst>
              <a:ext uri="{FF2B5EF4-FFF2-40B4-BE49-F238E27FC236}">
                <a16:creationId xmlns:a16="http://schemas.microsoft.com/office/drawing/2014/main" id="{5D96E92E-F88F-9428-AF62-DA7F66E5AEF1}"/>
              </a:ext>
            </a:extLst>
          </p:cNvPr>
          <p:cNvSpPr/>
          <p:nvPr/>
        </p:nvSpPr>
        <p:spPr>
          <a:xfrm>
            <a:off x="7773483" y="8768545"/>
            <a:ext cx="321851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8800" b="1" kern="1200" spc="0" dirty="0">
                <a:solidFill>
                  <a:srgbClr val="014984"/>
                </a:solidFill>
                <a:latin typeface="Montserrat Medium" pitchFamily="2" charset="77"/>
              </a:rPr>
              <a:t>2</a:t>
            </a:r>
            <a:endParaRPr lang="es-CO" sz="8800" b="1" dirty="0">
              <a:solidFill>
                <a:srgbClr val="014984"/>
              </a:solidFill>
            </a:endParaRPr>
          </a:p>
        </p:txBody>
      </p:sp>
      <p:sp>
        <p:nvSpPr>
          <p:cNvPr id="1480" name="Rectángulo: esquinas redondeadas 1479">
            <a:extLst>
              <a:ext uri="{FF2B5EF4-FFF2-40B4-BE49-F238E27FC236}">
                <a16:creationId xmlns:a16="http://schemas.microsoft.com/office/drawing/2014/main" id="{4916B2A6-3A3C-938A-9567-A5A903518014}"/>
              </a:ext>
            </a:extLst>
          </p:cNvPr>
          <p:cNvSpPr/>
          <p:nvPr/>
        </p:nvSpPr>
        <p:spPr>
          <a:xfrm>
            <a:off x="1473199" y="8768545"/>
            <a:ext cx="4542738" cy="25710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81" name="Rectángulo 1480">
            <a:extLst>
              <a:ext uri="{FF2B5EF4-FFF2-40B4-BE49-F238E27FC236}">
                <a16:creationId xmlns:a16="http://schemas.microsoft.com/office/drawing/2014/main" id="{71B84FC7-230F-CA24-B111-E0EE6BA36623}"/>
              </a:ext>
            </a:extLst>
          </p:cNvPr>
          <p:cNvSpPr/>
          <p:nvPr/>
        </p:nvSpPr>
        <p:spPr>
          <a:xfrm>
            <a:off x="2139818" y="9019922"/>
            <a:ext cx="321851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8800" b="1" kern="1200" spc="0" dirty="0">
                <a:solidFill>
                  <a:srgbClr val="014984"/>
                </a:solidFill>
                <a:latin typeface="Montserrat Medium" pitchFamily="2" charset="77"/>
              </a:rPr>
              <a:t>1</a:t>
            </a:r>
            <a:endParaRPr lang="es-CO" sz="8800" b="1" dirty="0">
              <a:solidFill>
                <a:srgbClr val="014984"/>
              </a:solidFill>
            </a:endParaRPr>
          </a:p>
        </p:txBody>
      </p:sp>
      <p:sp>
        <p:nvSpPr>
          <p:cNvPr id="1482" name="Rectángulo 1481">
            <a:extLst>
              <a:ext uri="{FF2B5EF4-FFF2-40B4-BE49-F238E27FC236}">
                <a16:creationId xmlns:a16="http://schemas.microsoft.com/office/drawing/2014/main" id="{93A00275-BA44-9C0E-9163-07DA18E33BCF}"/>
              </a:ext>
            </a:extLst>
          </p:cNvPr>
          <p:cNvSpPr/>
          <p:nvPr/>
        </p:nvSpPr>
        <p:spPr>
          <a:xfrm>
            <a:off x="1414795" y="10440752"/>
            <a:ext cx="47083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2800" kern="1200" spc="0" dirty="0">
                <a:solidFill>
                  <a:srgbClr val="014984"/>
                </a:solidFill>
                <a:latin typeface="Montserrat Medium" pitchFamily="2" charset="77"/>
              </a:rPr>
              <a:t>MINISTRO O DIRECTOR</a:t>
            </a:r>
            <a:endParaRPr lang="es-CO" sz="2800" dirty="0">
              <a:solidFill>
                <a:srgbClr val="014984"/>
              </a:solidFill>
              <a:highlight>
                <a:srgbClr val="FFFF00"/>
              </a:highlight>
            </a:endParaRPr>
          </a:p>
        </p:txBody>
      </p:sp>
      <p:sp>
        <p:nvSpPr>
          <p:cNvPr id="1483" name="CuadroTexto 1482">
            <a:extLst>
              <a:ext uri="{FF2B5EF4-FFF2-40B4-BE49-F238E27FC236}">
                <a16:creationId xmlns:a16="http://schemas.microsoft.com/office/drawing/2014/main" id="{29942F8D-BA0A-0037-7C08-1187C1A6089C}"/>
              </a:ext>
            </a:extLst>
          </p:cNvPr>
          <p:cNvSpPr txBox="1"/>
          <p:nvPr/>
        </p:nvSpPr>
        <p:spPr>
          <a:xfrm>
            <a:off x="6050497" y="7669307"/>
            <a:ext cx="1163332" cy="39344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O" sz="16600" b="1" i="0" u="none" strike="noStrike" cap="none" spc="59" normalizeH="0" baseline="0" dirty="0">
                <a:ln>
                  <a:noFill/>
                </a:ln>
                <a:solidFill>
                  <a:srgbClr val="049169"/>
                </a:solidFill>
                <a:effectLst/>
                <a:uFillTx/>
                <a:latin typeface="Montserrat Regular"/>
                <a:ea typeface="Montserrat Regular"/>
                <a:cs typeface="Montserrat Regular"/>
                <a:sym typeface="Montserrat Regular"/>
              </a:rPr>
              <a:t>+</a:t>
            </a:r>
            <a:endParaRPr kumimoji="0" lang="es-CO" sz="2000" b="1" i="0" u="none" strike="noStrike" cap="none" spc="59" normalizeH="0" baseline="0" dirty="0">
              <a:ln>
                <a:noFill/>
              </a:ln>
              <a:solidFill>
                <a:srgbClr val="049169"/>
              </a:solidFill>
              <a:effectLst/>
              <a:uFillTx/>
              <a:latin typeface="Montserrat Regular"/>
              <a:ea typeface="Montserrat Regular"/>
              <a:cs typeface="Montserrat Regular"/>
              <a:sym typeface="Montserrat Regular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715ABC19-84A9-3EBE-2EC4-4EF88E30E36D}"/>
              </a:ext>
            </a:extLst>
          </p:cNvPr>
          <p:cNvSpPr/>
          <p:nvPr/>
        </p:nvSpPr>
        <p:spPr>
          <a:xfrm>
            <a:off x="18556849" y="8818141"/>
            <a:ext cx="4542738" cy="25710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80B65E5-92C8-E73C-E6C6-D3B9672393F7}"/>
              </a:ext>
            </a:extLst>
          </p:cNvPr>
          <p:cNvSpPr/>
          <p:nvPr/>
        </p:nvSpPr>
        <p:spPr>
          <a:xfrm>
            <a:off x="18687230" y="9627490"/>
            <a:ext cx="42819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2800" kern="1200" spc="0" dirty="0">
                <a:solidFill>
                  <a:srgbClr val="014984"/>
                </a:solidFill>
                <a:latin typeface="Montserrat Medium" pitchFamily="2" charset="77"/>
              </a:rPr>
              <a:t>EQUIPO DE COMUNICACIONES</a:t>
            </a:r>
            <a:endParaRPr lang="es-CO" sz="2800" dirty="0">
              <a:solidFill>
                <a:srgbClr val="014984"/>
              </a:solidFill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F5205A45-BAF1-9DA2-98DC-03E57686250A}"/>
              </a:ext>
            </a:extLst>
          </p:cNvPr>
          <p:cNvSpPr/>
          <p:nvPr/>
        </p:nvSpPr>
        <p:spPr>
          <a:xfrm>
            <a:off x="12850779" y="8777602"/>
            <a:ext cx="4542738" cy="25710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74491FD-B0ED-08BA-8FF6-65A001C9922D}"/>
              </a:ext>
            </a:extLst>
          </p:cNvPr>
          <p:cNvSpPr/>
          <p:nvPr/>
        </p:nvSpPr>
        <p:spPr>
          <a:xfrm>
            <a:off x="12883352" y="9393967"/>
            <a:ext cx="45427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2800" kern="1200" spc="0" dirty="0">
                <a:solidFill>
                  <a:srgbClr val="014984"/>
                </a:solidFill>
                <a:latin typeface="Montserrat Medium" pitchFamily="2" charset="77"/>
              </a:rPr>
              <a:t>EQUIPO DE METODOLOGÍA Y LOGÍSTICA (DNP)</a:t>
            </a:r>
            <a:endParaRPr lang="es-CO" sz="2800" dirty="0">
              <a:solidFill>
                <a:srgbClr val="014984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3C54BCC-A999-61A9-41AD-5687BDCF3374}"/>
              </a:ext>
            </a:extLst>
          </p:cNvPr>
          <p:cNvSpPr txBox="1"/>
          <p:nvPr/>
        </p:nvSpPr>
        <p:spPr>
          <a:xfrm>
            <a:off x="11715520" y="7715810"/>
            <a:ext cx="1163332" cy="39344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O" sz="16600" b="1" i="0" u="none" strike="noStrike" cap="none" spc="59" normalizeH="0" baseline="0" dirty="0">
                <a:ln>
                  <a:noFill/>
                </a:ln>
                <a:solidFill>
                  <a:srgbClr val="049169"/>
                </a:solidFill>
                <a:effectLst/>
                <a:uFillTx/>
                <a:latin typeface="Montserrat Regular"/>
                <a:ea typeface="Montserrat Regular"/>
                <a:cs typeface="Montserrat Regular"/>
                <a:sym typeface="Montserrat Regular"/>
              </a:rPr>
              <a:t>+</a:t>
            </a:r>
            <a:endParaRPr kumimoji="0" lang="es-CO" sz="2000" b="1" i="0" u="none" strike="noStrike" cap="none" spc="59" normalizeH="0" baseline="0" dirty="0">
              <a:ln>
                <a:noFill/>
              </a:ln>
              <a:solidFill>
                <a:srgbClr val="049169"/>
              </a:solidFill>
              <a:effectLst/>
              <a:uFillTx/>
              <a:latin typeface="Montserrat Regular"/>
              <a:ea typeface="Montserrat Regular"/>
              <a:cs typeface="Montserrat Regular"/>
              <a:sym typeface="Montserrat Regular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3659236-3070-3841-F8F3-F31FC678BFE6}"/>
              </a:ext>
            </a:extLst>
          </p:cNvPr>
          <p:cNvSpPr txBox="1"/>
          <p:nvPr/>
        </p:nvSpPr>
        <p:spPr>
          <a:xfrm>
            <a:off x="17400004" y="7742183"/>
            <a:ext cx="1163332" cy="39344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O" sz="16600" b="1" i="0" u="none" strike="noStrike" cap="none" spc="59" normalizeH="0" baseline="0" dirty="0">
                <a:ln>
                  <a:noFill/>
                </a:ln>
                <a:solidFill>
                  <a:srgbClr val="049169"/>
                </a:solidFill>
                <a:effectLst/>
                <a:uFillTx/>
                <a:latin typeface="Montserrat Regular"/>
                <a:ea typeface="Montserrat Regular"/>
                <a:cs typeface="Montserrat Regular"/>
                <a:sym typeface="Montserrat Regular"/>
              </a:rPr>
              <a:t>+</a:t>
            </a:r>
            <a:endParaRPr kumimoji="0" lang="es-CO" sz="2000" b="1" i="0" u="none" strike="noStrike" cap="none" spc="59" normalizeH="0" baseline="0" dirty="0">
              <a:ln>
                <a:noFill/>
              </a:ln>
              <a:solidFill>
                <a:srgbClr val="049169"/>
              </a:solidFill>
              <a:effectLst/>
              <a:uFillTx/>
              <a:latin typeface="Montserrat Regular"/>
              <a:ea typeface="Montserrat Regular"/>
              <a:cs typeface="Montserrat Regular"/>
              <a:sym typeface="Montserrat Regular"/>
            </a:endParaRPr>
          </a:p>
        </p:txBody>
      </p:sp>
      <p:sp>
        <p:nvSpPr>
          <p:cNvPr id="11" name="Rounded Rectangle 4">
            <a:extLst>
              <a:ext uri="{FF2B5EF4-FFF2-40B4-BE49-F238E27FC236}">
                <a16:creationId xmlns:a16="http://schemas.microsoft.com/office/drawing/2014/main" id="{62598DD1-841E-3AF7-E8CF-A695D99FBBE4}"/>
              </a:ext>
            </a:extLst>
          </p:cNvPr>
          <p:cNvSpPr/>
          <p:nvPr/>
        </p:nvSpPr>
        <p:spPr>
          <a:xfrm>
            <a:off x="1542318" y="7926020"/>
            <a:ext cx="21571682" cy="573556"/>
          </a:xfrm>
          <a:prstGeom prst="roundRect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CO" sz="3600" spc="0" dirty="0">
                <a:ln w="0"/>
                <a:solidFill>
                  <a:schemeClr val="bg1"/>
                </a:solidFill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PARA CADA DIÁLOGO SE REQUIERE:</a:t>
            </a:r>
            <a:endParaRPr kumimoji="0" lang="es-CO" sz="3600" u="none" strike="noStrike" spc="0" normalizeH="0" baseline="0" dirty="0">
              <a:ln w="0"/>
              <a:solidFill>
                <a:schemeClr val="bg1"/>
              </a:solidFill>
              <a:uFillTx/>
              <a:latin typeface="Montserrat Medium" pitchFamily="2" charset="77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BCB2839-F469-FA28-F659-4B1B99523CD5}"/>
              </a:ext>
            </a:extLst>
          </p:cNvPr>
          <p:cNvSpPr/>
          <p:nvPr/>
        </p:nvSpPr>
        <p:spPr>
          <a:xfrm>
            <a:off x="7117992" y="9989718"/>
            <a:ext cx="47083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2800" kern="1200" spc="0" dirty="0">
                <a:solidFill>
                  <a:srgbClr val="014984"/>
                </a:solidFill>
                <a:latin typeface="Montserrat Medium" pitchFamily="2" charset="77"/>
              </a:rPr>
              <a:t>DIRECTORES O SUBDIRECTORES POR CABEZA DE SECTOR</a:t>
            </a:r>
            <a:endParaRPr lang="es-CO" sz="2800" dirty="0">
              <a:solidFill>
                <a:srgbClr val="014984"/>
              </a:solidFill>
              <a:highlight>
                <a:srgbClr val="FFFF00"/>
              </a:highlight>
            </a:endParaRPr>
          </a:p>
        </p:txBody>
      </p:sp>
      <p:grpSp>
        <p:nvGrpSpPr>
          <p:cNvPr id="7" name="Group 9">
            <a:extLst>
              <a:ext uri="{FF2B5EF4-FFF2-40B4-BE49-F238E27FC236}">
                <a16:creationId xmlns:a16="http://schemas.microsoft.com/office/drawing/2014/main" id="{52E8668A-4006-02DD-82AF-F5EA0D10FBAE}"/>
              </a:ext>
            </a:extLst>
          </p:cNvPr>
          <p:cNvGrpSpPr/>
          <p:nvPr/>
        </p:nvGrpSpPr>
        <p:grpSpPr>
          <a:xfrm>
            <a:off x="-1" y="13525777"/>
            <a:ext cx="24384001" cy="190224"/>
            <a:chOff x="-1" y="6675929"/>
            <a:chExt cx="7501317" cy="182071"/>
          </a:xfrm>
        </p:grpSpPr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BABD51E1-B182-760A-E22B-70A41AB65742}"/>
                </a:ext>
              </a:extLst>
            </p:cNvPr>
            <p:cNvSpPr/>
            <p:nvPr userDrawn="1"/>
          </p:nvSpPr>
          <p:spPr>
            <a:xfrm>
              <a:off x="-1" y="6675929"/>
              <a:ext cx="2500439" cy="182071"/>
            </a:xfrm>
            <a:prstGeom prst="rect">
              <a:avLst/>
            </a:prstGeom>
            <a:solidFill>
              <a:srgbClr val="FFB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3" name="Rectangle 7">
              <a:extLst>
                <a:ext uri="{FF2B5EF4-FFF2-40B4-BE49-F238E27FC236}">
                  <a16:creationId xmlns:a16="http://schemas.microsoft.com/office/drawing/2014/main" id="{645F9DDD-53AE-D0A6-3688-8AACCDAEE9FC}"/>
                </a:ext>
              </a:extLst>
            </p:cNvPr>
            <p:cNvSpPr/>
            <p:nvPr userDrawn="1"/>
          </p:nvSpPr>
          <p:spPr>
            <a:xfrm>
              <a:off x="2500438" y="6675929"/>
              <a:ext cx="2500439" cy="182071"/>
            </a:xfrm>
            <a:prstGeom prst="rect">
              <a:avLst/>
            </a:prstGeom>
            <a:solidFill>
              <a:srgbClr val="15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4" name="Rectangle 8">
              <a:extLst>
                <a:ext uri="{FF2B5EF4-FFF2-40B4-BE49-F238E27FC236}">
                  <a16:creationId xmlns:a16="http://schemas.microsoft.com/office/drawing/2014/main" id="{613F78AE-21CC-ADF7-A14F-9361238AF45F}"/>
                </a:ext>
              </a:extLst>
            </p:cNvPr>
            <p:cNvSpPr/>
            <p:nvPr userDrawn="1"/>
          </p:nvSpPr>
          <p:spPr>
            <a:xfrm>
              <a:off x="5000877" y="6675929"/>
              <a:ext cx="2500439" cy="182071"/>
            </a:xfrm>
            <a:prstGeom prst="rect">
              <a:avLst/>
            </a:prstGeom>
            <a:solidFill>
              <a:srgbClr val="E31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16" name="Group 10">
            <a:extLst>
              <a:ext uri="{FF2B5EF4-FFF2-40B4-BE49-F238E27FC236}">
                <a16:creationId xmlns:a16="http://schemas.microsoft.com/office/drawing/2014/main" id="{668AD17C-CAF4-6D89-D2FD-945DE8A1CC7E}"/>
              </a:ext>
            </a:extLst>
          </p:cNvPr>
          <p:cNvGrpSpPr/>
          <p:nvPr/>
        </p:nvGrpSpPr>
        <p:grpSpPr>
          <a:xfrm>
            <a:off x="1253431" y="508364"/>
            <a:ext cx="1339643" cy="115145"/>
            <a:chOff x="-1" y="6675929"/>
            <a:chExt cx="7501318" cy="182071"/>
          </a:xfrm>
        </p:grpSpPr>
        <p:sp>
          <p:nvSpPr>
            <p:cNvPr id="17" name="Rectangle 11">
              <a:extLst>
                <a:ext uri="{FF2B5EF4-FFF2-40B4-BE49-F238E27FC236}">
                  <a16:creationId xmlns:a16="http://schemas.microsoft.com/office/drawing/2014/main" id="{7BDB2E7B-7C3F-452E-6854-7EC8D9244488}"/>
                </a:ext>
              </a:extLst>
            </p:cNvPr>
            <p:cNvSpPr/>
            <p:nvPr userDrawn="1"/>
          </p:nvSpPr>
          <p:spPr>
            <a:xfrm>
              <a:off x="-1" y="6675929"/>
              <a:ext cx="2500439" cy="182071"/>
            </a:xfrm>
            <a:prstGeom prst="rect">
              <a:avLst/>
            </a:prstGeom>
            <a:solidFill>
              <a:srgbClr val="FFB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8" name="Rectangle 12">
              <a:extLst>
                <a:ext uri="{FF2B5EF4-FFF2-40B4-BE49-F238E27FC236}">
                  <a16:creationId xmlns:a16="http://schemas.microsoft.com/office/drawing/2014/main" id="{F8E88C37-81BB-62F7-FDF2-C1F5D17FAA20}"/>
                </a:ext>
              </a:extLst>
            </p:cNvPr>
            <p:cNvSpPr/>
            <p:nvPr userDrawn="1"/>
          </p:nvSpPr>
          <p:spPr>
            <a:xfrm>
              <a:off x="2500438" y="6675929"/>
              <a:ext cx="2500439" cy="182071"/>
            </a:xfrm>
            <a:prstGeom prst="rect">
              <a:avLst/>
            </a:prstGeom>
            <a:solidFill>
              <a:srgbClr val="15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F583FA15-C6A7-8AE1-36B9-C96C27BB6263}"/>
                </a:ext>
              </a:extLst>
            </p:cNvPr>
            <p:cNvSpPr/>
            <p:nvPr userDrawn="1"/>
          </p:nvSpPr>
          <p:spPr>
            <a:xfrm>
              <a:off x="5000878" y="6675929"/>
              <a:ext cx="2500439" cy="182071"/>
            </a:xfrm>
            <a:prstGeom prst="rect">
              <a:avLst/>
            </a:prstGeom>
            <a:solidFill>
              <a:srgbClr val="E31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pic>
        <p:nvPicPr>
          <p:cNvPr id="20" name="Imagen 2" descr="Texto&#10;&#10;Descripción generada automáticamente">
            <a:extLst>
              <a:ext uri="{FF2B5EF4-FFF2-40B4-BE49-F238E27FC236}">
                <a16:creationId xmlns:a16="http://schemas.microsoft.com/office/drawing/2014/main" id="{1827998B-3519-18CF-C485-33667FB0D3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8039" y="508364"/>
            <a:ext cx="7345961" cy="127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49010"/>
      </p:ext>
    </p:extLst>
  </p:cSld>
  <p:clrMapOvr>
    <a:masterClrMapping/>
  </p:clrMapOvr>
  <p:transition spd="slow">
    <p:fade thruBlk="1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1" grpId="0" animBg="1" advAuto="0"/>
      <p:bldP spid="1532" grpId="0" animBg="1" advAuto="0"/>
      <p:bldP spid="22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96D2A89C-DC78-C7D4-1DB8-5BBF5486C1AD}"/>
              </a:ext>
            </a:extLst>
          </p:cNvPr>
          <p:cNvSpPr txBox="1"/>
          <p:nvPr/>
        </p:nvSpPr>
        <p:spPr>
          <a:xfrm>
            <a:off x="1253431" y="1732097"/>
            <a:ext cx="9404352" cy="584775"/>
          </a:xfrm>
          <a:prstGeom prst="rect">
            <a:avLst/>
          </a:prstGeom>
          <a:solidFill>
            <a:srgbClr val="01498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s-MX" sz="3200" b="1" dirty="0">
                <a:solidFill>
                  <a:schemeClr val="bg1"/>
                </a:solidFill>
                <a:latin typeface="Montserrat ExtraBold" pitchFamily="2" charset="77"/>
              </a:rPr>
              <a:t>CRONOGRAMA  (1 de 2)</a:t>
            </a: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D4934BAE-36B9-4983-E3C4-04719E98C5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9682916"/>
              </p:ext>
            </p:extLst>
          </p:nvPr>
        </p:nvGraphicFramePr>
        <p:xfrm>
          <a:off x="1473199" y="3445385"/>
          <a:ext cx="21550573" cy="8639048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6060365">
                  <a:extLst>
                    <a:ext uri="{9D8B030D-6E8A-4147-A177-3AD203B41FA5}">
                      <a16:colId xmlns:a16="http://schemas.microsoft.com/office/drawing/2014/main" val="935175500"/>
                    </a:ext>
                  </a:extLst>
                </a:gridCol>
                <a:gridCol w="4189863">
                  <a:extLst>
                    <a:ext uri="{9D8B030D-6E8A-4147-A177-3AD203B41FA5}">
                      <a16:colId xmlns:a16="http://schemas.microsoft.com/office/drawing/2014/main" val="384824177"/>
                    </a:ext>
                  </a:extLst>
                </a:gridCol>
                <a:gridCol w="3507474">
                  <a:extLst>
                    <a:ext uri="{9D8B030D-6E8A-4147-A177-3AD203B41FA5}">
                      <a16:colId xmlns:a16="http://schemas.microsoft.com/office/drawing/2014/main" val="3858359356"/>
                    </a:ext>
                  </a:extLst>
                </a:gridCol>
                <a:gridCol w="2677749">
                  <a:extLst>
                    <a:ext uri="{9D8B030D-6E8A-4147-A177-3AD203B41FA5}">
                      <a16:colId xmlns:a16="http://schemas.microsoft.com/office/drawing/2014/main" val="1398193797"/>
                    </a:ext>
                  </a:extLst>
                </a:gridCol>
                <a:gridCol w="5115122">
                  <a:extLst>
                    <a:ext uri="{9D8B030D-6E8A-4147-A177-3AD203B41FA5}">
                      <a16:colId xmlns:a16="http://schemas.microsoft.com/office/drawing/2014/main" val="844954663"/>
                    </a:ext>
                  </a:extLst>
                </a:gridCol>
              </a:tblGrid>
              <a:tr h="6856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Subregiones PND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>
                    <a:solidFill>
                      <a:srgbClr val="77C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1" u="none" strike="noStrike">
                          <a:solidFill>
                            <a:srgbClr val="000000"/>
                          </a:solidFill>
                          <a:effectLst/>
                        </a:rPr>
                        <a:t>Sector Responsable</a:t>
                      </a:r>
                      <a:endParaRPr lang="es-CO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>
                    <a:solidFill>
                      <a:srgbClr val="77C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Padrino/Madrina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>
                    <a:solidFill>
                      <a:srgbClr val="77C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Lugar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>
                    <a:solidFill>
                      <a:srgbClr val="77C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Fecha del Diálogo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>
                    <a:solidFill>
                      <a:srgbClr val="77C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515724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CANAL DEL DIQUE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Transporte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Guillermo Reyes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Turbaco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miércoles, 14 de septiembre de 2022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extLst>
                  <a:ext uri="{0D108BD9-81ED-4DB2-BD59-A6C34878D82A}">
                    <a16:rowId xmlns:a16="http://schemas.microsoft.com/office/drawing/2014/main" val="2785398610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MONTES DE MARÍA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Alto comisionado PAZ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Danilo Rueda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Carmen de Bolivar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lunes, 26 de septiembre de 2022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extLst>
                  <a:ext uri="{0D108BD9-81ED-4DB2-BD59-A6C34878D82A}">
                    <a16:rowId xmlns:a16="http://schemas.microsoft.com/office/drawing/2014/main" val="451295519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MACIZO COLOMBIANO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Consejería Regiones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Luis Fernando Velasco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Popayán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lunes, 26 de septiembre de 2022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extLst>
                  <a:ext uri="{0D108BD9-81ED-4DB2-BD59-A6C34878D82A}">
                    <a16:rowId xmlns:a16="http://schemas.microsoft.com/office/drawing/2014/main" val="1001339347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MAGDALENA MEDIO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DAPRE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Mauricio Lizcano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Agua Chica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lunes, 26 de septiembre de 2022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extLst>
                  <a:ext uri="{0D108BD9-81ED-4DB2-BD59-A6C34878D82A}">
                    <a16:rowId xmlns:a16="http://schemas.microsoft.com/office/drawing/2014/main" val="1532233116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AMAZONIA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Ambiente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Susana Muhamad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Leticia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miércoles, 28 de septiembre de 2022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extLst>
                  <a:ext uri="{0D108BD9-81ED-4DB2-BD59-A6C34878D82A}">
                    <a16:rowId xmlns:a16="http://schemas.microsoft.com/office/drawing/2014/main" val="75543882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CATATUMBO 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Cancillería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Álvaro Leyva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Ocaña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miércoles, 28 de septiembre de 2022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extLst>
                  <a:ext uri="{0D108BD9-81ED-4DB2-BD59-A6C34878D82A}">
                    <a16:rowId xmlns:a16="http://schemas.microsoft.com/office/drawing/2014/main" val="3709313742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VALLE DEL CAUCA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Consejería Juventud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Gabriela Posso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Cali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miércoles, 28 de septiembre de 2022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extLst>
                  <a:ext uri="{0D108BD9-81ED-4DB2-BD59-A6C34878D82A}">
                    <a16:rowId xmlns:a16="http://schemas.microsoft.com/office/drawing/2014/main" val="2529631203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FRONTERA COLOMBO VENEZOLANA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Comercio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Germán Umaña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Cúcuta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lunes, 03 de octubre de 2022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extLst>
                  <a:ext uri="{0D108BD9-81ED-4DB2-BD59-A6C34878D82A}">
                    <a16:rowId xmlns:a16="http://schemas.microsoft.com/office/drawing/2014/main" val="2664859296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SUBREGIÓN VALLENATA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Educación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Alejandro Gaviria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Valledupar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lunes, 03 de octubre de 2022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extLst>
                  <a:ext uri="{0D108BD9-81ED-4DB2-BD59-A6C34878D82A}">
                    <a16:rowId xmlns:a16="http://schemas.microsoft.com/office/drawing/2014/main" val="2134732460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ÁREA METROPOLITANA DEL ATLÁNTICO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Min Minas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Irene Vélez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Barranquilla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lunes, 03 de octubre de 2022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extLst>
                  <a:ext uri="{0D108BD9-81ED-4DB2-BD59-A6C34878D82A}">
                    <a16:rowId xmlns:a16="http://schemas.microsoft.com/office/drawing/2014/main" val="458095805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ZONA VOLCÁNICA NARIÑO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Alto comisionado PAZ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Danilo Rueda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Pasto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miércoles, 05 de octubre de 2022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extLst>
                  <a:ext uri="{0D108BD9-81ED-4DB2-BD59-A6C34878D82A}">
                    <a16:rowId xmlns:a16="http://schemas.microsoft.com/office/drawing/2014/main" val="2326940867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SUR DE LA GUAJIRA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Consejería Regiones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Luis Fernando Velasco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Riohacha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miércoles, 05 de octubre de 2022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extLst>
                  <a:ext uri="{0D108BD9-81ED-4DB2-BD59-A6C34878D82A}">
                    <a16:rowId xmlns:a16="http://schemas.microsoft.com/office/drawing/2014/main" val="4213430513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PACIFICO NARIÑENSE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Vicepresidencia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Francia Marquez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Tumaco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miércoles, 05 de octubre de 2022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extLst>
                  <a:ext uri="{0D108BD9-81ED-4DB2-BD59-A6C34878D82A}">
                    <a16:rowId xmlns:a16="http://schemas.microsoft.com/office/drawing/2014/main" val="1768613783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ALTA GUAJIRA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Consejería Juventud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Gabriela Posso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Maicao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lunes, 10 de octubre de 2022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extLst>
                  <a:ext uri="{0D108BD9-81ED-4DB2-BD59-A6C34878D82A}">
                    <a16:rowId xmlns:a16="http://schemas.microsoft.com/office/drawing/2014/main" val="2030978116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URABÁ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DAPRE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Mauricio Lizcano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Turbo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lunes, 10 de octubre de 2022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extLst>
                  <a:ext uri="{0D108BD9-81ED-4DB2-BD59-A6C34878D82A}">
                    <a16:rowId xmlns:a16="http://schemas.microsoft.com/office/drawing/2014/main" val="1525981323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SUBREGIÓN DEL TAYRONA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DNP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Jorge Iván González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Santa Marta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lunes, 10 de octubre de 2022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extLst>
                  <a:ext uri="{0D108BD9-81ED-4DB2-BD59-A6C34878D82A}">
                    <a16:rowId xmlns:a16="http://schemas.microsoft.com/office/drawing/2014/main" val="1566733900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FRONTERA CON ECUADOR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Cancilleria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Álvaro Leyva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Ipiales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miércoles, 12 de octubre de 2022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extLst>
                  <a:ext uri="{0D108BD9-81ED-4DB2-BD59-A6C34878D82A}">
                    <a16:rowId xmlns:a16="http://schemas.microsoft.com/office/drawing/2014/main" val="608408823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SUBREGIÓN DEL PACIFICO NORTE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Deporte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Maria Isabel Urrutia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Nuquí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miércoles, 12 de octubre de 2022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extLst>
                  <a:ext uri="{0D108BD9-81ED-4DB2-BD59-A6C34878D82A}">
                    <a16:rowId xmlns:a16="http://schemas.microsoft.com/office/drawing/2014/main" val="126787298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SUBREGIÓN DEL ATRATO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Hacienda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José Antonio Ocampo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Quibdó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miércoles, 12 de octubre de 2022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extLst>
                  <a:ext uri="{0D108BD9-81ED-4DB2-BD59-A6C34878D82A}">
                    <a16:rowId xmlns:a16="http://schemas.microsoft.com/office/drawing/2014/main" val="642166493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MUNICIPIOS RIBEREÑOS DEL MAGDALENA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Cultura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Patricia Ariza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El Banco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martes, 18 de octubre de 2022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extLst>
                  <a:ext uri="{0D108BD9-81ED-4DB2-BD59-A6C34878D82A}">
                    <a16:rowId xmlns:a16="http://schemas.microsoft.com/office/drawing/2014/main" val="4292116218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PACIFICO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Vicepresidencia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Francia Marquez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Buenaventura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martes, 18 de octubre de 2022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/>
                </a:tc>
                <a:extLst>
                  <a:ext uri="{0D108BD9-81ED-4DB2-BD59-A6C34878D82A}">
                    <a16:rowId xmlns:a16="http://schemas.microsoft.com/office/drawing/2014/main" val="631731417"/>
                  </a:ext>
                </a:extLst>
              </a:tr>
            </a:tbl>
          </a:graphicData>
        </a:graphic>
      </p:graphicFrame>
      <p:grpSp>
        <p:nvGrpSpPr>
          <p:cNvPr id="2" name="Group 9">
            <a:extLst>
              <a:ext uri="{FF2B5EF4-FFF2-40B4-BE49-F238E27FC236}">
                <a16:creationId xmlns:a16="http://schemas.microsoft.com/office/drawing/2014/main" id="{F8A7968E-03D8-E973-2C92-FBF80BC1ADC2}"/>
              </a:ext>
            </a:extLst>
          </p:cNvPr>
          <p:cNvGrpSpPr/>
          <p:nvPr/>
        </p:nvGrpSpPr>
        <p:grpSpPr>
          <a:xfrm>
            <a:off x="-1" y="13525777"/>
            <a:ext cx="24384001" cy="190224"/>
            <a:chOff x="-1" y="6675929"/>
            <a:chExt cx="7501317" cy="182071"/>
          </a:xfrm>
        </p:grpSpPr>
        <p:sp>
          <p:nvSpPr>
            <p:cNvPr id="3" name="Rectangle 6">
              <a:extLst>
                <a:ext uri="{FF2B5EF4-FFF2-40B4-BE49-F238E27FC236}">
                  <a16:creationId xmlns:a16="http://schemas.microsoft.com/office/drawing/2014/main" id="{2CBDC3CF-FFC4-8914-587B-2E93056F74CF}"/>
                </a:ext>
              </a:extLst>
            </p:cNvPr>
            <p:cNvSpPr/>
            <p:nvPr userDrawn="1"/>
          </p:nvSpPr>
          <p:spPr>
            <a:xfrm>
              <a:off x="-1" y="6675929"/>
              <a:ext cx="2500439" cy="182071"/>
            </a:xfrm>
            <a:prstGeom prst="rect">
              <a:avLst/>
            </a:prstGeom>
            <a:solidFill>
              <a:srgbClr val="FFB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" name="Rectangle 7">
              <a:extLst>
                <a:ext uri="{FF2B5EF4-FFF2-40B4-BE49-F238E27FC236}">
                  <a16:creationId xmlns:a16="http://schemas.microsoft.com/office/drawing/2014/main" id="{F11831D6-08DE-A1C5-E344-6EFABB26B033}"/>
                </a:ext>
              </a:extLst>
            </p:cNvPr>
            <p:cNvSpPr/>
            <p:nvPr userDrawn="1"/>
          </p:nvSpPr>
          <p:spPr>
            <a:xfrm>
              <a:off x="2500438" y="6675929"/>
              <a:ext cx="2500439" cy="182071"/>
            </a:xfrm>
            <a:prstGeom prst="rect">
              <a:avLst/>
            </a:prstGeom>
            <a:solidFill>
              <a:srgbClr val="15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44A102AD-274E-D3D4-5FC8-614495F5E89E}"/>
                </a:ext>
              </a:extLst>
            </p:cNvPr>
            <p:cNvSpPr/>
            <p:nvPr userDrawn="1"/>
          </p:nvSpPr>
          <p:spPr>
            <a:xfrm>
              <a:off x="5000877" y="6675929"/>
              <a:ext cx="2500439" cy="182071"/>
            </a:xfrm>
            <a:prstGeom prst="rect">
              <a:avLst/>
            </a:prstGeom>
            <a:solidFill>
              <a:srgbClr val="E31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138E6F-318F-248E-C1A9-75AC70D9CF3B}"/>
              </a:ext>
            </a:extLst>
          </p:cNvPr>
          <p:cNvGrpSpPr/>
          <p:nvPr/>
        </p:nvGrpSpPr>
        <p:grpSpPr>
          <a:xfrm>
            <a:off x="1253431" y="508364"/>
            <a:ext cx="1339643" cy="115145"/>
            <a:chOff x="-1" y="6675929"/>
            <a:chExt cx="7501318" cy="18207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B1C4F78-97D4-EB40-EBC1-B35AE1C14838}"/>
                </a:ext>
              </a:extLst>
            </p:cNvPr>
            <p:cNvSpPr/>
            <p:nvPr userDrawn="1"/>
          </p:nvSpPr>
          <p:spPr>
            <a:xfrm>
              <a:off x="-1" y="6675929"/>
              <a:ext cx="2500439" cy="182071"/>
            </a:xfrm>
            <a:prstGeom prst="rect">
              <a:avLst/>
            </a:prstGeom>
            <a:solidFill>
              <a:srgbClr val="FFB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5A73D03-D52D-AD8F-BB58-E639EF2BAF7E}"/>
                </a:ext>
              </a:extLst>
            </p:cNvPr>
            <p:cNvSpPr/>
            <p:nvPr userDrawn="1"/>
          </p:nvSpPr>
          <p:spPr>
            <a:xfrm>
              <a:off x="2500438" y="6675929"/>
              <a:ext cx="2500439" cy="182071"/>
            </a:xfrm>
            <a:prstGeom prst="rect">
              <a:avLst/>
            </a:prstGeom>
            <a:solidFill>
              <a:srgbClr val="15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669D03-9C50-2721-3E66-D6055C316D8C}"/>
                </a:ext>
              </a:extLst>
            </p:cNvPr>
            <p:cNvSpPr/>
            <p:nvPr userDrawn="1"/>
          </p:nvSpPr>
          <p:spPr>
            <a:xfrm>
              <a:off x="5000878" y="6675929"/>
              <a:ext cx="2500439" cy="182071"/>
            </a:xfrm>
            <a:prstGeom prst="rect">
              <a:avLst/>
            </a:prstGeom>
            <a:solidFill>
              <a:srgbClr val="E31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pic>
        <p:nvPicPr>
          <p:cNvPr id="15" name="Imagen 2" descr="Texto&#10;&#10;Descripción generada automáticamente">
            <a:extLst>
              <a:ext uri="{FF2B5EF4-FFF2-40B4-BE49-F238E27FC236}">
                <a16:creationId xmlns:a16="http://schemas.microsoft.com/office/drawing/2014/main" id="{81FCBDFA-A6F6-D646-209F-431C80C5AB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8039" y="508364"/>
            <a:ext cx="7345961" cy="1277358"/>
          </a:xfrm>
          <a:prstGeom prst="rect">
            <a:avLst/>
          </a:prstGeom>
        </p:spPr>
      </p:pic>
      <p:sp>
        <p:nvSpPr>
          <p:cNvPr id="16" name="sophisticated desktop stuff">
            <a:extLst>
              <a:ext uri="{FF2B5EF4-FFF2-40B4-BE49-F238E27FC236}">
                <a16:creationId xmlns:a16="http://schemas.microsoft.com/office/drawing/2014/main" id="{6B9607D1-96A0-2ED4-0F06-84964863CAF6}"/>
              </a:ext>
            </a:extLst>
          </p:cNvPr>
          <p:cNvSpPr txBox="1"/>
          <p:nvPr/>
        </p:nvSpPr>
        <p:spPr>
          <a:xfrm>
            <a:off x="1147169" y="747250"/>
            <a:ext cx="20251877" cy="114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7500" cap="all" spc="0">
                <a:latin typeface="+mn-lt"/>
                <a:ea typeface="+mn-ea"/>
                <a:cs typeface="+mn-cs"/>
                <a:sym typeface="Montserrat ExtraBold"/>
              </a:defRPr>
            </a:lvl1pPr>
          </a:lstStyle>
          <a:p>
            <a:r>
              <a:rPr lang="es-CO" dirty="0">
                <a:solidFill>
                  <a:srgbClr val="0177BC"/>
                </a:solidFill>
              </a:rPr>
              <a:t>DIÁLOGOS REGIONALES</a:t>
            </a:r>
            <a:endParaRPr dirty="0">
              <a:solidFill>
                <a:srgbClr val="0177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36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D4934BAE-36B9-4983-E3C4-04719E98C5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820970"/>
              </p:ext>
            </p:extLst>
          </p:nvPr>
        </p:nvGraphicFramePr>
        <p:xfrm>
          <a:off x="1416713" y="2472430"/>
          <a:ext cx="21550573" cy="10911452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5254874">
                  <a:extLst>
                    <a:ext uri="{9D8B030D-6E8A-4147-A177-3AD203B41FA5}">
                      <a16:colId xmlns:a16="http://schemas.microsoft.com/office/drawing/2014/main" val="935175500"/>
                    </a:ext>
                  </a:extLst>
                </a:gridCol>
                <a:gridCol w="3410075">
                  <a:extLst>
                    <a:ext uri="{9D8B030D-6E8A-4147-A177-3AD203B41FA5}">
                      <a16:colId xmlns:a16="http://schemas.microsoft.com/office/drawing/2014/main" val="384824177"/>
                    </a:ext>
                  </a:extLst>
                </a:gridCol>
                <a:gridCol w="3465979">
                  <a:extLst>
                    <a:ext uri="{9D8B030D-6E8A-4147-A177-3AD203B41FA5}">
                      <a16:colId xmlns:a16="http://schemas.microsoft.com/office/drawing/2014/main" val="3858359356"/>
                    </a:ext>
                  </a:extLst>
                </a:gridCol>
                <a:gridCol w="4304523">
                  <a:extLst>
                    <a:ext uri="{9D8B030D-6E8A-4147-A177-3AD203B41FA5}">
                      <a16:colId xmlns:a16="http://schemas.microsoft.com/office/drawing/2014/main" val="1398193797"/>
                    </a:ext>
                  </a:extLst>
                </a:gridCol>
                <a:gridCol w="5115122">
                  <a:extLst>
                    <a:ext uri="{9D8B030D-6E8A-4147-A177-3AD203B41FA5}">
                      <a16:colId xmlns:a16="http://schemas.microsoft.com/office/drawing/2014/main" val="844954663"/>
                    </a:ext>
                  </a:extLst>
                </a:gridCol>
              </a:tblGrid>
              <a:tr h="6856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Subregiones PND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>
                    <a:solidFill>
                      <a:srgbClr val="77C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Sector Responsable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>
                    <a:solidFill>
                      <a:srgbClr val="77C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Padrino/Madrina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>
                    <a:solidFill>
                      <a:srgbClr val="77C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Lugar del Diálogo Regional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>
                    <a:solidFill>
                      <a:srgbClr val="77C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Fecha del Diálogo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00" marR="2400" marT="2400" marB="14399" anchor="ctr">
                    <a:solidFill>
                      <a:srgbClr val="77C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515724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ZONA INSULAR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Vivienda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Catalina Velasco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San Andrés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martes, 18 de octubre de 2022</a:t>
                      </a:r>
                    </a:p>
                  </a:txBody>
                  <a:tcPr marL="7620" marR="7620" marT="7620" anchor="ctr"/>
                </a:tc>
                <a:extLst>
                  <a:ext uri="{0D108BD9-81ED-4DB2-BD59-A6C34878D82A}">
                    <a16:rowId xmlns:a16="http://schemas.microsoft.com/office/drawing/2014/main" val="2785398610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SUBREGIÓN DEL SINÚ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DNP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Jorge Iván González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Monteria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jueves, 20 de octubre de 2022</a:t>
                      </a:r>
                    </a:p>
                  </a:txBody>
                  <a:tcPr marL="7620" marR="7620" marT="7620" anchor="ctr"/>
                </a:tc>
                <a:extLst>
                  <a:ext uri="{0D108BD9-81ED-4DB2-BD59-A6C34878D82A}">
                    <a16:rowId xmlns:a16="http://schemas.microsoft.com/office/drawing/2014/main" val="2678922789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ANTIOQUIA CENTRAL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Min TIC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Sandra Urrutia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Medellín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jueves, 20 de octubre de 2022</a:t>
                      </a:r>
                    </a:p>
                  </a:txBody>
                  <a:tcPr marL="7620" marR="7620" marT="7620" anchor="ctr"/>
                </a:tc>
                <a:extLst>
                  <a:ext uri="{0D108BD9-81ED-4DB2-BD59-A6C34878D82A}">
                    <a16:rowId xmlns:a16="http://schemas.microsoft.com/office/drawing/2014/main" val="2061949832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BAJO CAUCA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Salud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Carolina Corcho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Caucasia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jueves, 20 de octubre de 2022</a:t>
                      </a:r>
                    </a:p>
                  </a:txBody>
                  <a:tcPr marL="7620" marR="7620" marT="7620" anchor="ctr"/>
                </a:tc>
                <a:extLst>
                  <a:ext uri="{0D108BD9-81ED-4DB2-BD59-A6C34878D82A}">
                    <a16:rowId xmlns:a16="http://schemas.microsoft.com/office/drawing/2014/main" val="164842596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ALTIPLANO CUNDIBOYACENSE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Agricultura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Cecilia López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Tunja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lunes, 24 de octubre de 2022</a:t>
                      </a:r>
                    </a:p>
                  </a:txBody>
                  <a:tcPr marL="7620" marR="7620" marT="7620" anchor="ctr"/>
                </a:tc>
                <a:extLst>
                  <a:ext uri="{0D108BD9-81ED-4DB2-BD59-A6C34878D82A}">
                    <a16:rowId xmlns:a16="http://schemas.microsoft.com/office/drawing/2014/main" val="3718650275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SUBREGIÓN LLANERA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Justicia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Néstor Osuna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Villavicencio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lunes, 24 de octubre de 2022</a:t>
                      </a:r>
                    </a:p>
                  </a:txBody>
                  <a:tcPr marL="7620" marR="7620" marT="7620" anchor="ctr"/>
                </a:tc>
                <a:extLst>
                  <a:ext uri="{0D108BD9-81ED-4DB2-BD59-A6C34878D82A}">
                    <a16:rowId xmlns:a16="http://schemas.microsoft.com/office/drawing/2014/main" val="451295519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ORIENTE SANTANDEREANO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Trabajo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Gloria Inés Ramírez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Bucaramanga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lunes, 24 de octubre de 2022</a:t>
                      </a:r>
                    </a:p>
                  </a:txBody>
                  <a:tcPr marL="7620" marR="7620" marT="7620" anchor="ctr"/>
                </a:tc>
                <a:extLst>
                  <a:ext uri="{0D108BD9-81ED-4DB2-BD59-A6C34878D82A}">
                    <a16:rowId xmlns:a16="http://schemas.microsoft.com/office/drawing/2014/main" val="1001339347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BOGOTÁ REGIÓN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Educación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Alejandro Gaviria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Bogotá DC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miércoles, 26 de octubre de 2022</a:t>
                      </a:r>
                    </a:p>
                  </a:txBody>
                  <a:tcPr marL="7620" marR="7620" marT="7620" anchor="ctr"/>
                </a:tc>
                <a:extLst>
                  <a:ext uri="{0D108BD9-81ED-4DB2-BD59-A6C34878D82A}">
                    <a16:rowId xmlns:a16="http://schemas.microsoft.com/office/drawing/2014/main" val="1532233116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EJE CAFETERO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Interior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Alfonso Prada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Pereira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miércoles, 26 de octubre de 2022</a:t>
                      </a:r>
                    </a:p>
                  </a:txBody>
                  <a:tcPr marL="7620" marR="7620" marT="7620" anchor="ctr"/>
                </a:tc>
                <a:extLst>
                  <a:ext uri="{0D108BD9-81ED-4DB2-BD59-A6C34878D82A}">
                    <a16:rowId xmlns:a16="http://schemas.microsoft.com/office/drawing/2014/main" val="75543882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NORDESTE ANTIOQUEÑO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Min TIC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Sandra Urrutia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Amalfi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miércoles, 26 de octubre de 2022</a:t>
                      </a:r>
                    </a:p>
                  </a:txBody>
                  <a:tcPr marL="7620" marR="7620" marT="7620" anchor="ctr"/>
                </a:tc>
                <a:extLst>
                  <a:ext uri="{0D108BD9-81ED-4DB2-BD59-A6C34878D82A}">
                    <a16:rowId xmlns:a16="http://schemas.microsoft.com/office/drawing/2014/main" val="3709313742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SABANA DE CUNDINAMARCA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Min Ciencias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Arturo Luna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Zipaquirá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lunes, 31 de octubre de 2022</a:t>
                      </a:r>
                    </a:p>
                  </a:txBody>
                  <a:tcPr marL="7620" marR="7620" marT="7620" anchor="ctr"/>
                </a:tc>
                <a:extLst>
                  <a:ext uri="{0D108BD9-81ED-4DB2-BD59-A6C34878D82A}">
                    <a16:rowId xmlns:a16="http://schemas.microsoft.com/office/drawing/2014/main" val="2529631203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TOLIMA CENTRAL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Trabajo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Gloria Inés Ramírez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Ibagué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lunes, 31 de octubre de 2022</a:t>
                      </a:r>
                    </a:p>
                  </a:txBody>
                  <a:tcPr marL="7620" marR="7620" marT="7620" anchor="ctr"/>
                </a:tc>
                <a:extLst>
                  <a:ext uri="{0D108BD9-81ED-4DB2-BD59-A6C34878D82A}">
                    <a16:rowId xmlns:a16="http://schemas.microsoft.com/office/drawing/2014/main" val="2664859296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BAJO MAGDALENA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Vivienda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Catalina Velasco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Honda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lunes, 31 de octubre de 2022</a:t>
                      </a:r>
                    </a:p>
                  </a:txBody>
                  <a:tcPr marL="7620" marR="7620" marT="7620" anchor="ctr"/>
                </a:tc>
                <a:extLst>
                  <a:ext uri="{0D108BD9-81ED-4DB2-BD59-A6C34878D82A}">
                    <a16:rowId xmlns:a16="http://schemas.microsoft.com/office/drawing/2014/main" val="2134732460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CUNDINAMARCA OCCIDENTAL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Cultura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Patricia Ariza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Girardot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miércoles, 02 de noviembre de 2022</a:t>
                      </a:r>
                    </a:p>
                  </a:txBody>
                  <a:tcPr marL="7620" marR="7620" marT="7620" anchor="ctr"/>
                </a:tc>
                <a:extLst>
                  <a:ext uri="{0D108BD9-81ED-4DB2-BD59-A6C34878D82A}">
                    <a16:rowId xmlns:a16="http://schemas.microsoft.com/office/drawing/2014/main" val="458095805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HUILA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Deporte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Maria Isabel Urrutia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Pitalito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miércoles, 02 de noviembre de 2022</a:t>
                      </a:r>
                    </a:p>
                  </a:txBody>
                  <a:tcPr marL="7620" marR="7620" marT="7620" anchor="ctr"/>
                </a:tc>
                <a:extLst>
                  <a:ext uri="{0D108BD9-81ED-4DB2-BD59-A6C34878D82A}">
                    <a16:rowId xmlns:a16="http://schemas.microsoft.com/office/drawing/2014/main" val="2326940867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FRONTERA ORIENTAL ARAUCANA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Interior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Alfonso Prada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Arauca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miércoles, 02 de noviembre de 2022</a:t>
                      </a:r>
                    </a:p>
                  </a:txBody>
                  <a:tcPr marL="7620" marR="7620" marT="7620" anchor="ctr"/>
                </a:tc>
                <a:extLst>
                  <a:ext uri="{0D108BD9-81ED-4DB2-BD59-A6C34878D82A}">
                    <a16:rowId xmlns:a16="http://schemas.microsoft.com/office/drawing/2014/main" val="4213430513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LA MOJANA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Min Ciencias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Arturo Luna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Sincelejo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martes, 08 de noviembre de 2022</a:t>
                      </a:r>
                    </a:p>
                  </a:txBody>
                  <a:tcPr marL="7620" marR="7620" marT="7620" anchor="ctr"/>
                </a:tc>
                <a:extLst>
                  <a:ext uri="{0D108BD9-81ED-4DB2-BD59-A6C34878D82A}">
                    <a16:rowId xmlns:a16="http://schemas.microsoft.com/office/drawing/2014/main" val="1768613783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ZONA PETROLERA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Min Minas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Irene Vélez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Barranca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martes, 08 de noviembre de 2022</a:t>
                      </a:r>
                    </a:p>
                  </a:txBody>
                  <a:tcPr marL="7620" marR="7620" marT="7620" anchor="ctr"/>
                </a:tc>
                <a:extLst>
                  <a:ext uri="{0D108BD9-81ED-4DB2-BD59-A6C34878D82A}">
                    <a16:rowId xmlns:a16="http://schemas.microsoft.com/office/drawing/2014/main" val="2030978116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SUBREGIÓN ORINOQUIA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Transporte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Guillermo Reyes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Puerto Carreño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martes, 08 de noviembre de 2022</a:t>
                      </a:r>
                    </a:p>
                  </a:txBody>
                  <a:tcPr marL="7620" marR="7620" marT="7620" anchor="ctr"/>
                </a:tc>
                <a:extLst>
                  <a:ext uri="{0D108BD9-81ED-4DB2-BD59-A6C34878D82A}">
                    <a16:rowId xmlns:a16="http://schemas.microsoft.com/office/drawing/2014/main" val="1525981323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AMAZONIA ORIENTAL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Ambiente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Susana Muhamad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San José del Guaviare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jueves, 10 de noviembre de 2022</a:t>
                      </a:r>
                    </a:p>
                  </a:txBody>
                  <a:tcPr marL="7620" marR="7620" marT="7620" anchor="ctr"/>
                </a:tc>
                <a:extLst>
                  <a:ext uri="{0D108BD9-81ED-4DB2-BD59-A6C34878D82A}">
                    <a16:rowId xmlns:a16="http://schemas.microsoft.com/office/drawing/2014/main" val="1566733900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AMAZONIA OCCIDENTAL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Comercio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Germán Umaña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Puerto Asis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jueves, 10 de noviembre de 2022</a:t>
                      </a:r>
                    </a:p>
                  </a:txBody>
                  <a:tcPr marL="7620" marR="7620" marT="7620" anchor="ctr"/>
                </a:tc>
                <a:extLst>
                  <a:ext uri="{0D108BD9-81ED-4DB2-BD59-A6C34878D82A}">
                    <a16:rowId xmlns:a16="http://schemas.microsoft.com/office/drawing/2014/main" val="608408823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INÍRIDA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Salud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Carolina Corcho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Inírida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jueves, 10 de noviembre de 2022</a:t>
                      </a:r>
                    </a:p>
                  </a:txBody>
                  <a:tcPr marL="7620" marR="7620" marT="7620" anchor="ctr"/>
                </a:tc>
                <a:extLst>
                  <a:ext uri="{0D108BD9-81ED-4DB2-BD59-A6C34878D82A}">
                    <a16:rowId xmlns:a16="http://schemas.microsoft.com/office/drawing/2014/main" val="126787298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CASANARE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Agricultura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Cecilia López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Yopal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lunes, 14 de noviembre de 2022</a:t>
                      </a:r>
                    </a:p>
                  </a:txBody>
                  <a:tcPr marL="7620" marR="7620" marT="7620" anchor="ctr"/>
                </a:tc>
                <a:extLst>
                  <a:ext uri="{0D108BD9-81ED-4DB2-BD59-A6C34878D82A}">
                    <a16:rowId xmlns:a16="http://schemas.microsoft.com/office/drawing/2014/main" val="642166493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SUBREGIÓN DEL DARIEN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Defensa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Iván Velásquez</a:t>
                      </a: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Juradó</a:t>
                      </a: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lunes, 14 de noviembre de 2022</a:t>
                      </a:r>
                    </a:p>
                  </a:txBody>
                  <a:tcPr marL="7620" marR="7620" marT="7620" anchor="ctr"/>
                </a:tc>
                <a:extLst>
                  <a:ext uri="{0D108BD9-81ED-4DB2-BD59-A6C34878D82A}">
                    <a16:rowId xmlns:a16="http://schemas.microsoft.com/office/drawing/2014/main" val="4292116218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CALDAS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Defensa 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marL="0" marR="0" lvl="0" indent="0" algn="ctr" defTabSz="8255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Iván Velásquez</a:t>
                      </a: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Manizales</a:t>
                      </a: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Pendiente</a:t>
                      </a:r>
                    </a:p>
                  </a:txBody>
                  <a:tcPr marL="7620" marR="7620" marT="7620" anchor="ctr"/>
                </a:tc>
                <a:extLst>
                  <a:ext uri="{0D108BD9-81ED-4DB2-BD59-A6C34878D82A}">
                    <a16:rowId xmlns:a16="http://schemas.microsoft.com/office/drawing/2014/main" val="1199008070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CAQUETÁ AMAZONICA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Justicia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Néstor Osuna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Florencia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lunes, 14 de noviembre de 2022</a:t>
                      </a:r>
                    </a:p>
                  </a:txBody>
                  <a:tcPr marL="7620" marR="7620" marT="7620" anchor="ctr"/>
                </a:tc>
                <a:extLst>
                  <a:ext uri="{0D108BD9-81ED-4DB2-BD59-A6C34878D82A}">
                    <a16:rowId xmlns:a16="http://schemas.microsoft.com/office/drawing/2014/main" val="631731417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DIÁSPORA COLOMBIANA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Cancillería 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Alvaro Leyva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Virtual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sym typeface="Montserrat Bold"/>
                        </a:rPr>
                        <a:t>Pendiente</a:t>
                      </a:r>
                    </a:p>
                  </a:txBody>
                  <a:tcPr marL="7620" marR="7620" marT="7620" anchor="ctr"/>
                </a:tc>
                <a:extLst>
                  <a:ext uri="{0D108BD9-81ED-4DB2-BD59-A6C34878D82A}">
                    <a16:rowId xmlns:a16="http://schemas.microsoft.com/office/drawing/2014/main" val="2222429677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984B3460-D406-8D09-8072-9A155AB5ED82}"/>
              </a:ext>
            </a:extLst>
          </p:cNvPr>
          <p:cNvSpPr txBox="1"/>
          <p:nvPr/>
        </p:nvSpPr>
        <p:spPr>
          <a:xfrm>
            <a:off x="1253431" y="1732097"/>
            <a:ext cx="9404352" cy="584775"/>
          </a:xfrm>
          <a:prstGeom prst="rect">
            <a:avLst/>
          </a:prstGeom>
          <a:solidFill>
            <a:srgbClr val="01498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s-MX" sz="3200" b="1" dirty="0">
                <a:solidFill>
                  <a:schemeClr val="bg1"/>
                </a:solidFill>
                <a:latin typeface="Montserrat ExtraBold" pitchFamily="2" charset="77"/>
              </a:rPr>
              <a:t>CRONOGRAMA  (1 de 2)</a:t>
            </a:r>
          </a:p>
        </p:txBody>
      </p:sp>
      <p:sp>
        <p:nvSpPr>
          <p:cNvPr id="3" name="sophisticated desktop stuff">
            <a:extLst>
              <a:ext uri="{FF2B5EF4-FFF2-40B4-BE49-F238E27FC236}">
                <a16:creationId xmlns:a16="http://schemas.microsoft.com/office/drawing/2014/main" id="{E2A26AF3-234C-6B18-2C4F-BCAC5070FE3C}"/>
              </a:ext>
            </a:extLst>
          </p:cNvPr>
          <p:cNvSpPr txBox="1"/>
          <p:nvPr/>
        </p:nvSpPr>
        <p:spPr>
          <a:xfrm>
            <a:off x="1147169" y="747250"/>
            <a:ext cx="20251877" cy="114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7500" cap="all" spc="0">
                <a:latin typeface="+mn-lt"/>
                <a:ea typeface="+mn-ea"/>
                <a:cs typeface="+mn-cs"/>
                <a:sym typeface="Montserrat ExtraBold"/>
              </a:defRPr>
            </a:lvl1pPr>
          </a:lstStyle>
          <a:p>
            <a:r>
              <a:rPr lang="es-CO" dirty="0">
                <a:solidFill>
                  <a:srgbClr val="0177BC"/>
                </a:solidFill>
              </a:rPr>
              <a:t>DIÁLOGOS REGIONALES</a:t>
            </a:r>
            <a:endParaRPr dirty="0">
              <a:solidFill>
                <a:srgbClr val="0177BC"/>
              </a:solidFill>
            </a:endParaRPr>
          </a:p>
        </p:txBody>
      </p:sp>
      <p:grpSp>
        <p:nvGrpSpPr>
          <p:cNvPr id="4" name="Group 9">
            <a:extLst>
              <a:ext uri="{FF2B5EF4-FFF2-40B4-BE49-F238E27FC236}">
                <a16:creationId xmlns:a16="http://schemas.microsoft.com/office/drawing/2014/main" id="{CC64A4C1-6E7D-71B9-B00E-831AC6F43303}"/>
              </a:ext>
            </a:extLst>
          </p:cNvPr>
          <p:cNvGrpSpPr/>
          <p:nvPr/>
        </p:nvGrpSpPr>
        <p:grpSpPr>
          <a:xfrm>
            <a:off x="-1" y="13525777"/>
            <a:ext cx="24384001" cy="190224"/>
            <a:chOff x="-1" y="6675929"/>
            <a:chExt cx="7501317" cy="182071"/>
          </a:xfrm>
        </p:grpSpPr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7C821BDC-62E5-354E-583A-9D7C4980E5E8}"/>
                </a:ext>
              </a:extLst>
            </p:cNvPr>
            <p:cNvSpPr/>
            <p:nvPr userDrawn="1"/>
          </p:nvSpPr>
          <p:spPr>
            <a:xfrm>
              <a:off x="-1" y="6675929"/>
              <a:ext cx="2500439" cy="182071"/>
            </a:xfrm>
            <a:prstGeom prst="rect">
              <a:avLst/>
            </a:prstGeom>
            <a:solidFill>
              <a:srgbClr val="FFB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CBF0CE4A-B83E-653C-FCB5-DE868F9F0571}"/>
                </a:ext>
              </a:extLst>
            </p:cNvPr>
            <p:cNvSpPr/>
            <p:nvPr userDrawn="1"/>
          </p:nvSpPr>
          <p:spPr>
            <a:xfrm>
              <a:off x="2500438" y="6675929"/>
              <a:ext cx="2500439" cy="182071"/>
            </a:xfrm>
            <a:prstGeom prst="rect">
              <a:avLst/>
            </a:prstGeom>
            <a:solidFill>
              <a:srgbClr val="15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4761961A-D81F-A456-D36C-A0B1E19510B6}"/>
                </a:ext>
              </a:extLst>
            </p:cNvPr>
            <p:cNvSpPr/>
            <p:nvPr userDrawn="1"/>
          </p:nvSpPr>
          <p:spPr>
            <a:xfrm>
              <a:off x="5000877" y="6675929"/>
              <a:ext cx="2500439" cy="182071"/>
            </a:xfrm>
            <a:prstGeom prst="rect">
              <a:avLst/>
            </a:prstGeom>
            <a:solidFill>
              <a:srgbClr val="E31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99084A5-DE99-865B-C736-49263C4130E1}"/>
              </a:ext>
            </a:extLst>
          </p:cNvPr>
          <p:cNvGrpSpPr/>
          <p:nvPr/>
        </p:nvGrpSpPr>
        <p:grpSpPr>
          <a:xfrm>
            <a:off x="1253431" y="508364"/>
            <a:ext cx="1339643" cy="115145"/>
            <a:chOff x="-1" y="6675929"/>
            <a:chExt cx="7501318" cy="18207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545921C-8D0F-E234-E35C-99A2F6855285}"/>
                </a:ext>
              </a:extLst>
            </p:cNvPr>
            <p:cNvSpPr/>
            <p:nvPr userDrawn="1"/>
          </p:nvSpPr>
          <p:spPr>
            <a:xfrm>
              <a:off x="-1" y="6675929"/>
              <a:ext cx="2500439" cy="182071"/>
            </a:xfrm>
            <a:prstGeom prst="rect">
              <a:avLst/>
            </a:prstGeom>
            <a:solidFill>
              <a:srgbClr val="FFB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557352A-73FF-8B7A-122A-31F00368C7D6}"/>
                </a:ext>
              </a:extLst>
            </p:cNvPr>
            <p:cNvSpPr/>
            <p:nvPr userDrawn="1"/>
          </p:nvSpPr>
          <p:spPr>
            <a:xfrm>
              <a:off x="2500438" y="6675929"/>
              <a:ext cx="2500439" cy="182071"/>
            </a:xfrm>
            <a:prstGeom prst="rect">
              <a:avLst/>
            </a:prstGeom>
            <a:solidFill>
              <a:srgbClr val="15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45D7E48-3EB6-9F07-A7FE-A05ECEB25D4D}"/>
                </a:ext>
              </a:extLst>
            </p:cNvPr>
            <p:cNvSpPr/>
            <p:nvPr userDrawn="1"/>
          </p:nvSpPr>
          <p:spPr>
            <a:xfrm>
              <a:off x="5000878" y="6675929"/>
              <a:ext cx="2500439" cy="182071"/>
            </a:xfrm>
            <a:prstGeom prst="rect">
              <a:avLst/>
            </a:prstGeom>
            <a:solidFill>
              <a:srgbClr val="E31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pic>
        <p:nvPicPr>
          <p:cNvPr id="15" name="Imagen 2" descr="Texto&#10;&#10;Descripción generada automáticamente">
            <a:extLst>
              <a:ext uri="{FF2B5EF4-FFF2-40B4-BE49-F238E27FC236}">
                <a16:creationId xmlns:a16="http://schemas.microsoft.com/office/drawing/2014/main" id="{7A247C34-06FA-F8BF-37E7-F1A77429EB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8039" y="508364"/>
            <a:ext cx="7345961" cy="127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5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ophisticated desktop stuff">
            <a:extLst>
              <a:ext uri="{FF2B5EF4-FFF2-40B4-BE49-F238E27FC236}">
                <a16:creationId xmlns:a16="http://schemas.microsoft.com/office/drawing/2014/main" id="{FE56D9E3-182D-D61D-0BAE-95A28F5E11EE}"/>
              </a:ext>
            </a:extLst>
          </p:cNvPr>
          <p:cNvSpPr txBox="1"/>
          <p:nvPr/>
        </p:nvSpPr>
        <p:spPr>
          <a:xfrm>
            <a:off x="1185191" y="658257"/>
            <a:ext cx="20251877" cy="114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7500" cap="all" spc="0">
                <a:latin typeface="+mn-lt"/>
                <a:ea typeface="+mn-ea"/>
                <a:cs typeface="+mn-cs"/>
                <a:sym typeface="Montserrat ExtraBold"/>
              </a:defRPr>
            </a:lvl1pPr>
          </a:lstStyle>
          <a:p>
            <a:r>
              <a:rPr lang="es-CO" dirty="0">
                <a:solidFill>
                  <a:srgbClr val="0177BC"/>
                </a:solidFill>
              </a:rPr>
              <a:t>Pasos a seguir</a:t>
            </a:r>
          </a:p>
        </p:txBody>
      </p:sp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F31D5119-6F1C-C76F-BC68-436B957FA0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8047412"/>
              </p:ext>
            </p:extLst>
          </p:nvPr>
        </p:nvGraphicFramePr>
        <p:xfrm>
          <a:off x="1095945" y="2638784"/>
          <a:ext cx="21639220" cy="929437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757113">
                  <a:extLst>
                    <a:ext uri="{9D8B030D-6E8A-4147-A177-3AD203B41FA5}">
                      <a16:colId xmlns:a16="http://schemas.microsoft.com/office/drawing/2014/main" val="2511158979"/>
                    </a:ext>
                  </a:extLst>
                </a:gridCol>
                <a:gridCol w="10391944">
                  <a:extLst>
                    <a:ext uri="{9D8B030D-6E8A-4147-A177-3AD203B41FA5}">
                      <a16:colId xmlns:a16="http://schemas.microsoft.com/office/drawing/2014/main" val="3497827921"/>
                    </a:ext>
                  </a:extLst>
                </a:gridCol>
                <a:gridCol w="5291847">
                  <a:extLst>
                    <a:ext uri="{9D8B030D-6E8A-4147-A177-3AD203B41FA5}">
                      <a16:colId xmlns:a16="http://schemas.microsoft.com/office/drawing/2014/main" val="475774774"/>
                    </a:ext>
                  </a:extLst>
                </a:gridCol>
                <a:gridCol w="4198316">
                  <a:extLst>
                    <a:ext uri="{9D8B030D-6E8A-4147-A177-3AD203B41FA5}">
                      <a16:colId xmlns:a16="http://schemas.microsoft.com/office/drawing/2014/main" val="2329078551"/>
                    </a:ext>
                  </a:extLst>
                </a:gridCol>
              </a:tblGrid>
              <a:tr h="1278132">
                <a:tc>
                  <a:txBody>
                    <a:bodyPr/>
                    <a:lstStyle/>
                    <a:p>
                      <a:pPr algn="ctr"/>
                      <a:r>
                        <a:rPr lang="es-CO" sz="2800" b="1" i="0" u="none" strike="noStrike" cap="none" spc="0" baseline="0">
                          <a:solidFill>
                            <a:srgbClr val="014984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Montserrat Bold"/>
                        </a:rPr>
                        <a:t>#</a:t>
                      </a:r>
                    </a:p>
                  </a:txBody>
                  <a:tcPr marL="137160" marR="137160" marT="137160" marB="137160" anchor="ctr">
                    <a:lnR w="9525" cap="flat" cmpd="sng" algn="ctr">
                      <a:solidFill>
                        <a:srgbClr val="0177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49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>
                          <a:solidFill>
                            <a:srgbClr val="014984"/>
                          </a:solidFill>
                        </a:rPr>
                        <a:t>ASUNTO</a:t>
                      </a:r>
                      <a:endParaRPr lang="es-CO" sz="2700">
                        <a:solidFill>
                          <a:srgbClr val="014984"/>
                        </a:solidFill>
                      </a:endParaRP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rgbClr val="0177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177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49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700">
                          <a:solidFill>
                            <a:srgbClr val="014984"/>
                          </a:solidFill>
                        </a:rPr>
                        <a:t>Responsables</a:t>
                      </a: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rgbClr val="0177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177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49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700">
                          <a:solidFill>
                            <a:srgbClr val="014984"/>
                          </a:solidFill>
                        </a:rPr>
                        <a:t>Fecha</a:t>
                      </a: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rgbClr val="0177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177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49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73540400"/>
                  </a:ext>
                </a:extLst>
              </a:tr>
              <a:tr h="389782"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6600" b="1" i="0">
                          <a:solidFill>
                            <a:srgbClr val="0177BC"/>
                          </a:solidFill>
                          <a:latin typeface="Montserrat ExtraBold" pitchFamily="2" charset="77"/>
                        </a:rPr>
                        <a:t>1</a:t>
                      </a:r>
                    </a:p>
                  </a:txBody>
                  <a:tcPr marL="137160" marR="137160" marT="137160" marB="1371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Definición de la estructura, conceptos generales del PND y asignación de líderes por transformación</a:t>
                      </a:r>
                    </a:p>
                  </a:txBody>
                  <a:tcPr marL="137160" marR="137160" marT="137160" marB="1371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DNP</a:t>
                      </a:r>
                    </a:p>
                  </a:txBody>
                  <a:tcPr marL="137160" marR="137160" marT="137160" marB="1371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600" b="0" i="0" u="none" strike="noStrike" cap="none" spc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uFillTx/>
                          <a:latin typeface="Montserrat" pitchFamily="2" charset="77"/>
                          <a:ea typeface="+mn-ea"/>
                          <a:cs typeface="+mn-cs"/>
                          <a:sym typeface="Montserrat Bold"/>
                        </a:rPr>
                        <a:t>9 de septiembre</a:t>
                      </a:r>
                    </a:p>
                  </a:txBody>
                  <a:tcPr marL="137160" marR="137160" marT="137160" marB="1371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364701"/>
                  </a:ext>
                </a:extLst>
              </a:tr>
              <a:tr h="389782"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6600" b="1" i="0">
                          <a:solidFill>
                            <a:srgbClr val="0177BC"/>
                          </a:solidFill>
                          <a:latin typeface="Montserrat ExtraBold" pitchFamily="2" charset="77"/>
                        </a:rPr>
                        <a:t>2</a:t>
                      </a:r>
                    </a:p>
                  </a:txBody>
                  <a:tcPr marL="137160" marR="137160" marT="137160" marB="13716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Definición de la matriz de información, la metodología de recolección de información y de diálogos regionales</a:t>
                      </a:r>
                    </a:p>
                  </a:txBody>
                  <a:tcPr marL="137160" marR="137160" marT="137160" marB="13716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DNP</a:t>
                      </a:r>
                    </a:p>
                  </a:txBody>
                  <a:tcPr marL="137160" marR="137160" marT="137160" marB="13716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600" b="0" i="0" u="none" strike="noStrike" cap="none" spc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uFillTx/>
                          <a:latin typeface="Montserrat" pitchFamily="2" charset="77"/>
                          <a:ea typeface="+mn-ea"/>
                          <a:cs typeface="+mn-cs"/>
                          <a:sym typeface="Montserrat Bold"/>
                        </a:rPr>
                        <a:t>9 de septiembre</a:t>
                      </a:r>
                    </a:p>
                  </a:txBody>
                  <a:tcPr marL="137160" marR="137160" marT="137160" marB="13716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8605000"/>
                  </a:ext>
                </a:extLst>
              </a:tr>
              <a:tr h="830390">
                <a:tc>
                  <a:txBody>
                    <a:bodyPr/>
                    <a:lstStyle/>
                    <a:p>
                      <a:pPr algn="ctr"/>
                      <a:r>
                        <a:rPr lang="es-CO" sz="6600" b="1" i="0">
                          <a:solidFill>
                            <a:srgbClr val="0177BC"/>
                          </a:solidFill>
                          <a:latin typeface="Montserrat ExtraBold" pitchFamily="2" charset="77"/>
                        </a:rPr>
                        <a:t>3</a:t>
                      </a:r>
                    </a:p>
                  </a:txBody>
                  <a:tcPr marL="137160" marR="137160" marT="137160" marB="13716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Preparación de insumos técnicos para diálogos regionales: diagnóstico por transformación / subregión</a:t>
                      </a:r>
                    </a:p>
                  </a:txBody>
                  <a:tcPr marL="137160" marR="137160" marT="137160" marB="13716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 DNP</a:t>
                      </a:r>
                    </a:p>
                  </a:txBody>
                  <a:tcPr marL="137160" marR="137160" marT="137160" marB="13716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CO" sz="2600" b="0" i="0" u="none" strike="noStrike" cap="none" spc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uFillTx/>
                          <a:latin typeface="Montserrat" pitchFamily="2" charset="77"/>
                          <a:ea typeface="+mn-ea"/>
                          <a:cs typeface="+mn-cs"/>
                          <a:sym typeface="Montserrat Bold"/>
                        </a:rPr>
                        <a:t>13 de septiembre</a:t>
                      </a:r>
                    </a:p>
                  </a:txBody>
                  <a:tcPr marL="137160" marR="137160" marT="137160" marB="13716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6477594"/>
                  </a:ext>
                </a:extLst>
              </a:tr>
              <a:tr h="830390"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6600" b="1" i="0" dirty="0">
                          <a:solidFill>
                            <a:srgbClr val="0177BC"/>
                          </a:solidFill>
                          <a:latin typeface="Montserrat ExtraBold" pitchFamily="2" charset="77"/>
                        </a:rPr>
                        <a:t>4</a:t>
                      </a:r>
                    </a:p>
                  </a:txBody>
                  <a:tcPr marL="137160" marR="137160" marT="137160" marB="13716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Invitación a los diálogos regionales vinculantes</a:t>
                      </a:r>
                    </a:p>
                  </a:txBody>
                  <a:tcPr marL="137160" marR="137160" marT="137160" marB="13716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DAPRE</a:t>
                      </a:r>
                    </a:p>
                  </a:txBody>
                  <a:tcPr marL="137160" marR="137160" marT="137160" marB="13716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12 de septiembre</a:t>
                      </a:r>
                    </a:p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(al menos una semana antes del diálogo)</a:t>
                      </a:r>
                    </a:p>
                  </a:txBody>
                  <a:tcPr marL="137160" marR="137160" marT="137160" marB="13716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877316"/>
                  </a:ext>
                </a:extLst>
              </a:tr>
              <a:tr h="830390"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6600" b="1" i="0" dirty="0">
                          <a:solidFill>
                            <a:srgbClr val="0177BC"/>
                          </a:solidFill>
                          <a:latin typeface="Montserrat ExtraBold" pitchFamily="2" charset="77"/>
                        </a:rPr>
                        <a:t>5</a:t>
                      </a:r>
                      <a:endParaRPr lang="es-CO" sz="6600" b="1" i="0" dirty="0">
                        <a:solidFill>
                          <a:srgbClr val="0177BC"/>
                        </a:solidFill>
                        <a:latin typeface="Montserrat ExtraBold" pitchFamily="2" charset="77"/>
                      </a:endParaRPr>
                    </a:p>
                  </a:txBody>
                  <a:tcPr marL="137160" marR="137160" marT="137160" marB="1371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Capacitación con los equipos que acompañarán los diálogos regionales</a:t>
                      </a:r>
                    </a:p>
                  </a:txBody>
                  <a:tcPr marL="137160" marR="137160" marT="137160" marB="1371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DNP</a:t>
                      </a:r>
                    </a:p>
                  </a:txBody>
                  <a:tcPr marL="137160" marR="137160" marT="137160" marB="1371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Un día antes de cada diálogo regional</a:t>
                      </a:r>
                    </a:p>
                  </a:txBody>
                  <a:tcPr marL="137160" marR="137160" marT="137160" marB="1371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437295"/>
                  </a:ext>
                </a:extLst>
              </a:tr>
              <a:tr h="830390"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6600" b="1" i="0" u="none" strike="noStrike" cap="none" spc="0" baseline="0" dirty="0">
                          <a:solidFill>
                            <a:srgbClr val="0177BC"/>
                          </a:solidFill>
                          <a:uFillTx/>
                          <a:latin typeface="Montserrat ExtraBold" pitchFamily="2" charset="77"/>
                          <a:ea typeface="+mn-ea"/>
                          <a:cs typeface="+mn-cs"/>
                          <a:sym typeface="Montserrat Bold"/>
                        </a:rPr>
                        <a:t>6</a:t>
                      </a:r>
                      <a:endParaRPr lang="es-CO" sz="6600" b="1" i="0" u="none" strike="noStrike" cap="none" spc="0" baseline="0" dirty="0">
                        <a:solidFill>
                          <a:srgbClr val="0177BC"/>
                        </a:solidFill>
                        <a:uFillTx/>
                        <a:latin typeface="Montserrat ExtraBold" pitchFamily="2" charset="77"/>
                        <a:ea typeface="+mn-ea"/>
                        <a:cs typeface="+mn-cs"/>
                        <a:sym typeface="Montserrat Bold"/>
                      </a:endParaRPr>
                    </a:p>
                  </a:txBody>
                  <a:tcPr marL="137160" marR="137160" marT="137160" marB="13716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600" b="0" i="0" u="none" strike="noStrike" cap="none" spc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uFillTx/>
                          <a:latin typeface="Montserrat" pitchFamily="2" charset="77"/>
                          <a:ea typeface="+mn-ea"/>
                          <a:cs typeface="+mn-cs"/>
                          <a:sym typeface="Montserrat Bold"/>
                        </a:rPr>
                        <a:t>Socialización lineamientos generales con sectores</a:t>
                      </a:r>
                    </a:p>
                  </a:txBody>
                  <a:tcPr marL="137160" marR="137160" marT="137160" marB="13716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DNP</a:t>
                      </a:r>
                      <a:endParaRPr lang="es-CO" sz="2600" b="0" i="0" u="none" strike="noStrike" cap="none" spc="0" baseline="0" dirty="0">
                        <a:solidFill>
                          <a:schemeClr val="tx1">
                            <a:lumMod val="50000"/>
                          </a:schemeClr>
                        </a:solidFill>
                        <a:uFillTx/>
                        <a:latin typeface="Montserrat" pitchFamily="2" charset="77"/>
                        <a:ea typeface="+mn-ea"/>
                        <a:cs typeface="+mn-cs"/>
                        <a:sym typeface="Montserrat Bold"/>
                      </a:endParaRPr>
                    </a:p>
                  </a:txBody>
                  <a:tcPr marL="137160" marR="137160" marT="137160" marB="13716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600" b="0" i="0" u="none" strike="noStrike" cap="none" spc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uFillTx/>
                          <a:latin typeface="Montserrat" pitchFamily="2" charset="77"/>
                          <a:ea typeface="+mn-ea"/>
                          <a:cs typeface="+mn-cs"/>
                          <a:sym typeface="Montserrat Bold"/>
                        </a:rPr>
                        <a:t>10 de septiembre</a:t>
                      </a:r>
                    </a:p>
                  </a:txBody>
                  <a:tcPr marL="137160" marR="137160" marT="137160" marB="13716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360308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6A35B403-1EBD-CAAA-004A-C5B14470EDCE}"/>
              </a:ext>
            </a:extLst>
          </p:cNvPr>
          <p:cNvSpPr txBox="1"/>
          <p:nvPr/>
        </p:nvSpPr>
        <p:spPr>
          <a:xfrm>
            <a:off x="1253431" y="1657100"/>
            <a:ext cx="9404352" cy="584775"/>
          </a:xfrm>
          <a:prstGeom prst="rect">
            <a:avLst/>
          </a:prstGeom>
          <a:solidFill>
            <a:srgbClr val="01498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s-MX" sz="3200" b="1">
                <a:solidFill>
                  <a:schemeClr val="bg1"/>
                </a:solidFill>
                <a:latin typeface="Montserrat ExtraBold" pitchFamily="2" charset="77"/>
              </a:rPr>
              <a:t>DIÁLOGOS REGIONALES</a:t>
            </a:r>
          </a:p>
        </p:txBody>
      </p:sp>
      <p:grpSp>
        <p:nvGrpSpPr>
          <p:cNvPr id="4" name="Group 9">
            <a:extLst>
              <a:ext uri="{FF2B5EF4-FFF2-40B4-BE49-F238E27FC236}">
                <a16:creationId xmlns:a16="http://schemas.microsoft.com/office/drawing/2014/main" id="{E9204562-4FAE-225A-2195-2BC54A767B17}"/>
              </a:ext>
            </a:extLst>
          </p:cNvPr>
          <p:cNvGrpSpPr/>
          <p:nvPr/>
        </p:nvGrpSpPr>
        <p:grpSpPr>
          <a:xfrm>
            <a:off x="-1" y="13525777"/>
            <a:ext cx="24384001" cy="190224"/>
            <a:chOff x="-1" y="6675929"/>
            <a:chExt cx="7501317" cy="182071"/>
          </a:xfrm>
        </p:grpSpPr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B302399C-5203-BAF5-E276-4E4E1DC7F164}"/>
                </a:ext>
              </a:extLst>
            </p:cNvPr>
            <p:cNvSpPr/>
            <p:nvPr userDrawn="1"/>
          </p:nvSpPr>
          <p:spPr>
            <a:xfrm>
              <a:off x="-1" y="6675929"/>
              <a:ext cx="2500439" cy="182071"/>
            </a:xfrm>
            <a:prstGeom prst="rect">
              <a:avLst/>
            </a:prstGeom>
            <a:solidFill>
              <a:srgbClr val="FFB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DAA2D2C2-7DCC-F2A9-07B6-77626E479911}"/>
                </a:ext>
              </a:extLst>
            </p:cNvPr>
            <p:cNvSpPr/>
            <p:nvPr userDrawn="1"/>
          </p:nvSpPr>
          <p:spPr>
            <a:xfrm>
              <a:off x="2500438" y="6675929"/>
              <a:ext cx="2500439" cy="182071"/>
            </a:xfrm>
            <a:prstGeom prst="rect">
              <a:avLst/>
            </a:prstGeom>
            <a:solidFill>
              <a:srgbClr val="15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EB0FE1BE-546C-22EC-8996-D0585B1D68C5}"/>
                </a:ext>
              </a:extLst>
            </p:cNvPr>
            <p:cNvSpPr/>
            <p:nvPr userDrawn="1"/>
          </p:nvSpPr>
          <p:spPr>
            <a:xfrm>
              <a:off x="5000877" y="6675929"/>
              <a:ext cx="2500439" cy="182071"/>
            </a:xfrm>
            <a:prstGeom prst="rect">
              <a:avLst/>
            </a:prstGeom>
            <a:solidFill>
              <a:srgbClr val="E31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23C13D-108B-DFDC-0F5D-AC17716AAB0C}"/>
              </a:ext>
            </a:extLst>
          </p:cNvPr>
          <p:cNvGrpSpPr/>
          <p:nvPr/>
        </p:nvGrpSpPr>
        <p:grpSpPr>
          <a:xfrm>
            <a:off x="1253431" y="508364"/>
            <a:ext cx="1339643" cy="115145"/>
            <a:chOff x="-1" y="6675929"/>
            <a:chExt cx="7501318" cy="18207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2D975B6-CFA8-2A5B-1C21-C63543D8E937}"/>
                </a:ext>
              </a:extLst>
            </p:cNvPr>
            <p:cNvSpPr/>
            <p:nvPr userDrawn="1"/>
          </p:nvSpPr>
          <p:spPr>
            <a:xfrm>
              <a:off x="-1" y="6675929"/>
              <a:ext cx="2500439" cy="182071"/>
            </a:xfrm>
            <a:prstGeom prst="rect">
              <a:avLst/>
            </a:prstGeom>
            <a:solidFill>
              <a:srgbClr val="FFB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DC74B0-B27B-AEAA-A12A-0FCDEE84D32A}"/>
                </a:ext>
              </a:extLst>
            </p:cNvPr>
            <p:cNvSpPr/>
            <p:nvPr userDrawn="1"/>
          </p:nvSpPr>
          <p:spPr>
            <a:xfrm>
              <a:off x="2500438" y="6675929"/>
              <a:ext cx="2500439" cy="182071"/>
            </a:xfrm>
            <a:prstGeom prst="rect">
              <a:avLst/>
            </a:prstGeom>
            <a:solidFill>
              <a:srgbClr val="15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BAF3D53-A3B1-3955-ADB7-765F4D1BFB70}"/>
                </a:ext>
              </a:extLst>
            </p:cNvPr>
            <p:cNvSpPr/>
            <p:nvPr userDrawn="1"/>
          </p:nvSpPr>
          <p:spPr>
            <a:xfrm>
              <a:off x="5000878" y="6675929"/>
              <a:ext cx="2500439" cy="182071"/>
            </a:xfrm>
            <a:prstGeom prst="rect">
              <a:avLst/>
            </a:prstGeom>
            <a:solidFill>
              <a:srgbClr val="E31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pic>
        <p:nvPicPr>
          <p:cNvPr id="15" name="Imagen 2" descr="Texto&#10;&#10;Descripción generada automáticamente">
            <a:extLst>
              <a:ext uri="{FF2B5EF4-FFF2-40B4-BE49-F238E27FC236}">
                <a16:creationId xmlns:a16="http://schemas.microsoft.com/office/drawing/2014/main" id="{38293F02-4AE2-171A-0502-D1061A3E99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8039" y="508364"/>
            <a:ext cx="7345961" cy="127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4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F31D5119-6F1C-C76F-BC68-436B957FA0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171572"/>
              </p:ext>
            </p:extLst>
          </p:nvPr>
        </p:nvGraphicFramePr>
        <p:xfrm>
          <a:off x="1186647" y="3277262"/>
          <a:ext cx="21639220" cy="895909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757113">
                  <a:extLst>
                    <a:ext uri="{9D8B030D-6E8A-4147-A177-3AD203B41FA5}">
                      <a16:colId xmlns:a16="http://schemas.microsoft.com/office/drawing/2014/main" val="2511158979"/>
                    </a:ext>
                  </a:extLst>
                </a:gridCol>
                <a:gridCol w="10391944">
                  <a:extLst>
                    <a:ext uri="{9D8B030D-6E8A-4147-A177-3AD203B41FA5}">
                      <a16:colId xmlns:a16="http://schemas.microsoft.com/office/drawing/2014/main" val="3497827921"/>
                    </a:ext>
                  </a:extLst>
                </a:gridCol>
                <a:gridCol w="5291847">
                  <a:extLst>
                    <a:ext uri="{9D8B030D-6E8A-4147-A177-3AD203B41FA5}">
                      <a16:colId xmlns:a16="http://schemas.microsoft.com/office/drawing/2014/main" val="475774774"/>
                    </a:ext>
                  </a:extLst>
                </a:gridCol>
                <a:gridCol w="4198316">
                  <a:extLst>
                    <a:ext uri="{9D8B030D-6E8A-4147-A177-3AD203B41FA5}">
                      <a16:colId xmlns:a16="http://schemas.microsoft.com/office/drawing/2014/main" val="2329078551"/>
                    </a:ext>
                  </a:extLst>
                </a:gridCol>
              </a:tblGrid>
              <a:tr h="1278132">
                <a:tc>
                  <a:txBody>
                    <a:bodyPr/>
                    <a:lstStyle/>
                    <a:p>
                      <a:pPr algn="ctr"/>
                      <a:r>
                        <a:rPr lang="es-CO" sz="2800" b="1" i="0" u="none" strike="noStrike" cap="none" spc="0" baseline="0">
                          <a:solidFill>
                            <a:srgbClr val="014984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Montserrat Bold"/>
                        </a:rPr>
                        <a:t>#</a:t>
                      </a:r>
                    </a:p>
                  </a:txBody>
                  <a:tcPr marL="137160" marR="137160" marT="137160" marB="137160" anchor="ctr">
                    <a:lnR w="9525" cap="flat" cmpd="sng" algn="ctr">
                      <a:solidFill>
                        <a:srgbClr val="0177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49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>
                          <a:solidFill>
                            <a:srgbClr val="014984"/>
                          </a:solidFill>
                        </a:rPr>
                        <a:t>ASUNTO</a:t>
                      </a:r>
                      <a:endParaRPr lang="es-CO" sz="2700">
                        <a:solidFill>
                          <a:srgbClr val="014984"/>
                        </a:solidFill>
                      </a:endParaRP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rgbClr val="0177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177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49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700">
                          <a:solidFill>
                            <a:srgbClr val="014984"/>
                          </a:solidFill>
                        </a:rPr>
                        <a:t>Responsables</a:t>
                      </a: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rgbClr val="0177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177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49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700">
                          <a:solidFill>
                            <a:srgbClr val="014984"/>
                          </a:solidFill>
                        </a:rPr>
                        <a:t>Fecha</a:t>
                      </a: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rgbClr val="0177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177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49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73540400"/>
                  </a:ext>
                </a:extLst>
              </a:tr>
              <a:tr h="389782"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6600" b="1" i="0">
                          <a:solidFill>
                            <a:srgbClr val="0177BC"/>
                          </a:solidFill>
                          <a:latin typeface="Montserrat ExtraBold" pitchFamily="2" charset="77"/>
                        </a:rPr>
                        <a:t>1</a:t>
                      </a:r>
                    </a:p>
                  </a:txBody>
                  <a:tcPr marL="137160" marR="137160" marT="137160" marB="1371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Conformación de equipos multisectoriales por transformación</a:t>
                      </a:r>
                    </a:p>
                  </a:txBody>
                  <a:tcPr marL="137160" marR="137160" marT="137160" marB="1371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DNP + Sectores</a:t>
                      </a:r>
                    </a:p>
                  </a:txBody>
                  <a:tcPr marL="137160" marR="137160" marT="137160" marB="1371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600" b="0" i="0" u="none" strike="noStrike" cap="none" spc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uFillTx/>
                          <a:latin typeface="Montserrat" pitchFamily="2" charset="77"/>
                          <a:ea typeface="+mn-ea"/>
                          <a:cs typeface="+mn-cs"/>
                          <a:sym typeface="Montserrat Bold"/>
                        </a:rPr>
                        <a:t>13 de septiembre</a:t>
                      </a:r>
                    </a:p>
                  </a:txBody>
                  <a:tcPr marL="137160" marR="137160" marT="137160" marB="1371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364701"/>
                  </a:ext>
                </a:extLst>
              </a:tr>
              <a:tr h="389782"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6600" b="1" i="0">
                          <a:solidFill>
                            <a:srgbClr val="0177BC"/>
                          </a:solidFill>
                          <a:latin typeface="Montserrat ExtraBold" pitchFamily="2" charset="77"/>
                        </a:rPr>
                        <a:t>2</a:t>
                      </a:r>
                    </a:p>
                  </a:txBody>
                  <a:tcPr marL="137160" marR="137160" marT="137160" marB="13716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Definición de cronograma de trabajo con sectores por transformación</a:t>
                      </a:r>
                    </a:p>
                  </a:txBody>
                  <a:tcPr marL="137160" marR="137160" marT="137160" marB="13716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DNP + Sectores</a:t>
                      </a:r>
                    </a:p>
                  </a:txBody>
                  <a:tcPr marL="137160" marR="137160" marT="137160" marB="13716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600" b="0" i="0" u="none" strike="noStrike" cap="none" spc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uFillTx/>
                          <a:latin typeface="Montserrat" pitchFamily="2" charset="77"/>
                          <a:ea typeface="+mn-ea"/>
                          <a:cs typeface="+mn-cs"/>
                          <a:sym typeface="Montserrat Bold"/>
                        </a:rPr>
                        <a:t>16 de septiembre</a:t>
                      </a:r>
                    </a:p>
                  </a:txBody>
                  <a:tcPr marL="137160" marR="137160" marT="137160" marB="13716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8605000"/>
                  </a:ext>
                </a:extLst>
              </a:tr>
              <a:tr h="830390">
                <a:tc>
                  <a:txBody>
                    <a:bodyPr/>
                    <a:lstStyle/>
                    <a:p>
                      <a:pPr algn="ctr"/>
                      <a:r>
                        <a:rPr lang="es-CO" sz="6600" b="1" i="0">
                          <a:solidFill>
                            <a:srgbClr val="0177BC"/>
                          </a:solidFill>
                          <a:latin typeface="Montserrat ExtraBold" pitchFamily="2" charset="77"/>
                        </a:rPr>
                        <a:t>3</a:t>
                      </a:r>
                    </a:p>
                  </a:txBody>
                  <a:tcPr marL="137160" marR="137160" marT="137160" marB="13716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Identificación de problemáticas por transformación a partir de información de diálogos, sectores, etc.  </a:t>
                      </a:r>
                    </a:p>
                  </a:txBody>
                  <a:tcPr marL="137160" marR="137160" marT="137160" marB="13716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DNP + Sectores</a:t>
                      </a:r>
                    </a:p>
                  </a:txBody>
                  <a:tcPr marL="137160" marR="137160" marT="137160" marB="137160" anchor="ctr"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indent="0" algn="ctr">
                        <a:spcAft>
                          <a:spcPts val="12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Entre el 19 de septiembre y el 31 de octubre</a:t>
                      </a:r>
                    </a:p>
                  </a:txBody>
                  <a:tcPr marL="137160" marR="137160" marT="137160" marB="13716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6477594"/>
                  </a:ext>
                </a:extLst>
              </a:tr>
              <a:tr h="830390"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6600" b="1" i="0" dirty="0">
                          <a:solidFill>
                            <a:srgbClr val="0177BC"/>
                          </a:solidFill>
                          <a:latin typeface="Montserrat ExtraBold" pitchFamily="2" charset="77"/>
                        </a:rPr>
                        <a:t>4</a:t>
                      </a:r>
                    </a:p>
                  </a:txBody>
                  <a:tcPr marL="137160" marR="137160" marT="137160" marB="13716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Construcción de soluciones y antecedentes de acuerdo con problemáticas identificadas</a:t>
                      </a:r>
                    </a:p>
                  </a:txBody>
                  <a:tcPr marL="137160" marR="137160" marT="137160" marB="13716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DNP + Sectores</a:t>
                      </a:r>
                    </a:p>
                  </a:txBody>
                  <a:tcPr marL="137160" marR="137160" marT="137160" marB="137160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457200" marR="0" lvl="0" indent="-457200" algn="l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s-CO" sz="2600" b="0" i="0" dirty="0">
                        <a:solidFill>
                          <a:schemeClr val="tx1">
                            <a:lumMod val="50000"/>
                          </a:schemeClr>
                        </a:solidFill>
                        <a:latin typeface="Montserrat" pitchFamily="2" charset="77"/>
                      </a:endParaRPr>
                    </a:p>
                  </a:txBody>
                  <a:tcPr marL="137160" marR="137160" marT="137160" marB="13716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877316"/>
                  </a:ext>
                </a:extLst>
              </a:tr>
              <a:tr h="830390"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6600" b="1" i="0">
                          <a:solidFill>
                            <a:srgbClr val="0177BC"/>
                          </a:solidFill>
                          <a:latin typeface="Montserrat ExtraBold" pitchFamily="2" charset="77"/>
                        </a:rPr>
                        <a:t>5</a:t>
                      </a:r>
                      <a:endParaRPr lang="es-CO" sz="6600" b="1" i="0">
                        <a:solidFill>
                          <a:srgbClr val="0177BC"/>
                        </a:solidFill>
                        <a:latin typeface="Montserrat ExtraBold" pitchFamily="2" charset="77"/>
                      </a:endParaRPr>
                    </a:p>
                  </a:txBody>
                  <a:tcPr marL="137160" marR="137160" marT="137160" marB="1371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Definición de indicadores y metas</a:t>
                      </a:r>
                    </a:p>
                  </a:txBody>
                  <a:tcPr marL="137160" marR="137160" marT="137160" marB="1371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DNP + Sectores</a:t>
                      </a:r>
                    </a:p>
                  </a:txBody>
                  <a:tcPr marL="137160" marR="137160" marT="137160" marB="13716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s-CO" sz="2600" b="0" i="0" dirty="0">
                        <a:solidFill>
                          <a:schemeClr val="tx1">
                            <a:lumMod val="50000"/>
                          </a:schemeClr>
                        </a:solidFill>
                        <a:latin typeface="Montserrat" pitchFamily="2" charset="77"/>
                      </a:endParaRPr>
                    </a:p>
                  </a:txBody>
                  <a:tcPr marL="137160" marR="137160" marT="137160" marB="1371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437295"/>
                  </a:ext>
                </a:extLst>
              </a:tr>
              <a:tr h="830390"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6600" b="1" i="0" dirty="0">
                          <a:solidFill>
                            <a:srgbClr val="0177BC"/>
                          </a:solidFill>
                          <a:latin typeface="Montserrat ExtraBold" pitchFamily="2" charset="77"/>
                        </a:rPr>
                        <a:t>6</a:t>
                      </a:r>
                    </a:p>
                  </a:txBody>
                  <a:tcPr marL="137160" marR="137160" marT="137160" marB="13716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1era versión del documento de bases</a:t>
                      </a:r>
                    </a:p>
                  </a:txBody>
                  <a:tcPr marL="137160" marR="137160" marT="137160" marB="13716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DNP</a:t>
                      </a:r>
                    </a:p>
                  </a:txBody>
                  <a:tcPr marL="137160" marR="137160" marT="137160" marB="13716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4 de noviembre de 2022</a:t>
                      </a:r>
                    </a:p>
                  </a:txBody>
                  <a:tcPr marL="137160" marR="137160" marT="137160" marB="13716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620304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6A35B403-1EBD-CAAA-004A-C5B14470EDCE}"/>
              </a:ext>
            </a:extLst>
          </p:cNvPr>
          <p:cNvSpPr txBox="1"/>
          <p:nvPr/>
        </p:nvSpPr>
        <p:spPr>
          <a:xfrm>
            <a:off x="1253431" y="1661266"/>
            <a:ext cx="9404352" cy="584775"/>
          </a:xfrm>
          <a:prstGeom prst="rect">
            <a:avLst/>
          </a:prstGeom>
          <a:solidFill>
            <a:srgbClr val="01498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s-MX" sz="3200" b="1" dirty="0">
                <a:solidFill>
                  <a:schemeClr val="bg1"/>
                </a:solidFill>
                <a:latin typeface="Montserrat ExtraBold" pitchFamily="2" charset="77"/>
              </a:rPr>
              <a:t>ELABORACIÓN DE LAS BASES</a:t>
            </a:r>
          </a:p>
        </p:txBody>
      </p:sp>
      <p:grpSp>
        <p:nvGrpSpPr>
          <p:cNvPr id="4" name="Group 9">
            <a:extLst>
              <a:ext uri="{FF2B5EF4-FFF2-40B4-BE49-F238E27FC236}">
                <a16:creationId xmlns:a16="http://schemas.microsoft.com/office/drawing/2014/main" id="{0A48F12B-214A-2427-1BD6-39583DC60282}"/>
              </a:ext>
            </a:extLst>
          </p:cNvPr>
          <p:cNvGrpSpPr/>
          <p:nvPr/>
        </p:nvGrpSpPr>
        <p:grpSpPr>
          <a:xfrm>
            <a:off x="-1" y="13525777"/>
            <a:ext cx="24384001" cy="190224"/>
            <a:chOff x="-1" y="6675929"/>
            <a:chExt cx="7501317" cy="182071"/>
          </a:xfrm>
        </p:grpSpPr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D8876BE3-8E96-DC7F-21F6-12C1A617CE80}"/>
                </a:ext>
              </a:extLst>
            </p:cNvPr>
            <p:cNvSpPr/>
            <p:nvPr userDrawn="1"/>
          </p:nvSpPr>
          <p:spPr>
            <a:xfrm>
              <a:off x="-1" y="6675929"/>
              <a:ext cx="2500439" cy="182071"/>
            </a:xfrm>
            <a:prstGeom prst="rect">
              <a:avLst/>
            </a:prstGeom>
            <a:solidFill>
              <a:srgbClr val="FFB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9066351C-45E7-69FA-9DFD-6216F8B7DFDE}"/>
                </a:ext>
              </a:extLst>
            </p:cNvPr>
            <p:cNvSpPr/>
            <p:nvPr userDrawn="1"/>
          </p:nvSpPr>
          <p:spPr>
            <a:xfrm>
              <a:off x="2500438" y="6675929"/>
              <a:ext cx="2500439" cy="182071"/>
            </a:xfrm>
            <a:prstGeom prst="rect">
              <a:avLst/>
            </a:prstGeom>
            <a:solidFill>
              <a:srgbClr val="15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C1DD6F16-DDEE-9718-985E-1EF0C4C01A60}"/>
                </a:ext>
              </a:extLst>
            </p:cNvPr>
            <p:cNvSpPr/>
            <p:nvPr userDrawn="1"/>
          </p:nvSpPr>
          <p:spPr>
            <a:xfrm>
              <a:off x="5000877" y="6675929"/>
              <a:ext cx="2500439" cy="182071"/>
            </a:xfrm>
            <a:prstGeom prst="rect">
              <a:avLst/>
            </a:prstGeom>
            <a:solidFill>
              <a:srgbClr val="E31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CEE7A56-C9EB-9F3B-716B-900C7E5C56C0}"/>
              </a:ext>
            </a:extLst>
          </p:cNvPr>
          <p:cNvGrpSpPr/>
          <p:nvPr/>
        </p:nvGrpSpPr>
        <p:grpSpPr>
          <a:xfrm>
            <a:off x="1253431" y="508364"/>
            <a:ext cx="1339643" cy="115145"/>
            <a:chOff x="-1" y="6675929"/>
            <a:chExt cx="7501318" cy="18207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16D6D5-705B-FE9F-BCA0-C33BDBE2758D}"/>
                </a:ext>
              </a:extLst>
            </p:cNvPr>
            <p:cNvSpPr/>
            <p:nvPr userDrawn="1"/>
          </p:nvSpPr>
          <p:spPr>
            <a:xfrm>
              <a:off x="-1" y="6675929"/>
              <a:ext cx="2500439" cy="182071"/>
            </a:xfrm>
            <a:prstGeom prst="rect">
              <a:avLst/>
            </a:prstGeom>
            <a:solidFill>
              <a:srgbClr val="FFB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1A395C1-C5BD-2593-769D-92D7B149428B}"/>
                </a:ext>
              </a:extLst>
            </p:cNvPr>
            <p:cNvSpPr/>
            <p:nvPr userDrawn="1"/>
          </p:nvSpPr>
          <p:spPr>
            <a:xfrm>
              <a:off x="2500438" y="6675929"/>
              <a:ext cx="2500439" cy="182071"/>
            </a:xfrm>
            <a:prstGeom prst="rect">
              <a:avLst/>
            </a:prstGeom>
            <a:solidFill>
              <a:srgbClr val="15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997AF94-32E4-5D17-FB74-7E6FE68A9D70}"/>
                </a:ext>
              </a:extLst>
            </p:cNvPr>
            <p:cNvSpPr/>
            <p:nvPr userDrawn="1"/>
          </p:nvSpPr>
          <p:spPr>
            <a:xfrm>
              <a:off x="5000878" y="6675929"/>
              <a:ext cx="2500439" cy="182071"/>
            </a:xfrm>
            <a:prstGeom prst="rect">
              <a:avLst/>
            </a:prstGeom>
            <a:solidFill>
              <a:srgbClr val="E31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pic>
        <p:nvPicPr>
          <p:cNvPr id="15" name="Imagen 2" descr="Texto&#10;&#10;Descripción generada automáticamente">
            <a:extLst>
              <a:ext uri="{FF2B5EF4-FFF2-40B4-BE49-F238E27FC236}">
                <a16:creationId xmlns:a16="http://schemas.microsoft.com/office/drawing/2014/main" id="{4D33A955-98FC-7C38-A425-117878CE7D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8039" y="508364"/>
            <a:ext cx="7345961" cy="1277358"/>
          </a:xfrm>
          <a:prstGeom prst="rect">
            <a:avLst/>
          </a:prstGeom>
        </p:spPr>
      </p:pic>
      <p:sp>
        <p:nvSpPr>
          <p:cNvPr id="17" name="sophisticated desktop stuff">
            <a:extLst>
              <a:ext uri="{FF2B5EF4-FFF2-40B4-BE49-F238E27FC236}">
                <a16:creationId xmlns:a16="http://schemas.microsoft.com/office/drawing/2014/main" id="{84B61181-01F9-F702-A7A2-BBA81DDB8663}"/>
              </a:ext>
            </a:extLst>
          </p:cNvPr>
          <p:cNvSpPr txBox="1"/>
          <p:nvPr/>
        </p:nvSpPr>
        <p:spPr>
          <a:xfrm>
            <a:off x="1185191" y="658257"/>
            <a:ext cx="20251877" cy="114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7500" cap="all" spc="0">
                <a:latin typeface="+mn-lt"/>
                <a:ea typeface="+mn-ea"/>
                <a:cs typeface="+mn-cs"/>
                <a:sym typeface="Montserrat ExtraBold"/>
              </a:defRPr>
            </a:lvl1pPr>
          </a:lstStyle>
          <a:p>
            <a:r>
              <a:rPr lang="es-CO" dirty="0">
                <a:solidFill>
                  <a:srgbClr val="0177BC"/>
                </a:solidFill>
              </a:rPr>
              <a:t>Pasos a seguir</a:t>
            </a:r>
          </a:p>
        </p:txBody>
      </p:sp>
    </p:spTree>
    <p:extLst>
      <p:ext uri="{BB962C8B-B14F-4D97-AF65-F5344CB8AC3E}">
        <p14:creationId xmlns:p14="http://schemas.microsoft.com/office/powerpoint/2010/main" val="360023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F31D5119-6F1C-C76F-BC68-436B957FA0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56870"/>
              </p:ext>
            </p:extLst>
          </p:nvPr>
        </p:nvGraphicFramePr>
        <p:xfrm>
          <a:off x="1186647" y="3277262"/>
          <a:ext cx="21639220" cy="822757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757113">
                  <a:extLst>
                    <a:ext uri="{9D8B030D-6E8A-4147-A177-3AD203B41FA5}">
                      <a16:colId xmlns:a16="http://schemas.microsoft.com/office/drawing/2014/main" val="2511158979"/>
                    </a:ext>
                  </a:extLst>
                </a:gridCol>
                <a:gridCol w="10391944">
                  <a:extLst>
                    <a:ext uri="{9D8B030D-6E8A-4147-A177-3AD203B41FA5}">
                      <a16:colId xmlns:a16="http://schemas.microsoft.com/office/drawing/2014/main" val="3497827921"/>
                    </a:ext>
                  </a:extLst>
                </a:gridCol>
                <a:gridCol w="5291847">
                  <a:extLst>
                    <a:ext uri="{9D8B030D-6E8A-4147-A177-3AD203B41FA5}">
                      <a16:colId xmlns:a16="http://schemas.microsoft.com/office/drawing/2014/main" val="475774774"/>
                    </a:ext>
                  </a:extLst>
                </a:gridCol>
                <a:gridCol w="4198316">
                  <a:extLst>
                    <a:ext uri="{9D8B030D-6E8A-4147-A177-3AD203B41FA5}">
                      <a16:colId xmlns:a16="http://schemas.microsoft.com/office/drawing/2014/main" val="2329078551"/>
                    </a:ext>
                  </a:extLst>
                </a:gridCol>
              </a:tblGrid>
              <a:tr h="1278132">
                <a:tc>
                  <a:txBody>
                    <a:bodyPr/>
                    <a:lstStyle/>
                    <a:p>
                      <a:pPr algn="ctr"/>
                      <a:r>
                        <a:rPr lang="es-CO" sz="2800" b="1" i="0" u="none" strike="noStrike" cap="none" spc="0" baseline="0">
                          <a:solidFill>
                            <a:srgbClr val="014984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Montserrat Bold"/>
                        </a:rPr>
                        <a:t>#</a:t>
                      </a:r>
                    </a:p>
                  </a:txBody>
                  <a:tcPr marL="137160" marR="137160" marT="137160" marB="137160" anchor="ctr">
                    <a:lnR w="9525" cap="flat" cmpd="sng" algn="ctr">
                      <a:solidFill>
                        <a:srgbClr val="0177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49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>
                          <a:solidFill>
                            <a:srgbClr val="014984"/>
                          </a:solidFill>
                        </a:rPr>
                        <a:t>ASUNTO</a:t>
                      </a:r>
                      <a:endParaRPr lang="es-CO" sz="2700">
                        <a:solidFill>
                          <a:srgbClr val="014984"/>
                        </a:solidFill>
                      </a:endParaRP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rgbClr val="0177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177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49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700">
                          <a:solidFill>
                            <a:srgbClr val="014984"/>
                          </a:solidFill>
                        </a:rPr>
                        <a:t>Responsables</a:t>
                      </a: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rgbClr val="0177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177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49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700">
                          <a:solidFill>
                            <a:srgbClr val="014984"/>
                          </a:solidFill>
                        </a:rPr>
                        <a:t>Fecha</a:t>
                      </a: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rgbClr val="0177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177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49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73540400"/>
                  </a:ext>
                </a:extLst>
              </a:tr>
              <a:tr h="389782"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6600" b="1" i="0">
                          <a:solidFill>
                            <a:srgbClr val="0177BC"/>
                          </a:solidFill>
                          <a:latin typeface="Montserrat ExtraBold" pitchFamily="2" charset="77"/>
                        </a:rPr>
                        <a:t>1</a:t>
                      </a:r>
                    </a:p>
                  </a:txBody>
                  <a:tcPr marL="137160" marR="137160" marT="137160" marB="1371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Articulación </a:t>
                      </a:r>
                      <a:r>
                        <a:rPr lang="es-CO" sz="2600" b="0" i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OAJ’s</a:t>
                      </a: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: DNP, DAPRE, </a:t>
                      </a:r>
                      <a:r>
                        <a:rPr lang="es-CO" sz="2600" b="0" i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MinHacienda</a:t>
                      </a: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 para definición de criterios de evaluación de propuestas de artículos por parte de los sectores.</a:t>
                      </a:r>
                    </a:p>
                  </a:txBody>
                  <a:tcPr marL="137160" marR="137160" marT="137160" marB="1371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DNP</a:t>
                      </a:r>
                    </a:p>
                  </a:txBody>
                  <a:tcPr marL="137160" marR="137160" marT="137160" marB="1371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13 de septiembre</a:t>
                      </a:r>
                    </a:p>
                  </a:txBody>
                  <a:tcPr marL="137160" marR="137160" marT="137160" marB="1371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364701"/>
                  </a:ext>
                </a:extLst>
              </a:tr>
              <a:tr h="389782"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6600" b="1" i="0">
                          <a:solidFill>
                            <a:srgbClr val="0177BC"/>
                          </a:solidFill>
                          <a:latin typeface="Montserrat ExtraBold" pitchFamily="2" charset="77"/>
                        </a:rPr>
                        <a:t>2</a:t>
                      </a:r>
                    </a:p>
                  </a:txBody>
                  <a:tcPr marL="137160" marR="137160" marT="137160" marB="13716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Reunión </a:t>
                      </a:r>
                      <a:r>
                        <a:rPr lang="es-CO" sz="2600" b="0" i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OAJ’s</a:t>
                      </a: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 de la rama ejecutiva para socializar la metodología y los formatos de presentación de las propuestas de artículos y los criterios de validación.</a:t>
                      </a:r>
                    </a:p>
                  </a:txBody>
                  <a:tcPr marL="137160" marR="137160" marT="137160" marB="13716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DNP</a:t>
                      </a:r>
                    </a:p>
                  </a:txBody>
                  <a:tcPr marL="137160" marR="137160" marT="137160" marB="13716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16 de septiembre</a:t>
                      </a:r>
                    </a:p>
                  </a:txBody>
                  <a:tcPr marL="137160" marR="137160" marT="137160" marB="13716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8605000"/>
                  </a:ext>
                </a:extLst>
              </a:tr>
              <a:tr h="830390">
                <a:tc>
                  <a:txBody>
                    <a:bodyPr/>
                    <a:lstStyle/>
                    <a:p>
                      <a:pPr algn="ctr"/>
                      <a:r>
                        <a:rPr lang="es-CO" sz="6600" b="1" i="0">
                          <a:solidFill>
                            <a:srgbClr val="0177BC"/>
                          </a:solidFill>
                          <a:latin typeface="Montserrat ExtraBold" pitchFamily="2" charset="77"/>
                        </a:rPr>
                        <a:t>3</a:t>
                      </a:r>
                    </a:p>
                  </a:txBody>
                  <a:tcPr marL="137160" marR="137160" marT="137160" marB="13716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Remisión de las propuestas de artículos a DNP.</a:t>
                      </a:r>
                    </a:p>
                  </a:txBody>
                  <a:tcPr marL="137160" marR="137160" marT="137160" marB="13716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Sectores</a:t>
                      </a:r>
                    </a:p>
                  </a:txBody>
                  <a:tcPr marL="137160" marR="137160" marT="137160" marB="13716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12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Entre el 19 de septiembre y el 21 de octubre</a:t>
                      </a:r>
                    </a:p>
                  </a:txBody>
                  <a:tcPr marL="137160" marR="137160" marT="137160" marB="13716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6477594"/>
                  </a:ext>
                </a:extLst>
              </a:tr>
              <a:tr h="830390"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6600" b="1" i="0">
                          <a:solidFill>
                            <a:srgbClr val="0177BC"/>
                          </a:solidFill>
                          <a:latin typeface="Montserrat ExtraBold" pitchFamily="2" charset="77"/>
                        </a:rPr>
                        <a:t>4</a:t>
                      </a:r>
                    </a:p>
                  </a:txBody>
                  <a:tcPr marL="137160" marR="137160" marT="137160" marB="13716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Realización de mesas técnicas para validación de las propuestas de artículos por parte de los sectores.</a:t>
                      </a:r>
                    </a:p>
                  </a:txBody>
                  <a:tcPr marL="137160" marR="137160" marT="137160" marB="13716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DNP + DAPRE + MINHACIENDA</a:t>
                      </a:r>
                    </a:p>
                  </a:txBody>
                  <a:tcPr marL="137160" marR="137160" marT="137160" marB="13716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Entre el 24 y el 28 de octubre</a:t>
                      </a:r>
                    </a:p>
                  </a:txBody>
                  <a:tcPr marL="137160" marR="137160" marT="137160" marB="13716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877316"/>
                  </a:ext>
                </a:extLst>
              </a:tr>
              <a:tr h="830390"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6600" b="1" i="0" dirty="0">
                          <a:solidFill>
                            <a:srgbClr val="0177BC"/>
                          </a:solidFill>
                          <a:latin typeface="Montserrat ExtraBold" pitchFamily="2" charset="77"/>
                        </a:rPr>
                        <a:t>5</a:t>
                      </a:r>
                    </a:p>
                  </a:txBody>
                  <a:tcPr marL="137160" marR="137160" marT="137160" marB="13716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1era versión del articulado.</a:t>
                      </a:r>
                    </a:p>
                  </a:txBody>
                  <a:tcPr marL="137160" marR="137160" marT="137160" marB="13716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DNP</a:t>
                      </a:r>
                    </a:p>
                  </a:txBody>
                  <a:tcPr marL="137160" marR="137160" marT="137160" marB="13716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4 de noviembre de 2022</a:t>
                      </a:r>
                    </a:p>
                  </a:txBody>
                  <a:tcPr marL="137160" marR="137160" marT="137160" marB="13716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1250919"/>
                  </a:ext>
                </a:extLst>
              </a:tr>
            </a:tbl>
          </a:graphicData>
        </a:graphic>
      </p:graphicFrame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CCE0E516-8019-D92C-B568-9C2B2826BA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816" y="12732741"/>
            <a:ext cx="4289184" cy="745828"/>
          </a:xfrm>
          <a:prstGeom prst="rect">
            <a:avLst/>
          </a:prstGeom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F31549AE-C6D3-CDBD-9AC8-AE8D151789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73" y="12732741"/>
            <a:ext cx="3388120" cy="742022"/>
          </a:xfrm>
          <a:prstGeom prst="rect">
            <a:avLst/>
          </a:prstGeom>
        </p:spPr>
      </p:pic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1167A044-D7E2-2140-12A4-EF23D992C5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9168" y="12432347"/>
            <a:ext cx="5994832" cy="104241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A35B403-1EBD-CAAA-004A-C5B14470EDCE}"/>
              </a:ext>
            </a:extLst>
          </p:cNvPr>
          <p:cNvSpPr txBox="1"/>
          <p:nvPr/>
        </p:nvSpPr>
        <p:spPr>
          <a:xfrm>
            <a:off x="1253431" y="1710774"/>
            <a:ext cx="9404352" cy="584775"/>
          </a:xfrm>
          <a:prstGeom prst="rect">
            <a:avLst/>
          </a:prstGeom>
          <a:solidFill>
            <a:srgbClr val="01498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s-MX" sz="3200" b="1" dirty="0">
                <a:solidFill>
                  <a:schemeClr val="bg1"/>
                </a:solidFill>
                <a:latin typeface="Montserrat ExtraBold" pitchFamily="2" charset="77"/>
              </a:rPr>
              <a:t>ELABORACIÓN DEL ARTICULADO</a:t>
            </a:r>
          </a:p>
        </p:txBody>
      </p:sp>
      <p:grpSp>
        <p:nvGrpSpPr>
          <p:cNvPr id="4" name="Group 9">
            <a:extLst>
              <a:ext uri="{FF2B5EF4-FFF2-40B4-BE49-F238E27FC236}">
                <a16:creationId xmlns:a16="http://schemas.microsoft.com/office/drawing/2014/main" id="{0C5018F2-C693-6185-42B5-7A5920CD95B7}"/>
              </a:ext>
            </a:extLst>
          </p:cNvPr>
          <p:cNvGrpSpPr/>
          <p:nvPr/>
        </p:nvGrpSpPr>
        <p:grpSpPr>
          <a:xfrm>
            <a:off x="-1" y="13525777"/>
            <a:ext cx="24384001" cy="190224"/>
            <a:chOff x="-1" y="6675929"/>
            <a:chExt cx="7501317" cy="182071"/>
          </a:xfrm>
        </p:grpSpPr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D546FFD3-C8D2-CFF1-55B7-877BBAC4127E}"/>
                </a:ext>
              </a:extLst>
            </p:cNvPr>
            <p:cNvSpPr/>
            <p:nvPr userDrawn="1"/>
          </p:nvSpPr>
          <p:spPr>
            <a:xfrm>
              <a:off x="-1" y="6675929"/>
              <a:ext cx="2500439" cy="182071"/>
            </a:xfrm>
            <a:prstGeom prst="rect">
              <a:avLst/>
            </a:prstGeom>
            <a:solidFill>
              <a:srgbClr val="FFB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90E63576-3F1F-0FDA-7B87-41B897859423}"/>
                </a:ext>
              </a:extLst>
            </p:cNvPr>
            <p:cNvSpPr/>
            <p:nvPr userDrawn="1"/>
          </p:nvSpPr>
          <p:spPr>
            <a:xfrm>
              <a:off x="2500438" y="6675929"/>
              <a:ext cx="2500439" cy="182071"/>
            </a:xfrm>
            <a:prstGeom prst="rect">
              <a:avLst/>
            </a:prstGeom>
            <a:solidFill>
              <a:srgbClr val="15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C0D86DE7-1400-6461-7FB4-A205BD4B8D1F}"/>
                </a:ext>
              </a:extLst>
            </p:cNvPr>
            <p:cNvSpPr/>
            <p:nvPr userDrawn="1"/>
          </p:nvSpPr>
          <p:spPr>
            <a:xfrm>
              <a:off x="5000877" y="6675929"/>
              <a:ext cx="2500439" cy="182071"/>
            </a:xfrm>
            <a:prstGeom prst="rect">
              <a:avLst/>
            </a:prstGeom>
            <a:solidFill>
              <a:srgbClr val="E31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134254F-EFB0-EF85-26F6-772961FC4C03}"/>
              </a:ext>
            </a:extLst>
          </p:cNvPr>
          <p:cNvGrpSpPr/>
          <p:nvPr/>
        </p:nvGrpSpPr>
        <p:grpSpPr>
          <a:xfrm>
            <a:off x="1253431" y="508364"/>
            <a:ext cx="1339643" cy="115145"/>
            <a:chOff x="-1" y="6675929"/>
            <a:chExt cx="7501318" cy="18207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730A1E-C822-7744-F5B9-5D4593703FE3}"/>
                </a:ext>
              </a:extLst>
            </p:cNvPr>
            <p:cNvSpPr/>
            <p:nvPr userDrawn="1"/>
          </p:nvSpPr>
          <p:spPr>
            <a:xfrm>
              <a:off x="-1" y="6675929"/>
              <a:ext cx="2500439" cy="182071"/>
            </a:xfrm>
            <a:prstGeom prst="rect">
              <a:avLst/>
            </a:prstGeom>
            <a:solidFill>
              <a:srgbClr val="FFB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DC87A1-70DB-0F2E-84FE-1ECF772DD1FF}"/>
                </a:ext>
              </a:extLst>
            </p:cNvPr>
            <p:cNvSpPr/>
            <p:nvPr userDrawn="1"/>
          </p:nvSpPr>
          <p:spPr>
            <a:xfrm>
              <a:off x="2500438" y="6675929"/>
              <a:ext cx="2500439" cy="182071"/>
            </a:xfrm>
            <a:prstGeom prst="rect">
              <a:avLst/>
            </a:prstGeom>
            <a:solidFill>
              <a:srgbClr val="15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48010A8-65E0-81AF-02B5-928806A6C289}"/>
                </a:ext>
              </a:extLst>
            </p:cNvPr>
            <p:cNvSpPr/>
            <p:nvPr userDrawn="1"/>
          </p:nvSpPr>
          <p:spPr>
            <a:xfrm>
              <a:off x="5000878" y="6675929"/>
              <a:ext cx="2500439" cy="182071"/>
            </a:xfrm>
            <a:prstGeom prst="rect">
              <a:avLst/>
            </a:prstGeom>
            <a:solidFill>
              <a:srgbClr val="E31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pic>
        <p:nvPicPr>
          <p:cNvPr id="15" name="Imagen 2" descr="Texto&#10;&#10;Descripción generada automáticamente">
            <a:extLst>
              <a:ext uri="{FF2B5EF4-FFF2-40B4-BE49-F238E27FC236}">
                <a16:creationId xmlns:a16="http://schemas.microsoft.com/office/drawing/2014/main" id="{2B43AB7C-1D3E-ECD5-D9BB-A897997B17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8039" y="508364"/>
            <a:ext cx="7345961" cy="1277358"/>
          </a:xfrm>
          <a:prstGeom prst="rect">
            <a:avLst/>
          </a:prstGeom>
        </p:spPr>
      </p:pic>
      <p:sp>
        <p:nvSpPr>
          <p:cNvPr id="16" name="sophisticated desktop stuff">
            <a:extLst>
              <a:ext uri="{FF2B5EF4-FFF2-40B4-BE49-F238E27FC236}">
                <a16:creationId xmlns:a16="http://schemas.microsoft.com/office/drawing/2014/main" id="{778FED67-520E-A5CD-00F2-C9369993F6C5}"/>
              </a:ext>
            </a:extLst>
          </p:cNvPr>
          <p:cNvSpPr txBox="1"/>
          <p:nvPr/>
        </p:nvSpPr>
        <p:spPr>
          <a:xfrm>
            <a:off x="1185191" y="658257"/>
            <a:ext cx="20251877" cy="114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7500" cap="all" spc="0">
                <a:latin typeface="+mn-lt"/>
                <a:ea typeface="+mn-ea"/>
                <a:cs typeface="+mn-cs"/>
                <a:sym typeface="Montserrat ExtraBold"/>
              </a:defRPr>
            </a:lvl1pPr>
          </a:lstStyle>
          <a:p>
            <a:r>
              <a:rPr lang="es-CO" dirty="0">
                <a:solidFill>
                  <a:srgbClr val="0177BC"/>
                </a:solidFill>
              </a:rPr>
              <a:t>Pasos a seguir</a:t>
            </a:r>
          </a:p>
        </p:txBody>
      </p:sp>
    </p:spTree>
    <p:extLst>
      <p:ext uri="{BB962C8B-B14F-4D97-AF65-F5344CB8AC3E}">
        <p14:creationId xmlns:p14="http://schemas.microsoft.com/office/powerpoint/2010/main" val="125310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F31D5119-6F1C-C76F-BC68-436B957FA0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39703"/>
              </p:ext>
            </p:extLst>
          </p:nvPr>
        </p:nvGraphicFramePr>
        <p:xfrm>
          <a:off x="1186647" y="3277262"/>
          <a:ext cx="21639220" cy="767893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757113">
                  <a:extLst>
                    <a:ext uri="{9D8B030D-6E8A-4147-A177-3AD203B41FA5}">
                      <a16:colId xmlns:a16="http://schemas.microsoft.com/office/drawing/2014/main" val="2511158979"/>
                    </a:ext>
                  </a:extLst>
                </a:gridCol>
                <a:gridCol w="10391944">
                  <a:extLst>
                    <a:ext uri="{9D8B030D-6E8A-4147-A177-3AD203B41FA5}">
                      <a16:colId xmlns:a16="http://schemas.microsoft.com/office/drawing/2014/main" val="3497827921"/>
                    </a:ext>
                  </a:extLst>
                </a:gridCol>
                <a:gridCol w="5291847">
                  <a:extLst>
                    <a:ext uri="{9D8B030D-6E8A-4147-A177-3AD203B41FA5}">
                      <a16:colId xmlns:a16="http://schemas.microsoft.com/office/drawing/2014/main" val="475774774"/>
                    </a:ext>
                  </a:extLst>
                </a:gridCol>
                <a:gridCol w="4198316">
                  <a:extLst>
                    <a:ext uri="{9D8B030D-6E8A-4147-A177-3AD203B41FA5}">
                      <a16:colId xmlns:a16="http://schemas.microsoft.com/office/drawing/2014/main" val="2329078551"/>
                    </a:ext>
                  </a:extLst>
                </a:gridCol>
              </a:tblGrid>
              <a:tr h="1278132">
                <a:tc>
                  <a:txBody>
                    <a:bodyPr/>
                    <a:lstStyle/>
                    <a:p>
                      <a:pPr algn="ctr"/>
                      <a:r>
                        <a:rPr lang="es-CO" sz="2800" b="1" i="0" u="none" strike="noStrike" cap="none" spc="0" baseline="0">
                          <a:solidFill>
                            <a:srgbClr val="014984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Montserrat Bold"/>
                        </a:rPr>
                        <a:t>#</a:t>
                      </a:r>
                    </a:p>
                  </a:txBody>
                  <a:tcPr marL="137160" marR="137160" marT="137160" marB="137160" anchor="ctr">
                    <a:lnR w="9525" cap="flat" cmpd="sng" algn="ctr">
                      <a:solidFill>
                        <a:srgbClr val="0177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49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>
                          <a:solidFill>
                            <a:srgbClr val="014984"/>
                          </a:solidFill>
                        </a:rPr>
                        <a:t>ASUNTO</a:t>
                      </a:r>
                      <a:endParaRPr lang="es-CO" sz="2700">
                        <a:solidFill>
                          <a:srgbClr val="014984"/>
                        </a:solidFill>
                      </a:endParaRP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rgbClr val="0177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177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49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700">
                          <a:solidFill>
                            <a:srgbClr val="014984"/>
                          </a:solidFill>
                        </a:rPr>
                        <a:t>Responsables</a:t>
                      </a: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rgbClr val="0177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177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49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700">
                          <a:solidFill>
                            <a:srgbClr val="014984"/>
                          </a:solidFill>
                        </a:rPr>
                        <a:t>Fecha</a:t>
                      </a: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rgbClr val="0177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177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49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73540400"/>
                  </a:ext>
                </a:extLst>
              </a:tr>
              <a:tr h="389782"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6600" b="1" i="0">
                          <a:solidFill>
                            <a:srgbClr val="0177BC"/>
                          </a:solidFill>
                          <a:latin typeface="Montserrat ExtraBold" pitchFamily="2" charset="77"/>
                        </a:rPr>
                        <a:t>1</a:t>
                      </a:r>
                    </a:p>
                  </a:txBody>
                  <a:tcPr marL="137160" marR="137160" marT="137160" marB="1371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Generación de supuestos macroeconómicos y del SGP</a:t>
                      </a:r>
                    </a:p>
                  </a:txBody>
                  <a:tcPr marL="137160" marR="137160" marT="137160" marB="1371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DNP</a:t>
                      </a:r>
                    </a:p>
                  </a:txBody>
                  <a:tcPr marL="137160" marR="137160" marT="137160" marB="1371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endParaRPr lang="es-CO" sz="2600" b="0" i="0" dirty="0">
                        <a:solidFill>
                          <a:schemeClr val="tx1">
                            <a:lumMod val="50000"/>
                          </a:schemeClr>
                        </a:solidFill>
                        <a:latin typeface="Montserrat" pitchFamily="2" charset="77"/>
                      </a:endParaRPr>
                    </a:p>
                  </a:txBody>
                  <a:tcPr marL="137160" marR="137160" marT="137160" marB="1371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364701"/>
                  </a:ext>
                </a:extLst>
              </a:tr>
              <a:tr h="389782"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6600" b="1" i="0">
                          <a:solidFill>
                            <a:srgbClr val="0177BC"/>
                          </a:solidFill>
                          <a:latin typeface="Montserrat ExtraBold" pitchFamily="2" charset="77"/>
                        </a:rPr>
                        <a:t>2</a:t>
                      </a:r>
                    </a:p>
                  </a:txBody>
                  <a:tcPr marL="137160" marR="137160" marT="137160" marB="13716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Definición de fuentes de financiación y </a:t>
                      </a:r>
                      <a:r>
                        <a:rPr lang="es-ES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asociación a la estructura del PND</a:t>
                      </a:r>
                      <a:endParaRPr lang="es-CO" sz="2600" b="0" i="0" dirty="0">
                        <a:solidFill>
                          <a:schemeClr val="tx1">
                            <a:lumMod val="50000"/>
                          </a:schemeClr>
                        </a:solidFill>
                        <a:latin typeface="Montserrat" pitchFamily="2" charset="77"/>
                      </a:endParaRPr>
                    </a:p>
                  </a:txBody>
                  <a:tcPr marL="137160" marR="137160" marT="137160" marB="13716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DNP</a:t>
                      </a:r>
                    </a:p>
                  </a:txBody>
                  <a:tcPr marL="137160" marR="137160" marT="137160" marB="13716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endParaRPr lang="es-CO" sz="2600" b="0" i="0" dirty="0">
                        <a:solidFill>
                          <a:schemeClr val="tx1">
                            <a:lumMod val="50000"/>
                          </a:schemeClr>
                        </a:solidFill>
                        <a:latin typeface="Montserrat" pitchFamily="2" charset="77"/>
                      </a:endParaRPr>
                    </a:p>
                  </a:txBody>
                  <a:tcPr marL="137160" marR="137160" marT="137160" marB="13716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8605000"/>
                  </a:ext>
                </a:extLst>
              </a:tr>
              <a:tr h="830390">
                <a:tc>
                  <a:txBody>
                    <a:bodyPr/>
                    <a:lstStyle/>
                    <a:p>
                      <a:pPr algn="ctr"/>
                      <a:r>
                        <a:rPr lang="es-CO" sz="6600" b="1" i="0">
                          <a:solidFill>
                            <a:srgbClr val="0177BC"/>
                          </a:solidFill>
                          <a:latin typeface="Montserrat ExtraBold" pitchFamily="2" charset="77"/>
                        </a:rPr>
                        <a:t>3</a:t>
                      </a:r>
                    </a:p>
                  </a:txBody>
                  <a:tcPr marL="137160" marR="137160" marT="137160" marB="13716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Identificación y priorización de iniciativas con enfoque de prepuesto orientado a resultados (</a:t>
                      </a:r>
                      <a:r>
                        <a:rPr lang="es-CO" sz="2600" b="0" i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PoR</a:t>
                      </a: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)</a:t>
                      </a:r>
                    </a:p>
                  </a:txBody>
                  <a:tcPr marL="137160" marR="137160" marT="137160" marB="13716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DNP + Sectores</a:t>
                      </a:r>
                    </a:p>
                  </a:txBody>
                  <a:tcPr marL="137160" marR="137160" marT="137160" marB="13716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1200"/>
                        </a:spcAft>
                        <a:buFont typeface="Arial" panose="020B0604020202020204" pitchFamily="34" charset="0"/>
                        <a:buNone/>
                      </a:pPr>
                      <a:endParaRPr lang="es-CO" sz="2600" b="0" i="0" dirty="0">
                        <a:solidFill>
                          <a:schemeClr val="tx1">
                            <a:lumMod val="50000"/>
                          </a:schemeClr>
                        </a:solidFill>
                        <a:latin typeface="Montserrat" pitchFamily="2" charset="77"/>
                      </a:endParaRPr>
                    </a:p>
                  </a:txBody>
                  <a:tcPr marL="137160" marR="137160" marT="137160" marB="13716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6477594"/>
                  </a:ext>
                </a:extLst>
              </a:tr>
              <a:tr h="830390"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6600" b="1" i="0">
                          <a:solidFill>
                            <a:srgbClr val="0177BC"/>
                          </a:solidFill>
                          <a:latin typeface="Montserrat ExtraBold" pitchFamily="2" charset="77"/>
                        </a:rPr>
                        <a:t>4</a:t>
                      </a:r>
                    </a:p>
                  </a:txBody>
                  <a:tcPr marL="137160" marR="137160" marT="137160" marB="13716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Regionalización de las fuentes de financiación</a:t>
                      </a:r>
                    </a:p>
                  </a:txBody>
                  <a:tcPr marL="137160" marR="137160" marT="137160" marB="13716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DNP</a:t>
                      </a:r>
                    </a:p>
                  </a:txBody>
                  <a:tcPr marL="137160" marR="137160" marT="137160" marB="13716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s-CO" sz="2600" b="0" i="0" dirty="0">
                        <a:solidFill>
                          <a:schemeClr val="tx1">
                            <a:lumMod val="50000"/>
                          </a:schemeClr>
                        </a:solidFill>
                        <a:latin typeface="Montserrat" pitchFamily="2" charset="77"/>
                      </a:endParaRPr>
                    </a:p>
                  </a:txBody>
                  <a:tcPr marL="137160" marR="137160" marT="137160" marB="13716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877316"/>
                  </a:ext>
                </a:extLst>
              </a:tr>
              <a:tr h="830390"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6600" b="1" i="0">
                          <a:solidFill>
                            <a:srgbClr val="0177BC"/>
                          </a:solidFill>
                          <a:latin typeface="Montserrat ExtraBold" pitchFamily="2" charset="77"/>
                        </a:rPr>
                        <a:t>5</a:t>
                      </a:r>
                      <a:endParaRPr lang="es-CO" sz="6600" b="1" i="0">
                        <a:solidFill>
                          <a:srgbClr val="0177BC"/>
                        </a:solidFill>
                        <a:latin typeface="Montserrat ExtraBold" pitchFamily="2" charset="77"/>
                      </a:endParaRPr>
                    </a:p>
                  </a:txBody>
                  <a:tcPr marL="137160" marR="137160" marT="137160" marB="1371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Consolidación de la primera versión del PPI</a:t>
                      </a:r>
                    </a:p>
                  </a:txBody>
                  <a:tcPr marL="137160" marR="137160" marT="137160" marB="1371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DNP</a:t>
                      </a:r>
                    </a:p>
                  </a:txBody>
                  <a:tcPr marL="137160" marR="137160" marT="137160" marB="1371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4 de noviembre de 2022</a:t>
                      </a:r>
                    </a:p>
                  </a:txBody>
                  <a:tcPr marL="137160" marR="137160" marT="137160" marB="1371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437295"/>
                  </a:ext>
                </a:extLst>
              </a:tr>
            </a:tbl>
          </a:graphicData>
        </a:graphic>
      </p:graphicFrame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CCE0E516-8019-D92C-B568-9C2B2826BA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816" y="12732741"/>
            <a:ext cx="4289184" cy="745828"/>
          </a:xfrm>
          <a:prstGeom prst="rect">
            <a:avLst/>
          </a:prstGeom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F31549AE-C6D3-CDBD-9AC8-AE8D151789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73" y="12732741"/>
            <a:ext cx="3388120" cy="742022"/>
          </a:xfrm>
          <a:prstGeom prst="rect">
            <a:avLst/>
          </a:prstGeom>
        </p:spPr>
      </p:pic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1167A044-D7E2-2140-12A4-EF23D992C5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9168" y="12432347"/>
            <a:ext cx="5994832" cy="104241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A35B403-1EBD-CAAA-004A-C5B14470EDCE}"/>
              </a:ext>
            </a:extLst>
          </p:cNvPr>
          <p:cNvSpPr txBox="1"/>
          <p:nvPr/>
        </p:nvSpPr>
        <p:spPr>
          <a:xfrm>
            <a:off x="1253431" y="1700083"/>
            <a:ext cx="9404352" cy="584775"/>
          </a:xfrm>
          <a:prstGeom prst="rect">
            <a:avLst/>
          </a:prstGeom>
          <a:solidFill>
            <a:srgbClr val="01498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s-MX" sz="3200" b="1" dirty="0">
                <a:solidFill>
                  <a:schemeClr val="bg1"/>
                </a:solidFill>
                <a:latin typeface="Montserrat ExtraBold" pitchFamily="2" charset="77"/>
              </a:rPr>
              <a:t>ELABORACIÓN DEL PPI</a:t>
            </a:r>
          </a:p>
        </p:txBody>
      </p:sp>
      <p:grpSp>
        <p:nvGrpSpPr>
          <p:cNvPr id="4" name="Group 9">
            <a:extLst>
              <a:ext uri="{FF2B5EF4-FFF2-40B4-BE49-F238E27FC236}">
                <a16:creationId xmlns:a16="http://schemas.microsoft.com/office/drawing/2014/main" id="{B7678486-2AE7-F30F-C8EC-869B2ED3B899}"/>
              </a:ext>
            </a:extLst>
          </p:cNvPr>
          <p:cNvGrpSpPr/>
          <p:nvPr/>
        </p:nvGrpSpPr>
        <p:grpSpPr>
          <a:xfrm>
            <a:off x="-1" y="13525777"/>
            <a:ext cx="24384001" cy="190224"/>
            <a:chOff x="-1" y="6675929"/>
            <a:chExt cx="7501317" cy="182071"/>
          </a:xfrm>
        </p:grpSpPr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6757EDAE-7945-A2A8-7539-D895531FBFCC}"/>
                </a:ext>
              </a:extLst>
            </p:cNvPr>
            <p:cNvSpPr/>
            <p:nvPr userDrawn="1"/>
          </p:nvSpPr>
          <p:spPr>
            <a:xfrm>
              <a:off x="-1" y="6675929"/>
              <a:ext cx="2500439" cy="182071"/>
            </a:xfrm>
            <a:prstGeom prst="rect">
              <a:avLst/>
            </a:prstGeom>
            <a:solidFill>
              <a:srgbClr val="FFB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D6130052-3C12-F0D2-68C0-1CA2FFDA24E3}"/>
                </a:ext>
              </a:extLst>
            </p:cNvPr>
            <p:cNvSpPr/>
            <p:nvPr userDrawn="1"/>
          </p:nvSpPr>
          <p:spPr>
            <a:xfrm>
              <a:off x="2500438" y="6675929"/>
              <a:ext cx="2500439" cy="182071"/>
            </a:xfrm>
            <a:prstGeom prst="rect">
              <a:avLst/>
            </a:prstGeom>
            <a:solidFill>
              <a:srgbClr val="15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1AB67C6F-0F0F-8779-8A45-2FAC09049E33}"/>
                </a:ext>
              </a:extLst>
            </p:cNvPr>
            <p:cNvSpPr/>
            <p:nvPr userDrawn="1"/>
          </p:nvSpPr>
          <p:spPr>
            <a:xfrm>
              <a:off x="5000877" y="6675929"/>
              <a:ext cx="2500439" cy="182071"/>
            </a:xfrm>
            <a:prstGeom prst="rect">
              <a:avLst/>
            </a:prstGeom>
            <a:solidFill>
              <a:srgbClr val="E31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FBDCFC-DD02-6262-24BB-5B65721111F9}"/>
              </a:ext>
            </a:extLst>
          </p:cNvPr>
          <p:cNvGrpSpPr/>
          <p:nvPr/>
        </p:nvGrpSpPr>
        <p:grpSpPr>
          <a:xfrm>
            <a:off x="1253431" y="508364"/>
            <a:ext cx="1339643" cy="115145"/>
            <a:chOff x="-1" y="6675929"/>
            <a:chExt cx="7501318" cy="18207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33385A7-A9CC-E625-3FCC-963B788FFD28}"/>
                </a:ext>
              </a:extLst>
            </p:cNvPr>
            <p:cNvSpPr/>
            <p:nvPr userDrawn="1"/>
          </p:nvSpPr>
          <p:spPr>
            <a:xfrm>
              <a:off x="-1" y="6675929"/>
              <a:ext cx="2500439" cy="182071"/>
            </a:xfrm>
            <a:prstGeom prst="rect">
              <a:avLst/>
            </a:prstGeom>
            <a:solidFill>
              <a:srgbClr val="FFB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6E176D2-69CC-CF59-3F91-1082DF47199C}"/>
                </a:ext>
              </a:extLst>
            </p:cNvPr>
            <p:cNvSpPr/>
            <p:nvPr userDrawn="1"/>
          </p:nvSpPr>
          <p:spPr>
            <a:xfrm>
              <a:off x="2500438" y="6675929"/>
              <a:ext cx="2500439" cy="182071"/>
            </a:xfrm>
            <a:prstGeom prst="rect">
              <a:avLst/>
            </a:prstGeom>
            <a:solidFill>
              <a:srgbClr val="15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E03B894-1318-37CE-20A6-2BE22266DCA7}"/>
                </a:ext>
              </a:extLst>
            </p:cNvPr>
            <p:cNvSpPr/>
            <p:nvPr userDrawn="1"/>
          </p:nvSpPr>
          <p:spPr>
            <a:xfrm>
              <a:off x="5000878" y="6675929"/>
              <a:ext cx="2500439" cy="182071"/>
            </a:xfrm>
            <a:prstGeom prst="rect">
              <a:avLst/>
            </a:prstGeom>
            <a:solidFill>
              <a:srgbClr val="E31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pic>
        <p:nvPicPr>
          <p:cNvPr id="15" name="Imagen 2" descr="Texto&#10;&#10;Descripción generada automáticamente">
            <a:extLst>
              <a:ext uri="{FF2B5EF4-FFF2-40B4-BE49-F238E27FC236}">
                <a16:creationId xmlns:a16="http://schemas.microsoft.com/office/drawing/2014/main" id="{591545BF-41F4-8B84-5409-A4B445D5A1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8039" y="508364"/>
            <a:ext cx="7345961" cy="1277358"/>
          </a:xfrm>
          <a:prstGeom prst="rect">
            <a:avLst/>
          </a:prstGeom>
        </p:spPr>
      </p:pic>
      <p:sp>
        <p:nvSpPr>
          <p:cNvPr id="16" name="sophisticated desktop stuff">
            <a:extLst>
              <a:ext uri="{FF2B5EF4-FFF2-40B4-BE49-F238E27FC236}">
                <a16:creationId xmlns:a16="http://schemas.microsoft.com/office/drawing/2014/main" id="{86006B0F-DD71-46B7-2AC7-7982873F2427}"/>
              </a:ext>
            </a:extLst>
          </p:cNvPr>
          <p:cNvSpPr txBox="1"/>
          <p:nvPr/>
        </p:nvSpPr>
        <p:spPr>
          <a:xfrm>
            <a:off x="1185191" y="658257"/>
            <a:ext cx="20251877" cy="114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7500" cap="all" spc="0">
                <a:latin typeface="+mn-lt"/>
                <a:ea typeface="+mn-ea"/>
                <a:cs typeface="+mn-cs"/>
                <a:sym typeface="Montserrat ExtraBold"/>
              </a:defRPr>
            </a:lvl1pPr>
          </a:lstStyle>
          <a:p>
            <a:r>
              <a:rPr lang="es-CO" dirty="0">
                <a:solidFill>
                  <a:srgbClr val="0177BC"/>
                </a:solidFill>
              </a:rPr>
              <a:t>Pasos a seguir</a:t>
            </a:r>
          </a:p>
        </p:txBody>
      </p:sp>
    </p:spTree>
    <p:extLst>
      <p:ext uri="{BB962C8B-B14F-4D97-AF65-F5344CB8AC3E}">
        <p14:creationId xmlns:p14="http://schemas.microsoft.com/office/powerpoint/2010/main" val="266534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84CB12E4-8007-FA95-B53A-047134BD1974}"/>
              </a:ext>
            </a:extLst>
          </p:cNvPr>
          <p:cNvSpPr/>
          <p:nvPr/>
        </p:nvSpPr>
        <p:spPr>
          <a:xfrm>
            <a:off x="0" y="-166252"/>
            <a:ext cx="24384000" cy="13716000"/>
          </a:xfrm>
          <a:prstGeom prst="rect">
            <a:avLst/>
          </a:prstGeom>
          <a:gradFill flip="none" rotWithShape="1">
            <a:gsLst>
              <a:gs pos="5600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36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  <a:sym typeface="Montserrat Regular"/>
            </a:endParaRPr>
          </a:p>
        </p:txBody>
      </p:sp>
      <p:pic>
        <p:nvPicPr>
          <p:cNvPr id="19" name="Marcador de posición de imagen 18" descr="Una torre de un edificio&#10;&#10;Descripción generada automáticamente">
            <a:extLst>
              <a:ext uri="{FF2B5EF4-FFF2-40B4-BE49-F238E27FC236}">
                <a16:creationId xmlns:a16="http://schemas.microsoft.com/office/drawing/2014/main" id="{3E1BCBF9-5FEE-609B-8E3C-A26188EEADE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b="5"/>
          <a:stretch>
            <a:fillRect/>
          </a:stretch>
        </p:blipFill>
        <p:spPr/>
      </p:pic>
      <p:sp>
        <p:nvSpPr>
          <p:cNvPr id="52113" name="Google Shape;52113;p62"/>
          <p:cNvSpPr txBox="1">
            <a:spLocks noGrp="1"/>
          </p:cNvSpPr>
          <p:nvPr>
            <p:ph type="body" sz="quarter" idx="11"/>
          </p:nvPr>
        </p:nvSpPr>
        <p:spPr>
          <a:xfrm>
            <a:off x="15382301" y="6010361"/>
            <a:ext cx="8757926" cy="4357920"/>
          </a:xfrm>
          <a:noFill/>
          <a:ln>
            <a:noFill/>
          </a:ln>
        </p:spPr>
        <p:txBody>
          <a:bodyPr spcFirstLastPara="1" vert="horz" wrap="square" lIns="182850" tIns="91400" rIns="182850" bIns="91400" rtlCol="0" anchor="ctr" anchorCtr="0">
            <a:normAutofit/>
          </a:bodyPr>
          <a:lstStyle/>
          <a:p>
            <a:pPr lvl="0">
              <a:lnSpc>
                <a:spcPct val="90000"/>
              </a:lnSpc>
            </a:pPr>
            <a:r>
              <a:rPr lang="es-MX" sz="5400" b="0" spc="0">
                <a:solidFill>
                  <a:srgbClr val="E8B12C"/>
                </a:solidFill>
                <a:latin typeface="Work Sans Light" panose="00000400000000000000" pitchFamily="2" charset="0"/>
              </a:rPr>
              <a:t>Elaboración del </a:t>
            </a:r>
          </a:p>
          <a:p>
            <a:pPr lvl="0">
              <a:lnSpc>
                <a:spcPct val="90000"/>
              </a:lnSpc>
            </a:pPr>
            <a:r>
              <a:rPr lang="es-MX" sz="7200">
                <a:latin typeface="Montserrat ExtraBold" pitchFamily="2" charset="0"/>
              </a:rPr>
              <a:t>PLAN NACIONAL DE DESARROLLO</a:t>
            </a:r>
            <a:endParaRPr lang="es-CO" sz="7200">
              <a:latin typeface="Montserrat ExtraBold" pitchFamily="2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A60CD71-009E-4CB9-A248-5F505369B6EC}"/>
              </a:ext>
            </a:extLst>
          </p:cNvPr>
          <p:cNvSpPr txBox="1"/>
          <p:nvPr/>
        </p:nvSpPr>
        <p:spPr>
          <a:xfrm>
            <a:off x="15977340" y="10460134"/>
            <a:ext cx="77785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004A84"/>
                </a:solidFill>
                <a:effectLst/>
                <a:uLnTx/>
                <a:uFillTx/>
                <a:latin typeface="Work Sans"/>
                <a:ea typeface="+mn-ea"/>
                <a:cs typeface="Montserrat Regular"/>
                <a:sym typeface="Montserrat Regular"/>
              </a:rPr>
              <a:t>Jorge Iván Gonzá</a:t>
            </a:r>
            <a:r>
              <a:rPr lang="es-MX" sz="2800" b="1" kern="1200" spc="0" dirty="0" err="1">
                <a:solidFill>
                  <a:srgbClr val="004A84"/>
                </a:solidFill>
                <a:latin typeface="Work Sans"/>
                <a:ea typeface="+mn-ea"/>
              </a:rPr>
              <a:t>lez</a:t>
            </a:r>
            <a:r>
              <a:rPr lang="es-MX" sz="2800" b="1" kern="1200" spc="0" dirty="0">
                <a:solidFill>
                  <a:srgbClr val="004A84"/>
                </a:solidFill>
                <a:latin typeface="Work Sans"/>
                <a:ea typeface="+mn-ea"/>
              </a:rPr>
              <a:t> Borrero</a:t>
            </a: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srgbClr val="004A84"/>
              </a:solidFill>
              <a:effectLst/>
              <a:uLnTx/>
              <a:uFillTx/>
              <a:latin typeface="Work Sans"/>
              <a:ea typeface="+mn-ea"/>
              <a:cs typeface="Montserrat Regular"/>
              <a:sym typeface="Montserrat Regular"/>
            </a:endParaRP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004A84"/>
                </a:solidFill>
                <a:effectLst/>
                <a:uLnTx/>
                <a:uFillTx/>
                <a:latin typeface="Work Sans Light" panose="00000400000000000000" pitchFamily="2" charset="0"/>
                <a:ea typeface="+mn-ea"/>
                <a:cs typeface="Montserrat Regular"/>
                <a:sym typeface="Montserrat Regular"/>
              </a:rPr>
              <a:t>10 de septiembre, 2022</a:t>
            </a:r>
            <a:endParaRPr kumimoji="0" lang="es-CO" sz="2800" b="0" i="0" u="none" strike="noStrike" kern="1200" cap="none" spc="0" normalizeH="0" baseline="0" noProof="0" dirty="0">
              <a:ln>
                <a:noFill/>
              </a:ln>
              <a:solidFill>
                <a:srgbClr val="004A84"/>
              </a:solidFill>
              <a:effectLst/>
              <a:uLnTx/>
              <a:uFillTx/>
              <a:latin typeface="Work Sans Light" panose="00000400000000000000" pitchFamily="2" charset="0"/>
              <a:ea typeface="+mn-ea"/>
              <a:cs typeface="Montserrat Regular"/>
              <a:sym typeface="Montserrat Regular"/>
            </a:endParaRPr>
          </a:p>
        </p:txBody>
      </p:sp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768596DE-99E8-314A-B7EC-CA7B3D4894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498" y="2701010"/>
            <a:ext cx="5994832" cy="1042416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E375D26A-B2F6-1E75-2C18-EDBCC87642A9}"/>
              </a:ext>
            </a:extLst>
          </p:cNvPr>
          <p:cNvGrpSpPr/>
          <p:nvPr/>
        </p:nvGrpSpPr>
        <p:grpSpPr>
          <a:xfrm>
            <a:off x="16162070" y="9980793"/>
            <a:ext cx="6282296" cy="295634"/>
            <a:chOff x="7979434" y="5089236"/>
            <a:chExt cx="4906863" cy="230909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7EB2EB6E-6C19-A4B5-04EB-F135F55898F3}"/>
                </a:ext>
              </a:extLst>
            </p:cNvPr>
            <p:cNvSpPr/>
            <p:nvPr/>
          </p:nvSpPr>
          <p:spPr>
            <a:xfrm>
              <a:off x="7979434" y="5089236"/>
              <a:ext cx="1635621" cy="230909"/>
            </a:xfrm>
            <a:prstGeom prst="rect">
              <a:avLst/>
            </a:prstGeom>
            <a:solidFill>
              <a:srgbClr val="E8B12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3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  <a:sym typeface="Montserrat Regular"/>
              </a:endParaRPr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6FE3A9E4-1972-E27C-60B9-2273C1A0E474}"/>
                </a:ext>
              </a:extLst>
            </p:cNvPr>
            <p:cNvSpPr/>
            <p:nvPr/>
          </p:nvSpPr>
          <p:spPr>
            <a:xfrm>
              <a:off x="9615055" y="5089236"/>
              <a:ext cx="1635621" cy="230909"/>
            </a:xfrm>
            <a:prstGeom prst="rect">
              <a:avLst/>
            </a:prstGeom>
            <a:solidFill>
              <a:srgbClr val="004A8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3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  <a:sym typeface="Montserrat Regular"/>
              </a:endParaRPr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575C0558-73BC-F1FD-31DF-5B06B8E53746}"/>
                </a:ext>
              </a:extLst>
            </p:cNvPr>
            <p:cNvSpPr/>
            <p:nvPr/>
          </p:nvSpPr>
          <p:spPr>
            <a:xfrm>
              <a:off x="11250676" y="5089236"/>
              <a:ext cx="1635621" cy="230909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3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  <a:sym typeface="Montserra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854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F31D5119-6F1C-C76F-BC68-436B957FA0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899886"/>
              </p:ext>
            </p:extLst>
          </p:nvPr>
        </p:nvGraphicFramePr>
        <p:xfrm>
          <a:off x="3270115" y="3045702"/>
          <a:ext cx="17440904" cy="844093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757113">
                  <a:extLst>
                    <a:ext uri="{9D8B030D-6E8A-4147-A177-3AD203B41FA5}">
                      <a16:colId xmlns:a16="http://schemas.microsoft.com/office/drawing/2014/main" val="2511158979"/>
                    </a:ext>
                  </a:extLst>
                </a:gridCol>
                <a:gridCol w="10391944">
                  <a:extLst>
                    <a:ext uri="{9D8B030D-6E8A-4147-A177-3AD203B41FA5}">
                      <a16:colId xmlns:a16="http://schemas.microsoft.com/office/drawing/2014/main" val="3497827921"/>
                    </a:ext>
                  </a:extLst>
                </a:gridCol>
                <a:gridCol w="5291847">
                  <a:extLst>
                    <a:ext uri="{9D8B030D-6E8A-4147-A177-3AD203B41FA5}">
                      <a16:colId xmlns:a16="http://schemas.microsoft.com/office/drawing/2014/main" val="475774774"/>
                    </a:ext>
                  </a:extLst>
                </a:gridCol>
              </a:tblGrid>
              <a:tr h="1278132">
                <a:tc>
                  <a:txBody>
                    <a:bodyPr/>
                    <a:lstStyle/>
                    <a:p>
                      <a:pPr algn="ctr"/>
                      <a:r>
                        <a:rPr lang="es-CO" sz="2800" b="1" i="0" u="none" strike="noStrike" cap="none" spc="0" baseline="0">
                          <a:solidFill>
                            <a:srgbClr val="014984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Montserrat Bold"/>
                        </a:rPr>
                        <a:t>#</a:t>
                      </a:r>
                    </a:p>
                  </a:txBody>
                  <a:tcPr marL="137160" marR="137160" marT="137160" marB="137160" anchor="ctr">
                    <a:lnR w="9525" cap="flat" cmpd="sng" algn="ctr">
                      <a:solidFill>
                        <a:srgbClr val="0177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49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rgbClr val="014984"/>
                          </a:solidFill>
                        </a:rPr>
                        <a:t>ASUNTO</a:t>
                      </a:r>
                      <a:endParaRPr lang="es-CO" sz="2700" dirty="0">
                        <a:solidFill>
                          <a:srgbClr val="014984"/>
                        </a:solidFill>
                      </a:endParaRP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rgbClr val="0177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177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49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700" dirty="0">
                          <a:solidFill>
                            <a:srgbClr val="014984"/>
                          </a:solidFill>
                        </a:rPr>
                        <a:t>Responsable</a:t>
                      </a: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rgbClr val="0177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177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49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73540400"/>
                  </a:ext>
                </a:extLst>
              </a:tr>
              <a:tr h="389782"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6600" b="1" i="0">
                          <a:solidFill>
                            <a:srgbClr val="0177BC"/>
                          </a:solidFill>
                          <a:latin typeface="Montserrat ExtraBold" pitchFamily="2" charset="77"/>
                        </a:rPr>
                        <a:t>1</a:t>
                      </a:r>
                    </a:p>
                  </a:txBody>
                  <a:tcPr marL="137160" marR="137160" marT="137160" marB="1371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Desarrollar una metodología para la elaboración del Plan Nacional de Desarrollo de los niños.</a:t>
                      </a:r>
                    </a:p>
                  </a:txBody>
                  <a:tcPr marL="137160" marR="137160" marT="137160" marB="1371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Ministerio de Educación Nacional</a:t>
                      </a:r>
                    </a:p>
                  </a:txBody>
                  <a:tcPr marL="137160" marR="137160" marT="137160" marB="1371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364701"/>
                  </a:ext>
                </a:extLst>
              </a:tr>
              <a:tr h="389782"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6600" b="1" i="0">
                          <a:solidFill>
                            <a:srgbClr val="0177BC"/>
                          </a:solidFill>
                          <a:latin typeface="Montserrat ExtraBold" pitchFamily="2" charset="77"/>
                        </a:rPr>
                        <a:t>2</a:t>
                      </a:r>
                    </a:p>
                  </a:txBody>
                  <a:tcPr marL="137160" marR="137160" marT="137160" marB="13716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Articular el equipo de científicos de datos con el DNP para el procesamiento de la información que llegue por medios digitales.</a:t>
                      </a:r>
                    </a:p>
                  </a:txBody>
                  <a:tcPr marL="137160" marR="137160" marT="137160" marB="13716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Ministerio de Tecnologías de la Información y las Comunicaciones</a:t>
                      </a:r>
                    </a:p>
                  </a:txBody>
                  <a:tcPr marL="137160" marR="137160" marT="137160" marB="13716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8605000"/>
                  </a:ext>
                </a:extLst>
              </a:tr>
              <a:tr h="830390">
                <a:tc>
                  <a:txBody>
                    <a:bodyPr/>
                    <a:lstStyle/>
                    <a:p>
                      <a:pPr algn="ctr"/>
                      <a:r>
                        <a:rPr lang="es-CO" sz="6600" b="1" i="0">
                          <a:solidFill>
                            <a:srgbClr val="0177BC"/>
                          </a:solidFill>
                          <a:latin typeface="Montserrat ExtraBold" pitchFamily="2" charset="77"/>
                        </a:rPr>
                        <a:t>3</a:t>
                      </a:r>
                    </a:p>
                  </a:txBody>
                  <a:tcPr marL="137160" marR="137160" marT="137160" marB="13716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Identificar una muestra cultural típica que será invitada a la apertura de cada diálogo regional.</a:t>
                      </a:r>
                    </a:p>
                  </a:txBody>
                  <a:tcPr marL="137160" marR="137160" marT="137160" marB="13716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Ministerio de Cultura</a:t>
                      </a:r>
                    </a:p>
                  </a:txBody>
                  <a:tcPr marL="137160" marR="137160" marT="137160" marB="13716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6477594"/>
                  </a:ext>
                </a:extLst>
              </a:tr>
              <a:tr h="830390"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6600" b="1" i="0">
                          <a:solidFill>
                            <a:srgbClr val="0177BC"/>
                          </a:solidFill>
                          <a:latin typeface="Montserrat ExtraBold" pitchFamily="2" charset="77"/>
                        </a:rPr>
                        <a:t>4</a:t>
                      </a:r>
                    </a:p>
                  </a:txBody>
                  <a:tcPr marL="137160" marR="137160" marT="137160" marB="13716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Proyectar la traducción del Plan Nacional de Desarrollo para personas con discapacidad visual y auditiva.</a:t>
                      </a:r>
                    </a:p>
                  </a:txBody>
                  <a:tcPr marL="137160" marR="137160" marT="137160" marB="13716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Ministerio de Educación Nacional y Ministerio de Tecnologías de la Información y las Comunicaciones</a:t>
                      </a:r>
                    </a:p>
                  </a:txBody>
                  <a:tcPr marL="137160" marR="137160" marT="137160" marB="13716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877316"/>
                  </a:ext>
                </a:extLst>
              </a:tr>
              <a:tr h="830390"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6600" b="1" i="0">
                          <a:solidFill>
                            <a:srgbClr val="0177BC"/>
                          </a:solidFill>
                          <a:latin typeface="Montserrat ExtraBold" pitchFamily="2" charset="77"/>
                        </a:rPr>
                        <a:t>5</a:t>
                      </a:r>
                      <a:endParaRPr lang="es-CO" sz="6600" b="1" i="0">
                        <a:solidFill>
                          <a:srgbClr val="0177BC"/>
                        </a:solidFill>
                        <a:latin typeface="Montserrat ExtraBold" pitchFamily="2" charset="77"/>
                      </a:endParaRPr>
                    </a:p>
                  </a:txBody>
                  <a:tcPr marL="137160" marR="137160" marT="137160" marB="1371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Proyectar la traducción del Plan Nacional de Desarrollo a las lenguas indígenas más representativas.</a:t>
                      </a:r>
                    </a:p>
                  </a:txBody>
                  <a:tcPr marL="137160" marR="137160" marT="137160" marB="1371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CO" sz="2600" b="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Montserrat" pitchFamily="2" charset="77"/>
                        </a:rPr>
                        <a:t>Ministerio de Cultura</a:t>
                      </a:r>
                    </a:p>
                  </a:txBody>
                  <a:tcPr marL="137160" marR="137160" marT="137160" marB="1371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437295"/>
                  </a:ext>
                </a:extLst>
              </a:tr>
            </a:tbl>
          </a:graphicData>
        </a:graphic>
      </p:graphicFrame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CCE0E516-8019-D92C-B568-9C2B2826BA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816" y="12732741"/>
            <a:ext cx="4289184" cy="745828"/>
          </a:xfrm>
          <a:prstGeom prst="rect">
            <a:avLst/>
          </a:prstGeom>
        </p:spPr>
      </p:pic>
      <p:grpSp>
        <p:nvGrpSpPr>
          <p:cNvPr id="4" name="Group 9">
            <a:extLst>
              <a:ext uri="{FF2B5EF4-FFF2-40B4-BE49-F238E27FC236}">
                <a16:creationId xmlns:a16="http://schemas.microsoft.com/office/drawing/2014/main" id="{B7678486-2AE7-F30F-C8EC-869B2ED3B899}"/>
              </a:ext>
            </a:extLst>
          </p:cNvPr>
          <p:cNvGrpSpPr/>
          <p:nvPr/>
        </p:nvGrpSpPr>
        <p:grpSpPr>
          <a:xfrm>
            <a:off x="-1" y="13525777"/>
            <a:ext cx="24384001" cy="190224"/>
            <a:chOff x="-1" y="6675929"/>
            <a:chExt cx="7501317" cy="182071"/>
          </a:xfrm>
        </p:grpSpPr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6757EDAE-7945-A2A8-7539-D895531FBFCC}"/>
                </a:ext>
              </a:extLst>
            </p:cNvPr>
            <p:cNvSpPr/>
            <p:nvPr userDrawn="1"/>
          </p:nvSpPr>
          <p:spPr>
            <a:xfrm>
              <a:off x="-1" y="6675929"/>
              <a:ext cx="2500439" cy="182071"/>
            </a:xfrm>
            <a:prstGeom prst="rect">
              <a:avLst/>
            </a:prstGeom>
            <a:solidFill>
              <a:srgbClr val="FFB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D6130052-3C12-F0D2-68C0-1CA2FFDA24E3}"/>
                </a:ext>
              </a:extLst>
            </p:cNvPr>
            <p:cNvSpPr/>
            <p:nvPr userDrawn="1"/>
          </p:nvSpPr>
          <p:spPr>
            <a:xfrm>
              <a:off x="2500438" y="6675929"/>
              <a:ext cx="2500439" cy="182071"/>
            </a:xfrm>
            <a:prstGeom prst="rect">
              <a:avLst/>
            </a:prstGeom>
            <a:solidFill>
              <a:srgbClr val="15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1AB67C6F-0F0F-8779-8A45-2FAC09049E33}"/>
                </a:ext>
              </a:extLst>
            </p:cNvPr>
            <p:cNvSpPr/>
            <p:nvPr userDrawn="1"/>
          </p:nvSpPr>
          <p:spPr>
            <a:xfrm>
              <a:off x="5000877" y="6675929"/>
              <a:ext cx="2500439" cy="182071"/>
            </a:xfrm>
            <a:prstGeom prst="rect">
              <a:avLst/>
            </a:prstGeom>
            <a:solidFill>
              <a:srgbClr val="E31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FBDCFC-DD02-6262-24BB-5B65721111F9}"/>
              </a:ext>
            </a:extLst>
          </p:cNvPr>
          <p:cNvGrpSpPr/>
          <p:nvPr/>
        </p:nvGrpSpPr>
        <p:grpSpPr>
          <a:xfrm>
            <a:off x="1253431" y="508364"/>
            <a:ext cx="1339643" cy="115145"/>
            <a:chOff x="-1" y="6675929"/>
            <a:chExt cx="7501318" cy="18207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33385A7-A9CC-E625-3FCC-963B788FFD28}"/>
                </a:ext>
              </a:extLst>
            </p:cNvPr>
            <p:cNvSpPr/>
            <p:nvPr userDrawn="1"/>
          </p:nvSpPr>
          <p:spPr>
            <a:xfrm>
              <a:off x="-1" y="6675929"/>
              <a:ext cx="2500439" cy="182071"/>
            </a:xfrm>
            <a:prstGeom prst="rect">
              <a:avLst/>
            </a:prstGeom>
            <a:solidFill>
              <a:srgbClr val="FFB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6E176D2-69CC-CF59-3F91-1082DF47199C}"/>
                </a:ext>
              </a:extLst>
            </p:cNvPr>
            <p:cNvSpPr/>
            <p:nvPr userDrawn="1"/>
          </p:nvSpPr>
          <p:spPr>
            <a:xfrm>
              <a:off x="2500438" y="6675929"/>
              <a:ext cx="2500439" cy="182071"/>
            </a:xfrm>
            <a:prstGeom prst="rect">
              <a:avLst/>
            </a:prstGeom>
            <a:solidFill>
              <a:srgbClr val="15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E03B894-1318-37CE-20A6-2BE22266DCA7}"/>
                </a:ext>
              </a:extLst>
            </p:cNvPr>
            <p:cNvSpPr/>
            <p:nvPr userDrawn="1"/>
          </p:nvSpPr>
          <p:spPr>
            <a:xfrm>
              <a:off x="5000878" y="6675929"/>
              <a:ext cx="2500439" cy="182071"/>
            </a:xfrm>
            <a:prstGeom prst="rect">
              <a:avLst/>
            </a:prstGeom>
            <a:solidFill>
              <a:srgbClr val="E31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pic>
        <p:nvPicPr>
          <p:cNvPr id="15" name="Imagen 2" descr="Texto&#10;&#10;Descripción generada automáticamente">
            <a:extLst>
              <a:ext uri="{FF2B5EF4-FFF2-40B4-BE49-F238E27FC236}">
                <a16:creationId xmlns:a16="http://schemas.microsoft.com/office/drawing/2014/main" id="{591545BF-41F4-8B84-5409-A4B445D5A1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8039" y="508364"/>
            <a:ext cx="7345961" cy="1277358"/>
          </a:xfrm>
          <a:prstGeom prst="rect">
            <a:avLst/>
          </a:prstGeom>
        </p:spPr>
      </p:pic>
      <p:sp>
        <p:nvSpPr>
          <p:cNvPr id="16" name="sophisticated desktop stuff">
            <a:extLst>
              <a:ext uri="{FF2B5EF4-FFF2-40B4-BE49-F238E27FC236}">
                <a16:creationId xmlns:a16="http://schemas.microsoft.com/office/drawing/2014/main" id="{86006B0F-DD71-46B7-2AC7-7982873F2427}"/>
              </a:ext>
            </a:extLst>
          </p:cNvPr>
          <p:cNvSpPr txBox="1"/>
          <p:nvPr/>
        </p:nvSpPr>
        <p:spPr>
          <a:xfrm>
            <a:off x="1185191" y="658257"/>
            <a:ext cx="20251877" cy="114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7500" cap="all" spc="0">
                <a:latin typeface="+mn-lt"/>
                <a:ea typeface="+mn-ea"/>
                <a:cs typeface="+mn-cs"/>
                <a:sym typeface="Montserrat ExtraBold"/>
              </a:defRPr>
            </a:lvl1pPr>
          </a:lstStyle>
          <a:p>
            <a:r>
              <a:rPr lang="es-CO" dirty="0">
                <a:solidFill>
                  <a:srgbClr val="0177BC"/>
                </a:solidFill>
              </a:rPr>
              <a:t>Solicitudes específicas</a:t>
            </a:r>
          </a:p>
        </p:txBody>
      </p:sp>
    </p:spTree>
    <p:extLst>
      <p:ext uri="{BB962C8B-B14F-4D97-AF65-F5344CB8AC3E}">
        <p14:creationId xmlns:p14="http://schemas.microsoft.com/office/powerpoint/2010/main" val="110018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9" name="Rectangle"/>
          <p:cNvSpPr/>
          <p:nvPr/>
        </p:nvSpPr>
        <p:spPr>
          <a:xfrm>
            <a:off x="23114000" y="-1"/>
            <a:ext cx="1270000" cy="13716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8" name="Shape 55">
            <a:extLst>
              <a:ext uri="{FF2B5EF4-FFF2-40B4-BE49-F238E27FC236}">
                <a16:creationId xmlns:a16="http://schemas.microsoft.com/office/drawing/2014/main" id="{8BAD52AF-5ABC-68C7-B79D-1D512E62B315}"/>
              </a:ext>
            </a:extLst>
          </p:cNvPr>
          <p:cNvSpPr txBox="1"/>
          <p:nvPr/>
        </p:nvSpPr>
        <p:spPr>
          <a:xfrm>
            <a:off x="1828800" y="12594219"/>
            <a:ext cx="13406951" cy="573835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spAutoFit/>
          </a:bodyPr>
          <a:lstStyle/>
          <a:p>
            <a:pPr marL="0" marR="0" lvl="0" indent="0" algn="r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0" cap="none" spc="5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Regular"/>
                <a:cs typeface="Montserrat Regular"/>
                <a:sym typeface="Montserrat Regular"/>
              </a:rPr>
              <a:t>Esta presentación es propiedad intelectual controlada y producida por el Departamento Nacional de Planeación</a:t>
            </a:r>
            <a:endParaRPr kumimoji="0" lang="x-none" sz="1600" b="0" i="0" u="none" strike="noStrike" kern="0" cap="none" spc="5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Regular"/>
              <a:cs typeface="Montserrat Regular"/>
              <a:sym typeface="Montserrat Regular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57B246B-8C3F-3B20-D6B8-958AED0647DB}"/>
              </a:ext>
            </a:extLst>
          </p:cNvPr>
          <p:cNvSpPr/>
          <p:nvPr/>
        </p:nvSpPr>
        <p:spPr>
          <a:xfrm>
            <a:off x="0" y="-1"/>
            <a:ext cx="15235751" cy="13716001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9075B0D-0FB4-31AF-CFEE-530A08CF8CB2}"/>
              </a:ext>
            </a:extLst>
          </p:cNvPr>
          <p:cNvSpPr/>
          <p:nvPr/>
        </p:nvSpPr>
        <p:spPr>
          <a:xfrm>
            <a:off x="11324151" y="5643831"/>
            <a:ext cx="7823200" cy="238009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DCC3461-1A1F-D2F2-C2A1-650234E97656}"/>
              </a:ext>
            </a:extLst>
          </p:cNvPr>
          <p:cNvSpPr txBox="1"/>
          <p:nvPr/>
        </p:nvSpPr>
        <p:spPr>
          <a:xfrm>
            <a:off x="11898852" y="5753967"/>
            <a:ext cx="6334099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8000" b="1" i="0" u="none" strike="noStrike" kern="0" cap="none" spc="59" normalizeH="0" baseline="0" noProof="0" dirty="0">
                <a:ln>
                  <a:noFill/>
                </a:ln>
                <a:solidFill>
                  <a:srgbClr val="1F4183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Montserrat Regular"/>
              </a:rPr>
              <a:t>¡Gracias!</a:t>
            </a:r>
          </a:p>
        </p:txBody>
      </p:sp>
    </p:spTree>
    <p:extLst>
      <p:ext uri="{BB962C8B-B14F-4D97-AF65-F5344CB8AC3E}">
        <p14:creationId xmlns:p14="http://schemas.microsoft.com/office/powerpoint/2010/main" val="4294565506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E2A6CB64-FF70-28C0-BDE5-56D2A9B42DDA}"/>
              </a:ext>
            </a:extLst>
          </p:cNvPr>
          <p:cNvGrpSpPr/>
          <p:nvPr/>
        </p:nvGrpSpPr>
        <p:grpSpPr>
          <a:xfrm>
            <a:off x="13315367" y="5547786"/>
            <a:ext cx="8949282" cy="3002931"/>
            <a:chOff x="5462337" y="4432836"/>
            <a:chExt cx="8949282" cy="3002931"/>
          </a:xfrm>
        </p:grpSpPr>
        <p:sp>
          <p:nvSpPr>
            <p:cNvPr id="27" name="Double Brace 26">
              <a:extLst>
                <a:ext uri="{FF2B5EF4-FFF2-40B4-BE49-F238E27FC236}">
                  <a16:creationId xmlns:a16="http://schemas.microsoft.com/office/drawing/2014/main" id="{F8FC525D-0D83-A447-6F5E-B281DE8355A4}"/>
                </a:ext>
              </a:extLst>
            </p:cNvPr>
            <p:cNvSpPr/>
            <p:nvPr/>
          </p:nvSpPr>
          <p:spPr>
            <a:xfrm rot="5400000">
              <a:off x="8358095" y="1781905"/>
              <a:ext cx="3002931" cy="8304793"/>
            </a:xfrm>
            <a:prstGeom prst="bracePair">
              <a:avLst/>
            </a:prstGeom>
            <a:noFill/>
            <a:ln w="25400" cap="flat">
              <a:solidFill>
                <a:srgbClr val="0177BC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_tradnl" sz="1800" b="0" i="0" u="none" strike="noStrike" cap="none" spc="0" normalizeH="0" baseline="0">
                <a:ln>
                  <a:noFill/>
                </a:ln>
                <a:solidFill>
                  <a:srgbClr val="0177BC"/>
                </a:solidFill>
                <a:effectLst/>
                <a:uFillTx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1626733-95CD-BD93-A75A-ACF2A03B50B1}"/>
                </a:ext>
              </a:extLst>
            </p:cNvPr>
            <p:cNvSpPr/>
            <p:nvPr/>
          </p:nvSpPr>
          <p:spPr>
            <a:xfrm>
              <a:off x="5462337" y="6828870"/>
              <a:ext cx="8949282" cy="596842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_tradnl" sz="320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ontserrat" pitchFamily="2" charset="77"/>
                <a:ea typeface="Helvetica Neue Medium"/>
                <a:cs typeface="Arial" panose="020B0604020202020204" pitchFamily="34" charset="0"/>
                <a:sym typeface="Helvetica Neue Medium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FEB5234-1328-2746-BE17-FD7F2E47EA56}"/>
              </a:ext>
            </a:extLst>
          </p:cNvPr>
          <p:cNvGrpSpPr/>
          <p:nvPr/>
        </p:nvGrpSpPr>
        <p:grpSpPr>
          <a:xfrm>
            <a:off x="5413086" y="5547785"/>
            <a:ext cx="6087979" cy="3011915"/>
            <a:chOff x="5462337" y="4432835"/>
            <a:chExt cx="6087979" cy="3011915"/>
          </a:xfrm>
        </p:grpSpPr>
        <p:sp>
          <p:nvSpPr>
            <p:cNvPr id="19" name="Double Brace 18">
              <a:extLst>
                <a:ext uri="{FF2B5EF4-FFF2-40B4-BE49-F238E27FC236}">
                  <a16:creationId xmlns:a16="http://schemas.microsoft.com/office/drawing/2014/main" id="{4A7B67FA-B004-59C3-A583-24E8E5A5E49B}"/>
                </a:ext>
              </a:extLst>
            </p:cNvPr>
            <p:cNvSpPr/>
            <p:nvPr/>
          </p:nvSpPr>
          <p:spPr>
            <a:xfrm rot="5400000">
              <a:off x="7004861" y="3135139"/>
              <a:ext cx="3002931" cy="5598324"/>
            </a:xfrm>
            <a:prstGeom prst="bracePair">
              <a:avLst/>
            </a:prstGeom>
            <a:noFill/>
            <a:ln w="25400" cap="flat">
              <a:solidFill>
                <a:srgbClr val="0177BC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_tradnl" sz="1800" b="0" i="0" u="none" strike="noStrike" cap="none" spc="0" normalizeH="0" baseline="0">
                <a:ln>
                  <a:noFill/>
                </a:ln>
                <a:solidFill>
                  <a:srgbClr val="0177BC"/>
                </a:solidFill>
                <a:effectLst/>
                <a:uFillTx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CE0B68D-8A0F-7228-0ACD-815135F44B44}"/>
                </a:ext>
              </a:extLst>
            </p:cNvPr>
            <p:cNvSpPr/>
            <p:nvPr/>
          </p:nvSpPr>
          <p:spPr>
            <a:xfrm>
              <a:off x="5462337" y="6849715"/>
              <a:ext cx="6087979" cy="595035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_tradnl" sz="320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ontserrat" pitchFamily="2" charset="77"/>
                <a:ea typeface="Helvetica Neue Medium"/>
                <a:cs typeface="Arial" panose="020B0604020202020204" pitchFamily="34" charset="0"/>
                <a:sym typeface="Helvetica Neue Medium"/>
              </a:endParaRPr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65C72A1D-7DF2-FCD5-3072-3AEBDB6D5AEB}"/>
              </a:ext>
            </a:extLst>
          </p:cNvPr>
          <p:cNvSpPr/>
          <p:nvPr/>
        </p:nvSpPr>
        <p:spPr>
          <a:xfrm>
            <a:off x="1353745" y="4718573"/>
            <a:ext cx="22211699" cy="362367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EE2793F4-ECA6-C0A6-6972-FA8E10EE0A84}"/>
              </a:ext>
            </a:extLst>
          </p:cNvPr>
          <p:cNvCxnSpPr/>
          <p:nvPr/>
        </p:nvCxnSpPr>
        <p:spPr>
          <a:xfrm>
            <a:off x="2184469" y="7069203"/>
            <a:ext cx="19619125" cy="6715"/>
          </a:xfrm>
          <a:prstGeom prst="line">
            <a:avLst/>
          </a:prstGeom>
          <a:noFill/>
          <a:ln w="76200" cap="flat">
            <a:solidFill>
              <a:srgbClr val="014984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31" name="presentation template"/>
          <p:cNvSpPr txBox="1"/>
          <p:nvPr/>
        </p:nvSpPr>
        <p:spPr>
          <a:xfrm>
            <a:off x="12192000" y="15292506"/>
            <a:ext cx="10922000" cy="454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b">
            <a:spAutoFit/>
          </a:bodyPr>
          <a:lstStyle>
            <a:lvl1pPr algn="r">
              <a:lnSpc>
                <a:spcPct val="125000"/>
              </a:lnSpc>
              <a:defRPr cap="all" spc="5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Presidencia de la república</a:t>
            </a:r>
            <a:endParaRPr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2" name="Group">
            <a:extLst>
              <a:ext uri="{FF2B5EF4-FFF2-40B4-BE49-F238E27FC236}">
                <a16:creationId xmlns:a16="http://schemas.microsoft.com/office/drawing/2014/main" id="{1786915E-4042-F624-6337-D53CF2331875}"/>
              </a:ext>
            </a:extLst>
          </p:cNvPr>
          <p:cNvGrpSpPr/>
          <p:nvPr/>
        </p:nvGrpSpPr>
        <p:grpSpPr>
          <a:xfrm>
            <a:off x="1269999" y="15340589"/>
            <a:ext cx="2004756" cy="406401"/>
            <a:chOff x="0" y="0"/>
            <a:chExt cx="2004755" cy="406400"/>
          </a:xfrm>
        </p:grpSpPr>
        <p:sp>
          <p:nvSpPr>
            <p:cNvPr id="23" name="Square">
              <a:extLst>
                <a:ext uri="{FF2B5EF4-FFF2-40B4-BE49-F238E27FC236}">
                  <a16:creationId xmlns:a16="http://schemas.microsoft.com/office/drawing/2014/main" id="{0CEA9B3F-4AA1-375D-B125-2C53E1A56485}"/>
                </a:ext>
              </a:extLst>
            </p:cNvPr>
            <p:cNvSpPr/>
            <p:nvPr/>
          </p:nvSpPr>
          <p:spPr>
            <a:xfrm>
              <a:off x="1598355" y="0"/>
              <a:ext cx="406401" cy="406400"/>
            </a:xfrm>
            <a:prstGeom prst="rect">
              <a:avLst/>
            </a:prstGeom>
            <a:solidFill>
              <a:srgbClr val="0177B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Montserrat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24" name="Square">
              <a:extLst>
                <a:ext uri="{FF2B5EF4-FFF2-40B4-BE49-F238E27FC236}">
                  <a16:creationId xmlns:a16="http://schemas.microsoft.com/office/drawing/2014/main" id="{FE15E7C8-D110-52F2-C2EF-D55EF041EEBF}"/>
                </a:ext>
              </a:extLst>
            </p:cNvPr>
            <p:cNvSpPr/>
            <p:nvPr/>
          </p:nvSpPr>
          <p:spPr>
            <a:xfrm>
              <a:off x="0" y="0"/>
              <a:ext cx="406400" cy="406400"/>
            </a:xfrm>
            <a:prstGeom prst="rect">
              <a:avLst/>
            </a:prstGeom>
            <a:solidFill>
              <a:srgbClr val="00CBE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Montserrat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25" name="Square">
              <a:extLst>
                <a:ext uri="{FF2B5EF4-FFF2-40B4-BE49-F238E27FC236}">
                  <a16:creationId xmlns:a16="http://schemas.microsoft.com/office/drawing/2014/main" id="{7BDA35D3-A3A3-FEE6-3251-7A0C544E1F45}"/>
                </a:ext>
              </a:extLst>
            </p:cNvPr>
            <p:cNvSpPr/>
            <p:nvPr/>
          </p:nvSpPr>
          <p:spPr>
            <a:xfrm>
              <a:off x="800100" y="0"/>
              <a:ext cx="406401" cy="406400"/>
            </a:xfrm>
            <a:prstGeom prst="rect">
              <a:avLst/>
            </a:prstGeom>
            <a:solidFill>
              <a:srgbClr val="00B6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Montserrat" pitchFamily="2" charset="77"/>
                <a:cs typeface="Arial" panose="020B0604020202020204" pitchFamily="34" charset="0"/>
              </a:endParaRPr>
            </a:p>
          </p:txBody>
        </p:sp>
      </p:grpSp>
      <p:sp>
        <p:nvSpPr>
          <p:cNvPr id="69" name="CuadroTexto 68">
            <a:extLst>
              <a:ext uri="{FF2B5EF4-FFF2-40B4-BE49-F238E27FC236}">
                <a16:creationId xmlns:a16="http://schemas.microsoft.com/office/drawing/2014/main" id="{3D8F9E2F-527A-288A-AC56-C6864D384222}"/>
              </a:ext>
            </a:extLst>
          </p:cNvPr>
          <p:cNvSpPr txBox="1"/>
          <p:nvPr/>
        </p:nvSpPr>
        <p:spPr>
          <a:xfrm>
            <a:off x="2982117" y="8429066"/>
            <a:ext cx="2120565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O" sz="2400" u="none" strike="noStrike" spc="0" normalizeH="0" baseline="0">
                <a:ln w="0"/>
                <a:solidFill>
                  <a:schemeClr val="tx1">
                    <a:lumMod val="60000"/>
                    <a:lumOff val="40000"/>
                  </a:schemeClr>
                </a:solidFill>
                <a:uFillTx/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7 de agosto</a:t>
            </a:r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4C6F826D-4DCF-2801-43FB-2726A7271A77}"/>
              </a:ext>
            </a:extLst>
          </p:cNvPr>
          <p:cNvSpPr txBox="1"/>
          <p:nvPr/>
        </p:nvSpPr>
        <p:spPr>
          <a:xfrm>
            <a:off x="13583535" y="8340629"/>
            <a:ext cx="278754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O" sz="2400" u="none" strike="noStrike" spc="0" normalizeH="0" baseline="0" dirty="0">
                <a:ln w="0"/>
                <a:solidFill>
                  <a:schemeClr val="tx1">
                    <a:lumMod val="60000"/>
                    <a:lumOff val="40000"/>
                  </a:schemeClr>
                </a:solidFill>
                <a:uFillTx/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15 de noviembre</a:t>
            </a: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EDFDBA26-9C83-11EF-A11D-6E2933F38437}"/>
              </a:ext>
            </a:extLst>
          </p:cNvPr>
          <p:cNvSpPr txBox="1"/>
          <p:nvPr/>
        </p:nvSpPr>
        <p:spPr>
          <a:xfrm>
            <a:off x="16308795" y="8330513"/>
            <a:ext cx="2120565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CO" sz="2400" spc="0" dirty="0">
                <a:ln w="0"/>
                <a:solidFill>
                  <a:schemeClr val="tx1">
                    <a:lumMod val="60000"/>
                    <a:lumOff val="40000"/>
                  </a:schemeClr>
                </a:solidFill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10 de enero</a:t>
            </a:r>
            <a:endParaRPr kumimoji="0" lang="es-CO" sz="2400" u="none" strike="noStrike" spc="0" normalizeH="0" baseline="0" dirty="0">
              <a:ln w="0"/>
              <a:solidFill>
                <a:schemeClr val="tx1">
                  <a:lumMod val="60000"/>
                  <a:lumOff val="40000"/>
                </a:schemeClr>
              </a:solidFill>
              <a:uFillTx/>
              <a:latin typeface="Montserrat Medium" pitchFamily="2" charset="77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01F489DE-4547-3957-D1DB-437F634F4B38}"/>
              </a:ext>
            </a:extLst>
          </p:cNvPr>
          <p:cNvSpPr txBox="1"/>
          <p:nvPr/>
        </p:nvSpPr>
        <p:spPr>
          <a:xfrm>
            <a:off x="21178805" y="8339592"/>
            <a:ext cx="2120565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CO" sz="2400" spc="0">
                <a:ln w="0"/>
                <a:solidFill>
                  <a:schemeClr val="tx1">
                    <a:lumMod val="60000"/>
                    <a:lumOff val="40000"/>
                  </a:schemeClr>
                </a:solidFill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7 de febrero</a:t>
            </a:r>
            <a:endParaRPr kumimoji="0" lang="es-CO" sz="2400" u="none" strike="noStrike" spc="0" normalizeH="0" baseline="0">
              <a:ln w="0"/>
              <a:solidFill>
                <a:schemeClr val="tx1">
                  <a:lumMod val="60000"/>
                  <a:lumOff val="40000"/>
                </a:schemeClr>
              </a:solidFill>
              <a:uFillTx/>
              <a:latin typeface="Montserrat Medium" pitchFamily="2" charset="77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0596649-488E-6DEB-304C-4792624FE4B5}"/>
              </a:ext>
            </a:extLst>
          </p:cNvPr>
          <p:cNvGrpSpPr/>
          <p:nvPr/>
        </p:nvGrpSpPr>
        <p:grpSpPr>
          <a:xfrm>
            <a:off x="1607793" y="6217797"/>
            <a:ext cx="21691577" cy="1793516"/>
            <a:chOff x="1470300" y="7469113"/>
            <a:chExt cx="19727467" cy="1793516"/>
          </a:xfrm>
          <a:solidFill>
            <a:schemeClr val="accent1">
              <a:lumMod val="75000"/>
            </a:schemeClr>
          </a:solidFill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5DAC2D0D-C611-7212-B0DD-A03FA9EE6516}"/>
                </a:ext>
              </a:extLst>
            </p:cNvPr>
            <p:cNvSpPr/>
            <p:nvPr/>
          </p:nvSpPr>
          <p:spPr>
            <a:xfrm>
              <a:off x="1470300" y="7469116"/>
              <a:ext cx="2117068" cy="1716185"/>
            </a:xfrm>
            <a:prstGeom prst="roundRect">
              <a:avLst/>
            </a:prstGeom>
            <a:solidFill>
              <a:srgbClr val="0177BC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kumimoji="0" lang="es-CO" sz="2400" u="none" strike="noStrike" spc="0" normalizeH="0" baseline="0">
                  <a:ln w="0"/>
                  <a:solidFill>
                    <a:schemeClr val="bg1"/>
                  </a:solidFill>
                  <a:uFillTx/>
                  <a:latin typeface="Montserrat Medium" pitchFamily="2" charset="77"/>
                  <a:ea typeface="Helvetica Neue Medium"/>
                  <a:cs typeface="Arial" panose="020B0604020202020204" pitchFamily="34" charset="0"/>
                  <a:sym typeface="Helvetica Neue Medium"/>
                </a:rPr>
                <a:t>Preparación Interna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090A1AE-C5B3-5C03-CFE1-5A6918C81128}"/>
                </a:ext>
              </a:extLst>
            </p:cNvPr>
            <p:cNvSpPr/>
            <p:nvPr/>
          </p:nvSpPr>
          <p:spPr>
            <a:xfrm>
              <a:off x="5898621" y="7469115"/>
              <a:ext cx="2117068" cy="1716185"/>
            </a:xfrm>
            <a:prstGeom prst="round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kumimoji="0" lang="es-CO" sz="2400" u="none" strike="noStrike" spc="0" normalizeH="0" baseline="0">
                  <a:ln w="0"/>
                  <a:solidFill>
                    <a:schemeClr val="bg1"/>
                  </a:solidFill>
                  <a:uFillTx/>
                  <a:latin typeface="Montserrat Medium" pitchFamily="2" charset="77"/>
                  <a:ea typeface="Helvetica Neue Medium"/>
                  <a:cs typeface="Arial" panose="020B0604020202020204" pitchFamily="34" charset="0"/>
                  <a:sym typeface="Helvetica Neue Medium"/>
                </a:rPr>
                <a:t>Formulación Inicial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EB1703AC-9827-3952-F5B7-368020957D67}"/>
                </a:ext>
              </a:extLst>
            </p:cNvPr>
            <p:cNvSpPr/>
            <p:nvPr/>
          </p:nvSpPr>
          <p:spPr>
            <a:xfrm>
              <a:off x="8117893" y="7469115"/>
              <a:ext cx="2117068" cy="1716185"/>
            </a:xfrm>
            <a:prstGeom prst="round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kumimoji="0" lang="es-CO" sz="2400" u="none" strike="noStrike" spc="0" normalizeH="0" baseline="0">
                  <a:ln w="0"/>
                  <a:solidFill>
                    <a:schemeClr val="bg1"/>
                  </a:solidFill>
                  <a:uFillTx/>
                  <a:latin typeface="Montserrat Medium" pitchFamily="2" charset="77"/>
                  <a:ea typeface="Helvetica Neue Medium"/>
                  <a:cs typeface="Arial" panose="020B0604020202020204" pitchFamily="34" charset="0"/>
                  <a:sym typeface="Helvetica Neue Medium"/>
                </a:rPr>
                <a:t>Concepto Confis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65BADC84-3A19-C8D5-D318-7BE36DB9B0B2}"/>
                </a:ext>
              </a:extLst>
            </p:cNvPr>
            <p:cNvSpPr/>
            <p:nvPr/>
          </p:nvSpPr>
          <p:spPr>
            <a:xfrm>
              <a:off x="10311124" y="7469114"/>
              <a:ext cx="2117068" cy="1716185"/>
            </a:xfrm>
            <a:prstGeom prst="round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kumimoji="0" lang="es-CO" sz="2400" u="none" strike="noStrike" spc="0" normalizeH="0" baseline="0">
                  <a:ln w="0"/>
                  <a:solidFill>
                    <a:schemeClr val="bg1"/>
                  </a:solidFill>
                  <a:uFillTx/>
                  <a:latin typeface="Montserrat Medium" pitchFamily="2" charset="77"/>
                  <a:ea typeface="Helvetica Neue Medium"/>
                  <a:cs typeface="Arial" panose="020B0604020202020204" pitchFamily="34" charset="0"/>
                  <a:sym typeface="Helvetica Neue Medium"/>
                </a:rPr>
                <a:t>Presentación CONPES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36665032-E19B-ED7A-8B25-6FBED04DE8DE}"/>
                </a:ext>
              </a:extLst>
            </p:cNvPr>
            <p:cNvSpPr/>
            <p:nvPr/>
          </p:nvSpPr>
          <p:spPr>
            <a:xfrm>
              <a:off x="12489251" y="7469113"/>
              <a:ext cx="2117068" cy="1716185"/>
            </a:xfrm>
            <a:prstGeom prst="round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kumimoji="0" lang="es-CO" sz="2400" u="none" strike="noStrike" spc="0" normalizeH="0" baseline="0">
                  <a:ln w="0"/>
                  <a:solidFill>
                    <a:schemeClr val="bg1"/>
                  </a:solidFill>
                  <a:uFillTx/>
                  <a:latin typeface="Montserrat Medium" pitchFamily="2" charset="77"/>
                  <a:ea typeface="Helvetica Neue Medium"/>
                  <a:cs typeface="Arial" panose="020B0604020202020204" pitchFamily="34" charset="0"/>
                  <a:sym typeface="Helvetica Neue Medium"/>
                </a:rPr>
                <a:t>Presentación al CNP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8135BE27-A90E-15D2-4127-646B9DBA33D9}"/>
                </a:ext>
              </a:extLst>
            </p:cNvPr>
            <p:cNvSpPr/>
            <p:nvPr/>
          </p:nvSpPr>
          <p:spPr>
            <a:xfrm>
              <a:off x="14683298" y="7505357"/>
              <a:ext cx="2117068" cy="1716185"/>
            </a:xfrm>
            <a:prstGeom prst="round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kumimoji="0" lang="es-CO" sz="2400" u="none" strike="noStrike" spc="0" normalizeH="0" baseline="0">
                  <a:ln w="0"/>
                  <a:solidFill>
                    <a:schemeClr val="bg1"/>
                  </a:solidFill>
                  <a:uFillTx/>
                  <a:latin typeface="Montserrat Medium" pitchFamily="2" charset="77"/>
                  <a:ea typeface="Helvetica Neue Medium"/>
                  <a:cs typeface="Arial" panose="020B0604020202020204" pitchFamily="34" charset="0"/>
                  <a:sym typeface="Helvetica Neue Medium"/>
                </a:rPr>
                <a:t>Concepto CNP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E0B0A805-C98D-25A8-AF54-C37A67B7E59B}"/>
                </a:ext>
              </a:extLst>
            </p:cNvPr>
            <p:cNvSpPr/>
            <p:nvPr/>
          </p:nvSpPr>
          <p:spPr>
            <a:xfrm>
              <a:off x="16885406" y="7546444"/>
              <a:ext cx="2117068" cy="1716185"/>
            </a:xfrm>
            <a:prstGeom prst="round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kumimoji="0" lang="es-CO" sz="2400" u="none" strike="noStrike" spc="0" normalizeH="0" baseline="0">
                  <a:ln w="0"/>
                  <a:solidFill>
                    <a:schemeClr val="bg1"/>
                  </a:solidFill>
                  <a:uFillTx/>
                  <a:latin typeface="Montserrat Medium" pitchFamily="2" charset="77"/>
                  <a:ea typeface="Helvetica Neue Medium"/>
                  <a:cs typeface="Arial" panose="020B0604020202020204" pitchFamily="34" charset="0"/>
                  <a:sym typeface="Helvetica Neue Medium"/>
                </a:rPr>
                <a:t>Enmiendas CONPES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8F3CD8C4-1130-65C4-B645-FD38835B2DFE}"/>
                </a:ext>
              </a:extLst>
            </p:cNvPr>
            <p:cNvSpPr/>
            <p:nvPr/>
          </p:nvSpPr>
          <p:spPr>
            <a:xfrm>
              <a:off x="19080699" y="7546444"/>
              <a:ext cx="2117068" cy="1716185"/>
            </a:xfrm>
            <a:prstGeom prst="round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kumimoji="0" lang="es-CO" sz="2400" u="none" strike="noStrike" spc="0" normalizeH="0" baseline="0">
                  <a:ln w="0"/>
                  <a:solidFill>
                    <a:schemeClr val="bg1"/>
                  </a:solidFill>
                  <a:uFillTx/>
                  <a:latin typeface="Montserrat Medium" pitchFamily="2" charset="77"/>
                  <a:ea typeface="Helvetica Neue Medium"/>
                  <a:cs typeface="Arial" panose="020B0604020202020204" pitchFamily="34" charset="0"/>
                  <a:sym typeface="Helvetica Neue Medium"/>
                </a:rPr>
                <a:t>Presentación al Congreso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FB5E2555-D542-FAE9-E2F1-4EA1F48A3288}"/>
              </a:ext>
            </a:extLst>
          </p:cNvPr>
          <p:cNvGrpSpPr/>
          <p:nvPr/>
        </p:nvGrpSpPr>
        <p:grpSpPr>
          <a:xfrm>
            <a:off x="4052165" y="9265248"/>
            <a:ext cx="19674627" cy="441146"/>
            <a:chOff x="4198456" y="8523604"/>
            <a:chExt cx="21114379" cy="441146"/>
          </a:xfrm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9D0E6B88-CB33-5E98-CDF8-F48D2245F704}"/>
                </a:ext>
              </a:extLst>
            </p:cNvPr>
            <p:cNvSpPr/>
            <p:nvPr/>
          </p:nvSpPr>
          <p:spPr>
            <a:xfrm>
              <a:off x="5233585" y="8523604"/>
              <a:ext cx="8007793" cy="4411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s-CO" sz="2200" spc="0">
                  <a:solidFill>
                    <a:srgbClr val="049169"/>
                  </a:solidFill>
                  <a:latin typeface="Montserrat" pitchFamily="2" charset="77"/>
                  <a:cs typeface="Arial" panose="020B0604020202020204" pitchFamily="34" charset="0"/>
                  <a:sym typeface="Helvetica Neue Medium"/>
                </a:rPr>
                <a:t>ALISTAMIENTO CONSULTA PREVIA</a:t>
              </a:r>
            </a:p>
          </p:txBody>
        </p:sp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A34A3ACF-90AB-AC9F-B78A-D18CFB5AF1E8}"/>
                </a:ext>
              </a:extLst>
            </p:cNvPr>
            <p:cNvSpPr/>
            <p:nvPr/>
          </p:nvSpPr>
          <p:spPr>
            <a:xfrm>
              <a:off x="14577858" y="8523604"/>
              <a:ext cx="10734977" cy="4411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CO" sz="2200" u="none" strike="noStrike" cap="none" spc="0" normalizeH="0" baseline="0">
                  <a:ln>
                    <a:noFill/>
                  </a:ln>
                  <a:solidFill>
                    <a:srgbClr val="049169"/>
                  </a:solidFill>
                  <a:effectLst/>
                  <a:uFillTx/>
                  <a:latin typeface="Montserrat" pitchFamily="2" charset="77"/>
                  <a:ea typeface="Helvetica Neue Medium"/>
                  <a:cs typeface="Arial" panose="020B0604020202020204" pitchFamily="34" charset="0"/>
                  <a:sym typeface="Helvetica Neue Medium"/>
                </a:rPr>
                <a:t>CONSULTA PREVIA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9970278-7C36-71B7-43D6-9B01229BDA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07612" y="8740585"/>
              <a:ext cx="2570245" cy="0"/>
            </a:xfrm>
            <a:prstGeom prst="line">
              <a:avLst/>
            </a:prstGeom>
            <a:noFill/>
            <a:ln w="203200" cap="flat">
              <a:solidFill>
                <a:srgbClr val="049169"/>
              </a:solidFill>
              <a:prstDash val="solid"/>
              <a:miter lim="400000"/>
              <a:headEnd type="none" w="lg" len="lg"/>
              <a:tailEnd type="non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7BD2781-21B7-F124-A3BD-CB5174EAE22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98456" y="8746435"/>
              <a:ext cx="2267168" cy="4796"/>
            </a:xfrm>
            <a:prstGeom prst="line">
              <a:avLst/>
            </a:prstGeom>
            <a:noFill/>
            <a:ln w="203200" cap="flat">
              <a:solidFill>
                <a:srgbClr val="049169"/>
              </a:solidFill>
              <a:prstDash val="solid"/>
              <a:miter lim="400000"/>
              <a:headEnd type="none"/>
              <a:tailEnd type="none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8F51921-1E20-DD8A-6C34-1CA72884DDD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898750" y="8740585"/>
              <a:ext cx="3199277" cy="5850"/>
            </a:xfrm>
            <a:prstGeom prst="line">
              <a:avLst/>
            </a:prstGeom>
            <a:noFill/>
            <a:ln w="203200" cap="flat">
              <a:solidFill>
                <a:srgbClr val="049169"/>
              </a:solidFill>
              <a:prstDash val="solid"/>
              <a:miter lim="400000"/>
              <a:headEnd type="none"/>
              <a:tailEnd type="none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7D6DAC0-0697-40A0-52A0-2B96026645E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002404" y="8739667"/>
              <a:ext cx="2741393" cy="6768"/>
            </a:xfrm>
            <a:prstGeom prst="line">
              <a:avLst/>
            </a:prstGeom>
            <a:noFill/>
            <a:ln w="203200" cap="flat">
              <a:solidFill>
                <a:srgbClr val="049169"/>
              </a:solidFill>
              <a:prstDash val="solid"/>
              <a:miter lim="400000"/>
              <a:headEnd type="none" w="lg" len="lg"/>
              <a:tailEnd type="non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B7A7935-7275-4604-E851-7DB16AB37421}"/>
              </a:ext>
            </a:extLst>
          </p:cNvPr>
          <p:cNvGrpSpPr/>
          <p:nvPr/>
        </p:nvGrpSpPr>
        <p:grpSpPr>
          <a:xfrm>
            <a:off x="4052233" y="9963330"/>
            <a:ext cx="19771123" cy="443087"/>
            <a:chOff x="4198456" y="9262628"/>
            <a:chExt cx="21269427" cy="443087"/>
          </a:xfrm>
        </p:grpSpPr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E9C89377-ADF5-E610-8FD8-33D79484F2DF}"/>
                </a:ext>
              </a:extLst>
            </p:cNvPr>
            <p:cNvSpPr/>
            <p:nvPr/>
          </p:nvSpPr>
          <p:spPr>
            <a:xfrm>
              <a:off x="6835253" y="9262628"/>
              <a:ext cx="5280614" cy="4411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s-CO" sz="2200" spc="0" dirty="0">
                  <a:solidFill>
                    <a:srgbClr val="049169"/>
                  </a:solidFill>
                  <a:latin typeface="Montserrat" pitchFamily="2" charset="77"/>
                  <a:cs typeface="Arial" panose="020B0604020202020204" pitchFamily="34" charset="0"/>
                  <a:sym typeface="Helvetica Neue Medium"/>
                </a:rPr>
                <a:t>DIÁLOGOS REGIONALES</a:t>
              </a:r>
            </a:p>
          </p:txBody>
        </p:sp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7F9DDE75-8B12-6F53-74C2-00F30C967610}"/>
                </a:ext>
              </a:extLst>
            </p:cNvPr>
            <p:cNvSpPr/>
            <p:nvPr/>
          </p:nvSpPr>
          <p:spPr>
            <a:xfrm>
              <a:off x="14732906" y="9264569"/>
              <a:ext cx="10734977" cy="4411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s-CO" sz="2200" spc="0">
                  <a:solidFill>
                    <a:srgbClr val="049169"/>
                  </a:solidFill>
                  <a:latin typeface="Montserrat" pitchFamily="2" charset="77"/>
                  <a:cs typeface="Arial" panose="020B0604020202020204" pitchFamily="34" charset="0"/>
                  <a:sym typeface="Helvetica Neue Medium"/>
                </a:rPr>
                <a:t>AUDIENCIAS DEL PPI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65C8EC0-F6CF-CF37-9DD3-C7E8AF9140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98456" y="9488557"/>
              <a:ext cx="2272597" cy="0"/>
            </a:xfrm>
            <a:prstGeom prst="line">
              <a:avLst/>
            </a:prstGeom>
            <a:noFill/>
            <a:ln w="203200" cap="flat">
              <a:solidFill>
                <a:srgbClr val="049169"/>
              </a:solidFill>
              <a:prstDash val="solid"/>
              <a:miter lim="400000"/>
              <a:headEnd type="none"/>
              <a:tailEnd type="none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946AAA0-C3B3-9507-CCA8-F319BCF4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26490" y="9477657"/>
              <a:ext cx="2576483" cy="7485"/>
            </a:xfrm>
            <a:prstGeom prst="line">
              <a:avLst/>
            </a:prstGeom>
            <a:noFill/>
            <a:ln w="203200" cap="flat">
              <a:solidFill>
                <a:srgbClr val="049169"/>
              </a:solidFill>
              <a:prstDash val="solid"/>
              <a:miter lim="400000"/>
              <a:headEnd type="none" w="lg" len="lg"/>
              <a:tailEnd type="non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70AD2A2-2BBC-7931-C853-BDD98150F59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924644" y="9477657"/>
              <a:ext cx="3203403" cy="10865"/>
            </a:xfrm>
            <a:prstGeom prst="line">
              <a:avLst/>
            </a:prstGeom>
            <a:noFill/>
            <a:ln w="203200" cap="flat">
              <a:solidFill>
                <a:srgbClr val="049169"/>
              </a:solidFill>
              <a:prstDash val="solid"/>
              <a:miter lim="400000"/>
              <a:headEnd type="none"/>
              <a:tailEnd type="none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5B70DE1-A9BB-BA86-28D5-7292C1B1E80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045536" y="9481796"/>
              <a:ext cx="2748045" cy="6761"/>
            </a:xfrm>
            <a:prstGeom prst="line">
              <a:avLst/>
            </a:prstGeom>
            <a:noFill/>
            <a:ln w="203200" cap="flat">
              <a:solidFill>
                <a:srgbClr val="049169"/>
              </a:solidFill>
              <a:prstDash val="solid"/>
              <a:miter lim="400000"/>
              <a:headEnd type="none" w="lg" len="lg"/>
              <a:tailEnd type="non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98D2EA04-C687-8AC5-2515-1127621455F7}"/>
              </a:ext>
            </a:extLst>
          </p:cNvPr>
          <p:cNvGrpSpPr/>
          <p:nvPr/>
        </p:nvGrpSpPr>
        <p:grpSpPr>
          <a:xfrm>
            <a:off x="4042400" y="10654855"/>
            <a:ext cx="19071600" cy="441146"/>
            <a:chOff x="4188624" y="10055388"/>
            <a:chExt cx="20549100" cy="441146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8421B5B3-B55F-860F-F293-1C6056540608}"/>
                </a:ext>
              </a:extLst>
            </p:cNvPr>
            <p:cNvSpPr/>
            <p:nvPr/>
          </p:nvSpPr>
          <p:spPr>
            <a:xfrm>
              <a:off x="4716198" y="10055388"/>
              <a:ext cx="18927562" cy="4411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s-CO" sz="2200" spc="0" dirty="0">
                  <a:solidFill>
                    <a:srgbClr val="049169"/>
                  </a:solidFill>
                  <a:latin typeface="Montserrat" pitchFamily="2" charset="77"/>
                  <a:cs typeface="Arial" panose="020B0604020202020204" pitchFamily="34" charset="0"/>
                  <a:sym typeface="Helvetica Neue Medium"/>
                </a:rPr>
                <a:t>PARTICIPACIÓN CIUDADANA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56965F9-8CCE-79D9-4C81-C329B8A00E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833680" y="10257183"/>
              <a:ext cx="7904044" cy="0"/>
            </a:xfrm>
            <a:prstGeom prst="line">
              <a:avLst/>
            </a:prstGeom>
            <a:noFill/>
            <a:ln w="203200" cap="flat">
              <a:solidFill>
                <a:srgbClr val="049169"/>
              </a:solidFill>
              <a:prstDash val="solid"/>
              <a:miter lim="400000"/>
              <a:headEnd type="none" w="lg" len="lg"/>
              <a:tailEnd type="non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878832E-E956-4C5C-DCC9-25D9AD79CB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88624" y="10257183"/>
              <a:ext cx="7049958" cy="0"/>
            </a:xfrm>
            <a:prstGeom prst="line">
              <a:avLst/>
            </a:prstGeom>
            <a:noFill/>
            <a:ln w="203200" cap="flat">
              <a:solidFill>
                <a:srgbClr val="049169"/>
              </a:solidFill>
              <a:prstDash val="solid"/>
              <a:miter lim="400000"/>
              <a:headEnd type="none"/>
              <a:tailEnd type="none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55" name="CuadroTexto 54">
            <a:extLst>
              <a:ext uri="{FF2B5EF4-FFF2-40B4-BE49-F238E27FC236}">
                <a16:creationId xmlns:a16="http://schemas.microsoft.com/office/drawing/2014/main" id="{F617EAFD-5568-2050-A25C-53747744970E}"/>
              </a:ext>
            </a:extLst>
          </p:cNvPr>
          <p:cNvSpPr txBox="1"/>
          <p:nvPr/>
        </p:nvSpPr>
        <p:spPr>
          <a:xfrm>
            <a:off x="7425080" y="4982827"/>
            <a:ext cx="4098490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2800" u="none" strike="noStrike" spc="0" normalizeH="0" baseline="0">
                <a:ln w="0"/>
                <a:solidFill>
                  <a:srgbClr val="01498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Montserrat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1</a:t>
            </a:r>
            <a:r>
              <a:rPr kumimoji="0" lang="es-CO" sz="2800" u="none" strike="noStrike" spc="0" normalizeH="0" baseline="0">
                <a:ln w="0"/>
                <a:solidFill>
                  <a:srgbClr val="01498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Montserrat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00 días calendario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E47A67BF-8B66-28F7-5FD3-77BE567C740D}"/>
              </a:ext>
            </a:extLst>
          </p:cNvPr>
          <p:cNvSpPr txBox="1"/>
          <p:nvPr/>
        </p:nvSpPr>
        <p:spPr>
          <a:xfrm>
            <a:off x="16873032" y="5014511"/>
            <a:ext cx="4098490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MX" sz="2800" spc="0">
                <a:ln w="0"/>
                <a:solidFill>
                  <a:srgbClr val="01498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itchFamily="2" charset="77"/>
                <a:cs typeface="Arial" panose="020B0604020202020204" pitchFamily="34" charset="0"/>
                <a:sym typeface="Helvetica Neue Medium"/>
              </a:rPr>
              <a:t>84 </a:t>
            </a:r>
            <a:r>
              <a:rPr lang="es-CO" sz="2800" spc="0">
                <a:ln w="0"/>
                <a:solidFill>
                  <a:srgbClr val="01498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itchFamily="2" charset="77"/>
                <a:cs typeface="Arial" panose="020B0604020202020204" pitchFamily="34" charset="0"/>
                <a:sym typeface="Helvetica Neue Medium"/>
              </a:rPr>
              <a:t>días calendario</a:t>
            </a:r>
          </a:p>
        </p:txBody>
      </p:sp>
      <p:sp>
        <p:nvSpPr>
          <p:cNvPr id="61" name="Cerrar llave 60">
            <a:extLst>
              <a:ext uri="{FF2B5EF4-FFF2-40B4-BE49-F238E27FC236}">
                <a16:creationId xmlns:a16="http://schemas.microsoft.com/office/drawing/2014/main" id="{44E087B7-526A-2761-D4CA-86B7809103FE}"/>
              </a:ext>
            </a:extLst>
          </p:cNvPr>
          <p:cNvSpPr/>
          <p:nvPr/>
        </p:nvSpPr>
        <p:spPr>
          <a:xfrm rot="16200000">
            <a:off x="9320123" y="549979"/>
            <a:ext cx="308404" cy="10536089"/>
          </a:xfrm>
          <a:prstGeom prst="rightBrace">
            <a:avLst/>
          </a:prstGeom>
          <a:noFill/>
          <a:ln w="38100" cap="flat">
            <a:solidFill>
              <a:srgbClr val="014984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2" name="Cerrar llave 61">
            <a:extLst>
              <a:ext uri="{FF2B5EF4-FFF2-40B4-BE49-F238E27FC236}">
                <a16:creationId xmlns:a16="http://schemas.microsoft.com/office/drawing/2014/main" id="{C26B8778-E48E-7AE9-E6BB-87E6B3A9DFB9}"/>
              </a:ext>
            </a:extLst>
          </p:cNvPr>
          <p:cNvSpPr/>
          <p:nvPr/>
        </p:nvSpPr>
        <p:spPr>
          <a:xfrm rot="16200000">
            <a:off x="18815524" y="1722998"/>
            <a:ext cx="322140" cy="8176316"/>
          </a:xfrm>
          <a:prstGeom prst="rightBrace">
            <a:avLst/>
          </a:prstGeom>
          <a:noFill/>
          <a:ln w="38100" cap="flat">
            <a:solidFill>
              <a:srgbClr val="014984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3" name="sophisticated desktop stuff">
            <a:extLst>
              <a:ext uri="{FF2B5EF4-FFF2-40B4-BE49-F238E27FC236}">
                <a16:creationId xmlns:a16="http://schemas.microsoft.com/office/drawing/2014/main" id="{3A82C52E-87AC-F1A9-94D4-235F3CBB1EF2}"/>
              </a:ext>
            </a:extLst>
          </p:cNvPr>
          <p:cNvSpPr txBox="1"/>
          <p:nvPr/>
        </p:nvSpPr>
        <p:spPr>
          <a:xfrm>
            <a:off x="1202890" y="673056"/>
            <a:ext cx="20251877" cy="114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7500" cap="all" spc="0">
                <a:latin typeface="+mn-lt"/>
                <a:ea typeface="+mn-ea"/>
                <a:cs typeface="+mn-cs"/>
                <a:sym typeface="Montserrat ExtraBold"/>
              </a:defRPr>
            </a:lvl1pPr>
          </a:lstStyle>
          <a:p>
            <a:r>
              <a:rPr lang="es-CO" dirty="0">
                <a:solidFill>
                  <a:srgbClr val="0177BC"/>
                </a:solidFill>
              </a:rPr>
              <a:t>Proceso de elaboración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B4A4FF29-3178-D390-2EEB-76B30D4FD1C0}"/>
              </a:ext>
            </a:extLst>
          </p:cNvPr>
          <p:cNvSpPr txBox="1"/>
          <p:nvPr/>
        </p:nvSpPr>
        <p:spPr>
          <a:xfrm>
            <a:off x="1353745" y="1713297"/>
            <a:ext cx="9404352" cy="584775"/>
          </a:xfrm>
          <a:prstGeom prst="rect">
            <a:avLst/>
          </a:prstGeom>
          <a:solidFill>
            <a:srgbClr val="01498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s-MX" sz="3200" b="1">
                <a:solidFill>
                  <a:schemeClr val="bg1"/>
                </a:solidFill>
                <a:latin typeface="Montserrat ExtraBold" pitchFamily="2" charset="77"/>
              </a:rPr>
              <a:t>Ley 152 de 1994</a:t>
            </a: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4759EACE-36E0-8894-F671-63E426ED5553}"/>
              </a:ext>
            </a:extLst>
          </p:cNvPr>
          <p:cNvSpPr/>
          <p:nvPr/>
        </p:nvSpPr>
        <p:spPr>
          <a:xfrm>
            <a:off x="4042400" y="6174275"/>
            <a:ext cx="2327848" cy="171618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kumimoji="0" lang="es-CO" sz="2400" u="none" strike="noStrike" spc="0" normalizeH="0" baseline="0">
                <a:ln w="0"/>
                <a:solidFill>
                  <a:schemeClr val="bg1"/>
                </a:solidFill>
                <a:uFillTx/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Presentación estructura al Consejo de Ministros</a:t>
            </a:r>
          </a:p>
        </p:txBody>
      </p:sp>
      <p:grpSp>
        <p:nvGrpSpPr>
          <p:cNvPr id="4" name="Group 9">
            <a:extLst>
              <a:ext uri="{FF2B5EF4-FFF2-40B4-BE49-F238E27FC236}">
                <a16:creationId xmlns:a16="http://schemas.microsoft.com/office/drawing/2014/main" id="{6D9A9AD4-4F6C-B96C-8D93-CDC65B3663DF}"/>
              </a:ext>
            </a:extLst>
          </p:cNvPr>
          <p:cNvGrpSpPr/>
          <p:nvPr/>
        </p:nvGrpSpPr>
        <p:grpSpPr>
          <a:xfrm>
            <a:off x="-1" y="13525777"/>
            <a:ext cx="24384001" cy="190224"/>
            <a:chOff x="-1" y="6675929"/>
            <a:chExt cx="7501317" cy="182071"/>
          </a:xfrm>
        </p:grpSpPr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E6741E99-F4E7-80C6-B887-80327832FE23}"/>
                </a:ext>
              </a:extLst>
            </p:cNvPr>
            <p:cNvSpPr/>
            <p:nvPr userDrawn="1"/>
          </p:nvSpPr>
          <p:spPr>
            <a:xfrm>
              <a:off x="-1" y="6675929"/>
              <a:ext cx="2500439" cy="182071"/>
            </a:xfrm>
            <a:prstGeom prst="rect">
              <a:avLst/>
            </a:prstGeom>
            <a:solidFill>
              <a:srgbClr val="FFB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7" name="Rectangle 7">
              <a:extLst>
                <a:ext uri="{FF2B5EF4-FFF2-40B4-BE49-F238E27FC236}">
                  <a16:creationId xmlns:a16="http://schemas.microsoft.com/office/drawing/2014/main" id="{1B375CCF-39EF-5A6B-3A9D-251C4952BA06}"/>
                </a:ext>
              </a:extLst>
            </p:cNvPr>
            <p:cNvSpPr/>
            <p:nvPr userDrawn="1"/>
          </p:nvSpPr>
          <p:spPr>
            <a:xfrm>
              <a:off x="2500438" y="6675929"/>
              <a:ext cx="2500439" cy="182071"/>
            </a:xfrm>
            <a:prstGeom prst="rect">
              <a:avLst/>
            </a:prstGeom>
            <a:solidFill>
              <a:srgbClr val="15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8" name="Rectangle 8">
              <a:extLst>
                <a:ext uri="{FF2B5EF4-FFF2-40B4-BE49-F238E27FC236}">
                  <a16:creationId xmlns:a16="http://schemas.microsoft.com/office/drawing/2014/main" id="{665B07AE-21D6-D21D-68E0-15D05F964DED}"/>
                </a:ext>
              </a:extLst>
            </p:cNvPr>
            <p:cNvSpPr/>
            <p:nvPr userDrawn="1"/>
          </p:nvSpPr>
          <p:spPr>
            <a:xfrm>
              <a:off x="5000877" y="6675929"/>
              <a:ext cx="2500439" cy="182071"/>
            </a:xfrm>
            <a:prstGeom prst="rect">
              <a:avLst/>
            </a:prstGeom>
            <a:solidFill>
              <a:srgbClr val="E31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33" name="Group 10">
            <a:extLst>
              <a:ext uri="{FF2B5EF4-FFF2-40B4-BE49-F238E27FC236}">
                <a16:creationId xmlns:a16="http://schemas.microsoft.com/office/drawing/2014/main" id="{A03AC3BD-CD7D-2D7C-4FC6-270089FA9DB8}"/>
              </a:ext>
            </a:extLst>
          </p:cNvPr>
          <p:cNvGrpSpPr/>
          <p:nvPr/>
        </p:nvGrpSpPr>
        <p:grpSpPr>
          <a:xfrm>
            <a:off x="1253431" y="508364"/>
            <a:ext cx="1339643" cy="115145"/>
            <a:chOff x="-1" y="6675929"/>
            <a:chExt cx="7501318" cy="182071"/>
          </a:xfrm>
        </p:grpSpPr>
        <p:sp>
          <p:nvSpPr>
            <p:cNvPr id="35" name="Rectangle 11">
              <a:extLst>
                <a:ext uri="{FF2B5EF4-FFF2-40B4-BE49-F238E27FC236}">
                  <a16:creationId xmlns:a16="http://schemas.microsoft.com/office/drawing/2014/main" id="{77DED537-2366-5531-B726-7BED993D6E71}"/>
                </a:ext>
              </a:extLst>
            </p:cNvPr>
            <p:cNvSpPr/>
            <p:nvPr userDrawn="1"/>
          </p:nvSpPr>
          <p:spPr>
            <a:xfrm>
              <a:off x="-1" y="6675929"/>
              <a:ext cx="2500439" cy="182071"/>
            </a:xfrm>
            <a:prstGeom prst="rect">
              <a:avLst/>
            </a:prstGeom>
            <a:solidFill>
              <a:srgbClr val="FFB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1DE422D8-6D1E-1241-2C89-B88CF4CC5715}"/>
                </a:ext>
              </a:extLst>
            </p:cNvPr>
            <p:cNvSpPr/>
            <p:nvPr userDrawn="1"/>
          </p:nvSpPr>
          <p:spPr>
            <a:xfrm>
              <a:off x="2500438" y="6675929"/>
              <a:ext cx="2500439" cy="182071"/>
            </a:xfrm>
            <a:prstGeom prst="rect">
              <a:avLst/>
            </a:prstGeom>
            <a:solidFill>
              <a:srgbClr val="15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7" name="Rectangle 13">
              <a:extLst>
                <a:ext uri="{FF2B5EF4-FFF2-40B4-BE49-F238E27FC236}">
                  <a16:creationId xmlns:a16="http://schemas.microsoft.com/office/drawing/2014/main" id="{9DA26568-0C8D-5120-03F2-7DDB1299E438}"/>
                </a:ext>
              </a:extLst>
            </p:cNvPr>
            <p:cNvSpPr/>
            <p:nvPr userDrawn="1"/>
          </p:nvSpPr>
          <p:spPr>
            <a:xfrm>
              <a:off x="5000878" y="6675929"/>
              <a:ext cx="2500439" cy="182071"/>
            </a:xfrm>
            <a:prstGeom prst="rect">
              <a:avLst/>
            </a:prstGeom>
            <a:solidFill>
              <a:srgbClr val="E31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pic>
        <p:nvPicPr>
          <p:cNvPr id="38" name="Imagen 2" descr="Texto&#10;&#10;Descripción generada automáticamente">
            <a:extLst>
              <a:ext uri="{FF2B5EF4-FFF2-40B4-BE49-F238E27FC236}">
                <a16:creationId xmlns:a16="http://schemas.microsoft.com/office/drawing/2014/main" id="{856CB0A4-0DE4-101B-D80E-EC93348124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8039" y="508364"/>
            <a:ext cx="7345961" cy="127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62432"/>
      </p:ext>
    </p:extLst>
  </p:cSld>
  <p:clrMapOvr>
    <a:masterClrMapping/>
  </p:clrMapOvr>
  <p:transition spd="slow">
    <p:fade thruBlk="1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1" grpId="0" animBg="1" advAuto="0"/>
      <p:bldP spid="22" grpId="0" animBg="1" advAuto="0"/>
      <p:bldP spid="63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B26A157A-6780-520A-8D69-67225C3957F7}"/>
              </a:ext>
            </a:extLst>
          </p:cNvPr>
          <p:cNvCxnSpPr>
            <a:cxnSpLocks/>
            <a:stCxn id="33" idx="0"/>
          </p:cNvCxnSpPr>
          <p:nvPr/>
        </p:nvCxnSpPr>
        <p:spPr>
          <a:xfrm>
            <a:off x="20454041" y="5868218"/>
            <a:ext cx="0" cy="3927512"/>
          </a:xfrm>
          <a:prstGeom prst="line">
            <a:avLst/>
          </a:prstGeom>
          <a:noFill/>
          <a:ln w="76200" cap="flat">
            <a:solidFill>
              <a:srgbClr val="014984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FEB5234-1328-2746-BE17-FD7F2E47EA56}"/>
              </a:ext>
            </a:extLst>
          </p:cNvPr>
          <p:cNvGrpSpPr/>
          <p:nvPr/>
        </p:nvGrpSpPr>
        <p:grpSpPr>
          <a:xfrm>
            <a:off x="4759944" y="6499507"/>
            <a:ext cx="6087979" cy="3011915"/>
            <a:chOff x="5462337" y="4432835"/>
            <a:chExt cx="6087979" cy="3011915"/>
          </a:xfrm>
        </p:grpSpPr>
        <p:sp>
          <p:nvSpPr>
            <p:cNvPr id="19" name="Double Brace 18">
              <a:extLst>
                <a:ext uri="{FF2B5EF4-FFF2-40B4-BE49-F238E27FC236}">
                  <a16:creationId xmlns:a16="http://schemas.microsoft.com/office/drawing/2014/main" id="{4A7B67FA-B004-59C3-A583-24E8E5A5E49B}"/>
                </a:ext>
              </a:extLst>
            </p:cNvPr>
            <p:cNvSpPr/>
            <p:nvPr/>
          </p:nvSpPr>
          <p:spPr>
            <a:xfrm rot="5400000">
              <a:off x="7004861" y="3135139"/>
              <a:ext cx="3002931" cy="5598324"/>
            </a:xfrm>
            <a:prstGeom prst="bracePair">
              <a:avLst/>
            </a:prstGeom>
            <a:noFill/>
            <a:ln w="25400" cap="flat">
              <a:solidFill>
                <a:srgbClr val="0177BC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_tradnl" sz="1800" b="0" i="0" u="none" strike="noStrike" cap="none" spc="0" normalizeH="0" baseline="0">
                <a:ln>
                  <a:noFill/>
                </a:ln>
                <a:solidFill>
                  <a:srgbClr val="0177BC"/>
                </a:solidFill>
                <a:effectLst/>
                <a:uFillTx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CE0B68D-8A0F-7228-0ACD-815135F44B44}"/>
                </a:ext>
              </a:extLst>
            </p:cNvPr>
            <p:cNvSpPr/>
            <p:nvPr/>
          </p:nvSpPr>
          <p:spPr>
            <a:xfrm>
              <a:off x="5462337" y="6849715"/>
              <a:ext cx="6087979" cy="595035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_tradnl" sz="320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ontserrat" pitchFamily="2" charset="77"/>
                <a:ea typeface="Helvetica Neue Medium"/>
                <a:cs typeface="Arial" panose="020B0604020202020204" pitchFamily="34" charset="0"/>
                <a:sym typeface="Helvetica Neue Medium"/>
              </a:endParaRPr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65C72A1D-7DF2-FCD5-3072-3AEBDB6D5AEB}"/>
              </a:ext>
            </a:extLst>
          </p:cNvPr>
          <p:cNvSpPr/>
          <p:nvPr/>
        </p:nvSpPr>
        <p:spPr>
          <a:xfrm>
            <a:off x="700604" y="5670295"/>
            <a:ext cx="15030810" cy="362367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EE2793F4-ECA6-C0A6-6972-FA8E10EE0A84}"/>
              </a:ext>
            </a:extLst>
          </p:cNvPr>
          <p:cNvCxnSpPr>
            <a:cxnSpLocks/>
          </p:cNvCxnSpPr>
          <p:nvPr/>
        </p:nvCxnSpPr>
        <p:spPr>
          <a:xfrm>
            <a:off x="1531327" y="8020925"/>
            <a:ext cx="13867194" cy="0"/>
          </a:xfrm>
          <a:prstGeom prst="line">
            <a:avLst/>
          </a:prstGeom>
          <a:noFill/>
          <a:ln w="76200" cap="flat">
            <a:solidFill>
              <a:srgbClr val="014984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31" name="presentation template"/>
          <p:cNvSpPr txBox="1"/>
          <p:nvPr/>
        </p:nvSpPr>
        <p:spPr>
          <a:xfrm>
            <a:off x="12192000" y="15292506"/>
            <a:ext cx="10922000" cy="454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algn="r">
              <a:lnSpc>
                <a:spcPct val="125000"/>
              </a:lnSpc>
              <a:defRPr cap="all" spc="5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Presidencia de la república</a:t>
            </a:r>
            <a:endParaRPr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2" name="Group">
            <a:extLst>
              <a:ext uri="{FF2B5EF4-FFF2-40B4-BE49-F238E27FC236}">
                <a16:creationId xmlns:a16="http://schemas.microsoft.com/office/drawing/2014/main" id="{1786915E-4042-F624-6337-D53CF2331875}"/>
              </a:ext>
            </a:extLst>
          </p:cNvPr>
          <p:cNvGrpSpPr/>
          <p:nvPr/>
        </p:nvGrpSpPr>
        <p:grpSpPr>
          <a:xfrm>
            <a:off x="1269999" y="15340589"/>
            <a:ext cx="2004756" cy="406401"/>
            <a:chOff x="0" y="0"/>
            <a:chExt cx="2004755" cy="406400"/>
          </a:xfrm>
        </p:grpSpPr>
        <p:sp>
          <p:nvSpPr>
            <p:cNvPr id="23" name="Square">
              <a:extLst>
                <a:ext uri="{FF2B5EF4-FFF2-40B4-BE49-F238E27FC236}">
                  <a16:creationId xmlns:a16="http://schemas.microsoft.com/office/drawing/2014/main" id="{0CEA9B3F-4AA1-375D-B125-2C53E1A56485}"/>
                </a:ext>
              </a:extLst>
            </p:cNvPr>
            <p:cNvSpPr/>
            <p:nvPr/>
          </p:nvSpPr>
          <p:spPr>
            <a:xfrm>
              <a:off x="1598355" y="0"/>
              <a:ext cx="406401" cy="406400"/>
            </a:xfrm>
            <a:prstGeom prst="rect">
              <a:avLst/>
            </a:prstGeom>
            <a:solidFill>
              <a:srgbClr val="0177B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Montserrat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24" name="Square">
              <a:extLst>
                <a:ext uri="{FF2B5EF4-FFF2-40B4-BE49-F238E27FC236}">
                  <a16:creationId xmlns:a16="http://schemas.microsoft.com/office/drawing/2014/main" id="{FE15E7C8-D110-52F2-C2EF-D55EF041EEBF}"/>
                </a:ext>
              </a:extLst>
            </p:cNvPr>
            <p:cNvSpPr/>
            <p:nvPr/>
          </p:nvSpPr>
          <p:spPr>
            <a:xfrm>
              <a:off x="0" y="0"/>
              <a:ext cx="406400" cy="406400"/>
            </a:xfrm>
            <a:prstGeom prst="rect">
              <a:avLst/>
            </a:prstGeom>
            <a:solidFill>
              <a:srgbClr val="00CBE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Montserrat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25" name="Square">
              <a:extLst>
                <a:ext uri="{FF2B5EF4-FFF2-40B4-BE49-F238E27FC236}">
                  <a16:creationId xmlns:a16="http://schemas.microsoft.com/office/drawing/2014/main" id="{7BDA35D3-A3A3-FEE6-3251-7A0C544E1F45}"/>
                </a:ext>
              </a:extLst>
            </p:cNvPr>
            <p:cNvSpPr/>
            <p:nvPr/>
          </p:nvSpPr>
          <p:spPr>
            <a:xfrm>
              <a:off x="800100" y="0"/>
              <a:ext cx="406401" cy="406400"/>
            </a:xfrm>
            <a:prstGeom prst="rect">
              <a:avLst/>
            </a:prstGeom>
            <a:solidFill>
              <a:srgbClr val="00B6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Montserrat" pitchFamily="2" charset="77"/>
                <a:cs typeface="Arial" panose="020B0604020202020204" pitchFamily="34" charset="0"/>
              </a:endParaRPr>
            </a:p>
          </p:txBody>
        </p:sp>
      </p:grpSp>
      <p:sp>
        <p:nvSpPr>
          <p:cNvPr id="69" name="CuadroTexto 68">
            <a:extLst>
              <a:ext uri="{FF2B5EF4-FFF2-40B4-BE49-F238E27FC236}">
                <a16:creationId xmlns:a16="http://schemas.microsoft.com/office/drawing/2014/main" id="{3D8F9E2F-527A-288A-AC56-C6864D384222}"/>
              </a:ext>
            </a:extLst>
          </p:cNvPr>
          <p:cNvSpPr txBox="1"/>
          <p:nvPr/>
        </p:nvSpPr>
        <p:spPr>
          <a:xfrm>
            <a:off x="2328975" y="9380788"/>
            <a:ext cx="2120565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O" sz="2400" u="none" strike="noStrike" spc="0" normalizeH="0" baseline="0">
                <a:ln w="0"/>
                <a:solidFill>
                  <a:schemeClr val="tx1">
                    <a:lumMod val="60000"/>
                    <a:lumOff val="40000"/>
                  </a:schemeClr>
                </a:solidFill>
                <a:uFillTx/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7 de agosto</a:t>
            </a:r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4C6F826D-4DCF-2801-43FB-2726A7271A77}"/>
              </a:ext>
            </a:extLst>
          </p:cNvPr>
          <p:cNvSpPr txBox="1"/>
          <p:nvPr/>
        </p:nvSpPr>
        <p:spPr>
          <a:xfrm>
            <a:off x="12840827" y="9341682"/>
            <a:ext cx="278754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O" sz="2400" u="none" strike="noStrike" spc="0" normalizeH="0" baseline="0">
                <a:ln w="0"/>
                <a:solidFill>
                  <a:schemeClr val="tx1">
                    <a:lumMod val="60000"/>
                    <a:lumOff val="40000"/>
                  </a:schemeClr>
                </a:solidFill>
                <a:uFillTx/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15 de noviembre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0596649-488E-6DEB-304C-4792624FE4B5}"/>
              </a:ext>
            </a:extLst>
          </p:cNvPr>
          <p:cNvGrpSpPr/>
          <p:nvPr/>
        </p:nvGrpSpPr>
        <p:grpSpPr>
          <a:xfrm>
            <a:off x="954651" y="7169519"/>
            <a:ext cx="14443870" cy="1716188"/>
            <a:chOff x="1470300" y="7469113"/>
            <a:chExt cx="13136019" cy="1716188"/>
          </a:xfrm>
          <a:solidFill>
            <a:schemeClr val="accent1">
              <a:lumMod val="75000"/>
            </a:schemeClr>
          </a:solidFill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5DAC2D0D-C611-7212-B0DD-A03FA9EE6516}"/>
                </a:ext>
              </a:extLst>
            </p:cNvPr>
            <p:cNvSpPr/>
            <p:nvPr/>
          </p:nvSpPr>
          <p:spPr>
            <a:xfrm>
              <a:off x="1470300" y="7469116"/>
              <a:ext cx="2117068" cy="1716185"/>
            </a:xfrm>
            <a:prstGeom prst="roundRect">
              <a:avLst/>
            </a:prstGeom>
            <a:solidFill>
              <a:srgbClr val="0177BC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kumimoji="0" lang="es-CO" sz="2400" u="none" strike="noStrike" spc="0" normalizeH="0" baseline="0">
                  <a:ln w="0"/>
                  <a:solidFill>
                    <a:schemeClr val="bg1"/>
                  </a:solidFill>
                  <a:uFillTx/>
                  <a:latin typeface="Montserrat Medium" pitchFamily="2" charset="77"/>
                  <a:ea typeface="Helvetica Neue Medium"/>
                  <a:cs typeface="Arial" panose="020B0604020202020204" pitchFamily="34" charset="0"/>
                  <a:sym typeface="Helvetica Neue Medium"/>
                </a:rPr>
                <a:t>Preparación Interna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090A1AE-C5B3-5C03-CFE1-5A6918C81128}"/>
                </a:ext>
              </a:extLst>
            </p:cNvPr>
            <p:cNvSpPr/>
            <p:nvPr/>
          </p:nvSpPr>
          <p:spPr>
            <a:xfrm>
              <a:off x="5898621" y="7469115"/>
              <a:ext cx="2117068" cy="1716185"/>
            </a:xfrm>
            <a:prstGeom prst="round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kumimoji="0" lang="es-CO" sz="2400" u="none" strike="noStrike" spc="0" normalizeH="0" baseline="0">
                  <a:ln w="0"/>
                  <a:solidFill>
                    <a:schemeClr val="bg1"/>
                  </a:solidFill>
                  <a:uFillTx/>
                  <a:latin typeface="Montserrat Medium" pitchFamily="2" charset="77"/>
                  <a:ea typeface="Helvetica Neue Medium"/>
                  <a:cs typeface="Arial" panose="020B0604020202020204" pitchFamily="34" charset="0"/>
                  <a:sym typeface="Helvetica Neue Medium"/>
                </a:rPr>
                <a:t>Formulación Inicial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EB1703AC-9827-3952-F5B7-368020957D67}"/>
                </a:ext>
              </a:extLst>
            </p:cNvPr>
            <p:cNvSpPr/>
            <p:nvPr/>
          </p:nvSpPr>
          <p:spPr>
            <a:xfrm>
              <a:off x="8117893" y="7469115"/>
              <a:ext cx="2117068" cy="1716185"/>
            </a:xfrm>
            <a:prstGeom prst="round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kumimoji="0" lang="es-CO" sz="2400" u="none" strike="noStrike" spc="0" normalizeH="0" baseline="0">
                  <a:ln w="0"/>
                  <a:solidFill>
                    <a:schemeClr val="bg1"/>
                  </a:solidFill>
                  <a:uFillTx/>
                  <a:latin typeface="Montserrat Medium" pitchFamily="2" charset="77"/>
                  <a:ea typeface="Helvetica Neue Medium"/>
                  <a:cs typeface="Arial" panose="020B0604020202020204" pitchFamily="34" charset="0"/>
                  <a:sym typeface="Helvetica Neue Medium"/>
                </a:rPr>
                <a:t>Concepto Confis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65BADC84-3A19-C8D5-D318-7BE36DB9B0B2}"/>
                </a:ext>
              </a:extLst>
            </p:cNvPr>
            <p:cNvSpPr/>
            <p:nvPr/>
          </p:nvSpPr>
          <p:spPr>
            <a:xfrm>
              <a:off x="10311124" y="7469114"/>
              <a:ext cx="2117068" cy="1716185"/>
            </a:xfrm>
            <a:prstGeom prst="round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kumimoji="0" lang="es-CO" sz="2400" u="none" strike="noStrike" spc="0" normalizeH="0" baseline="0">
                  <a:ln w="0"/>
                  <a:solidFill>
                    <a:schemeClr val="bg1"/>
                  </a:solidFill>
                  <a:uFillTx/>
                  <a:latin typeface="Montserrat Medium" pitchFamily="2" charset="77"/>
                  <a:ea typeface="Helvetica Neue Medium"/>
                  <a:cs typeface="Arial" panose="020B0604020202020204" pitchFamily="34" charset="0"/>
                  <a:sym typeface="Helvetica Neue Medium"/>
                </a:rPr>
                <a:t>Presentación CONPES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36665032-E19B-ED7A-8B25-6FBED04DE8DE}"/>
                </a:ext>
              </a:extLst>
            </p:cNvPr>
            <p:cNvSpPr/>
            <p:nvPr/>
          </p:nvSpPr>
          <p:spPr>
            <a:xfrm>
              <a:off x="12489251" y="7469113"/>
              <a:ext cx="2117068" cy="1716185"/>
            </a:xfrm>
            <a:prstGeom prst="round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kumimoji="0" lang="es-CO" sz="2400" u="none" strike="noStrike" spc="0" normalizeH="0" baseline="0">
                  <a:ln w="0"/>
                  <a:solidFill>
                    <a:schemeClr val="bg1"/>
                  </a:solidFill>
                  <a:uFillTx/>
                  <a:latin typeface="Montserrat Medium" pitchFamily="2" charset="77"/>
                  <a:ea typeface="Helvetica Neue Medium"/>
                  <a:cs typeface="Arial" panose="020B0604020202020204" pitchFamily="34" charset="0"/>
                  <a:sym typeface="Helvetica Neue Medium"/>
                </a:rPr>
                <a:t>Presentación al CNP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FB5E2555-D542-FAE9-E2F1-4EA1F48A3288}"/>
              </a:ext>
            </a:extLst>
          </p:cNvPr>
          <p:cNvGrpSpPr/>
          <p:nvPr/>
        </p:nvGrpSpPr>
        <p:grpSpPr>
          <a:xfrm>
            <a:off x="3985359" y="10245118"/>
            <a:ext cx="9671648" cy="410369"/>
            <a:chOff x="4198456" y="8538992"/>
            <a:chExt cx="10379401" cy="410369"/>
          </a:xfrm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9D0E6B88-CB33-5E98-CDF8-F48D2245F704}"/>
                </a:ext>
              </a:extLst>
            </p:cNvPr>
            <p:cNvSpPr/>
            <p:nvPr/>
          </p:nvSpPr>
          <p:spPr>
            <a:xfrm>
              <a:off x="5233585" y="8538992"/>
              <a:ext cx="8007793" cy="41036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s-CO" spc="0" dirty="0">
                  <a:solidFill>
                    <a:srgbClr val="049169"/>
                  </a:solidFill>
                  <a:latin typeface="Montserrat" pitchFamily="2" charset="77"/>
                  <a:cs typeface="Arial" panose="020B0604020202020204" pitchFamily="34" charset="0"/>
                  <a:sym typeface="Helvetica Neue Medium"/>
                </a:rPr>
                <a:t>DIÁLOGOS REGIONALES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9970278-7C36-71B7-43D6-9B01229BDA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82073" y="8740585"/>
              <a:ext cx="3495784" cy="0"/>
            </a:xfrm>
            <a:prstGeom prst="line">
              <a:avLst/>
            </a:prstGeom>
            <a:noFill/>
            <a:ln w="203200" cap="flat">
              <a:solidFill>
                <a:srgbClr val="049169"/>
              </a:solidFill>
              <a:prstDash val="solid"/>
              <a:miter lim="400000"/>
              <a:headEnd type="none" w="lg" len="lg"/>
              <a:tailEnd type="non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7BD2781-21B7-F124-A3BD-CB5174EAE2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98456" y="8746435"/>
              <a:ext cx="3221997" cy="0"/>
            </a:xfrm>
            <a:prstGeom prst="line">
              <a:avLst/>
            </a:prstGeom>
            <a:noFill/>
            <a:ln w="203200" cap="flat">
              <a:solidFill>
                <a:srgbClr val="049169"/>
              </a:solidFill>
              <a:prstDash val="solid"/>
              <a:miter lim="400000"/>
              <a:headEnd type="none"/>
              <a:tailEnd type="none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55" name="CuadroTexto 54">
            <a:extLst>
              <a:ext uri="{FF2B5EF4-FFF2-40B4-BE49-F238E27FC236}">
                <a16:creationId xmlns:a16="http://schemas.microsoft.com/office/drawing/2014/main" id="{F617EAFD-5568-2050-A25C-53747744970E}"/>
              </a:ext>
            </a:extLst>
          </p:cNvPr>
          <p:cNvSpPr txBox="1"/>
          <p:nvPr/>
        </p:nvSpPr>
        <p:spPr>
          <a:xfrm>
            <a:off x="6771938" y="5934549"/>
            <a:ext cx="4098490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2800" u="none" strike="noStrike" spc="0" normalizeH="0" baseline="0">
                <a:ln w="0"/>
                <a:solidFill>
                  <a:srgbClr val="01498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Montserrat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1</a:t>
            </a:r>
            <a:r>
              <a:rPr kumimoji="0" lang="es-CO" sz="2800" u="none" strike="noStrike" spc="0" normalizeH="0" baseline="0">
                <a:ln w="0"/>
                <a:solidFill>
                  <a:srgbClr val="01498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Montserrat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00 días calendario</a:t>
            </a:r>
          </a:p>
        </p:txBody>
      </p:sp>
      <p:sp>
        <p:nvSpPr>
          <p:cNvPr id="61" name="Cerrar llave 60">
            <a:extLst>
              <a:ext uri="{FF2B5EF4-FFF2-40B4-BE49-F238E27FC236}">
                <a16:creationId xmlns:a16="http://schemas.microsoft.com/office/drawing/2014/main" id="{44E087B7-526A-2761-D4CA-86B7809103FE}"/>
              </a:ext>
            </a:extLst>
          </p:cNvPr>
          <p:cNvSpPr/>
          <p:nvPr/>
        </p:nvSpPr>
        <p:spPr>
          <a:xfrm rot="16200000">
            <a:off x="8666981" y="1501701"/>
            <a:ext cx="308404" cy="10536089"/>
          </a:xfrm>
          <a:prstGeom prst="rightBrace">
            <a:avLst/>
          </a:prstGeom>
          <a:noFill/>
          <a:ln w="38100" cap="flat">
            <a:solidFill>
              <a:srgbClr val="014984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4759EACE-36E0-8894-F671-63E426ED5553}"/>
              </a:ext>
            </a:extLst>
          </p:cNvPr>
          <p:cNvSpPr/>
          <p:nvPr/>
        </p:nvSpPr>
        <p:spPr>
          <a:xfrm>
            <a:off x="3389258" y="7125997"/>
            <a:ext cx="2327848" cy="171618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kumimoji="0" lang="es-CO" sz="2400" u="none" strike="noStrike" spc="0" normalizeH="0" baseline="0">
                <a:ln w="0"/>
                <a:solidFill>
                  <a:schemeClr val="bg1"/>
                </a:solidFill>
                <a:uFillTx/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Presentación estructura al Consejo de Ministros</a:t>
            </a:r>
          </a:p>
        </p:txBody>
      </p:sp>
      <p:sp>
        <p:nvSpPr>
          <p:cNvPr id="33" name="Rounded Rectangle 4">
            <a:extLst>
              <a:ext uri="{FF2B5EF4-FFF2-40B4-BE49-F238E27FC236}">
                <a16:creationId xmlns:a16="http://schemas.microsoft.com/office/drawing/2014/main" id="{71BF512E-E432-9A9F-36C4-0A35F92C6F89}"/>
              </a:ext>
            </a:extLst>
          </p:cNvPr>
          <p:cNvSpPr/>
          <p:nvPr/>
        </p:nvSpPr>
        <p:spPr>
          <a:xfrm>
            <a:off x="18420068" y="5868218"/>
            <a:ext cx="4067945" cy="989782"/>
          </a:xfrm>
          <a:prstGeom prst="roundRect">
            <a:avLst/>
          </a:prstGeom>
          <a:solidFill>
            <a:srgbClr val="04916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kumimoji="0" lang="es-CO" sz="2400" u="none" strike="noStrike" spc="0" normalizeH="0" baseline="0">
                <a:ln w="0"/>
                <a:solidFill>
                  <a:schemeClr val="bg1"/>
                </a:solidFill>
                <a:uFillTx/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BASES</a:t>
            </a:r>
          </a:p>
        </p:txBody>
      </p:sp>
      <p:sp>
        <p:nvSpPr>
          <p:cNvPr id="35" name="Rounded Rectangle 4">
            <a:extLst>
              <a:ext uri="{FF2B5EF4-FFF2-40B4-BE49-F238E27FC236}">
                <a16:creationId xmlns:a16="http://schemas.microsoft.com/office/drawing/2014/main" id="{E61DA149-EEEF-1E22-FF40-5BA6B0DFA091}"/>
              </a:ext>
            </a:extLst>
          </p:cNvPr>
          <p:cNvSpPr/>
          <p:nvPr/>
        </p:nvSpPr>
        <p:spPr>
          <a:xfrm>
            <a:off x="18408475" y="7349696"/>
            <a:ext cx="4067945" cy="989782"/>
          </a:xfrm>
          <a:prstGeom prst="roundRect">
            <a:avLst/>
          </a:prstGeom>
          <a:solidFill>
            <a:srgbClr val="04916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kumimoji="0" lang="es-CO" sz="2400" u="none" strike="noStrike" spc="0" normalizeH="0" baseline="0">
                <a:ln w="0"/>
                <a:solidFill>
                  <a:schemeClr val="bg1"/>
                </a:solidFill>
                <a:uFillTx/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ARTICULADO</a:t>
            </a:r>
          </a:p>
        </p:txBody>
      </p:sp>
      <p:sp>
        <p:nvSpPr>
          <p:cNvPr id="36" name="Rounded Rectangle 4">
            <a:extLst>
              <a:ext uri="{FF2B5EF4-FFF2-40B4-BE49-F238E27FC236}">
                <a16:creationId xmlns:a16="http://schemas.microsoft.com/office/drawing/2014/main" id="{991E0D2F-A5E2-39D9-177E-949D5562E238}"/>
              </a:ext>
            </a:extLst>
          </p:cNvPr>
          <p:cNvSpPr/>
          <p:nvPr/>
        </p:nvSpPr>
        <p:spPr>
          <a:xfrm>
            <a:off x="18419064" y="8805948"/>
            <a:ext cx="4067945" cy="989782"/>
          </a:xfrm>
          <a:prstGeom prst="roundRect">
            <a:avLst/>
          </a:prstGeom>
          <a:solidFill>
            <a:srgbClr val="04916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kumimoji="0" lang="es-CO" sz="2400" u="none" strike="noStrike" spc="0" normalizeH="0" baseline="0">
                <a:ln w="0"/>
                <a:solidFill>
                  <a:schemeClr val="bg1"/>
                </a:solidFill>
                <a:uFillTx/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PLAN PLURIANUAL DE INVERSIONES</a:t>
            </a:r>
          </a:p>
        </p:txBody>
      </p:sp>
      <p:sp>
        <p:nvSpPr>
          <p:cNvPr id="40" name="Cerrar llave 39">
            <a:extLst>
              <a:ext uri="{FF2B5EF4-FFF2-40B4-BE49-F238E27FC236}">
                <a16:creationId xmlns:a16="http://schemas.microsoft.com/office/drawing/2014/main" id="{CF882BB8-49AB-C18B-15BD-99A65FA41A5C}"/>
              </a:ext>
            </a:extLst>
          </p:cNvPr>
          <p:cNvSpPr/>
          <p:nvPr/>
        </p:nvSpPr>
        <p:spPr>
          <a:xfrm>
            <a:off x="16967284" y="5473223"/>
            <a:ext cx="423305" cy="4546675"/>
          </a:xfrm>
          <a:prstGeom prst="rightBrace">
            <a:avLst/>
          </a:prstGeom>
          <a:noFill/>
          <a:ln w="76200" cap="flat">
            <a:solidFill>
              <a:srgbClr val="014984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53" name="Rectángulo: esquinas redondeadas 52">
            <a:extLst>
              <a:ext uri="{FF2B5EF4-FFF2-40B4-BE49-F238E27FC236}">
                <a16:creationId xmlns:a16="http://schemas.microsoft.com/office/drawing/2014/main" id="{1CB3A650-6654-54DD-9E44-60427632E573}"/>
              </a:ext>
            </a:extLst>
          </p:cNvPr>
          <p:cNvSpPr/>
          <p:nvPr/>
        </p:nvSpPr>
        <p:spPr>
          <a:xfrm>
            <a:off x="17963575" y="4426355"/>
            <a:ext cx="4957743" cy="712258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O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1ra versi</a:t>
            </a:r>
            <a:r>
              <a:rPr lang="es-CO"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ón del PND:</a:t>
            </a:r>
            <a:endParaRPr kumimoji="0" lang="es-CO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3" name="Group 9">
            <a:extLst>
              <a:ext uri="{FF2B5EF4-FFF2-40B4-BE49-F238E27FC236}">
                <a16:creationId xmlns:a16="http://schemas.microsoft.com/office/drawing/2014/main" id="{463D59CA-FCEF-1120-3575-8DA2786AD0FF}"/>
              </a:ext>
            </a:extLst>
          </p:cNvPr>
          <p:cNvGrpSpPr/>
          <p:nvPr/>
        </p:nvGrpSpPr>
        <p:grpSpPr>
          <a:xfrm>
            <a:off x="-1" y="13525777"/>
            <a:ext cx="24384001" cy="190224"/>
            <a:chOff x="-1" y="6675929"/>
            <a:chExt cx="7501317" cy="182071"/>
          </a:xfrm>
        </p:grpSpPr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A1D1A63B-065A-5615-FEAE-5831CCEDCE8B}"/>
                </a:ext>
              </a:extLst>
            </p:cNvPr>
            <p:cNvSpPr/>
            <p:nvPr userDrawn="1"/>
          </p:nvSpPr>
          <p:spPr>
            <a:xfrm>
              <a:off x="-1" y="6675929"/>
              <a:ext cx="2500439" cy="182071"/>
            </a:xfrm>
            <a:prstGeom prst="rect">
              <a:avLst/>
            </a:prstGeom>
            <a:solidFill>
              <a:srgbClr val="FFB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Rectangle 7">
              <a:extLst>
                <a:ext uri="{FF2B5EF4-FFF2-40B4-BE49-F238E27FC236}">
                  <a16:creationId xmlns:a16="http://schemas.microsoft.com/office/drawing/2014/main" id="{63EA575F-B20C-3B40-1545-69C242ADA47C}"/>
                </a:ext>
              </a:extLst>
            </p:cNvPr>
            <p:cNvSpPr/>
            <p:nvPr userDrawn="1"/>
          </p:nvSpPr>
          <p:spPr>
            <a:xfrm>
              <a:off x="2500438" y="6675929"/>
              <a:ext cx="2500439" cy="182071"/>
            </a:xfrm>
            <a:prstGeom prst="rect">
              <a:avLst/>
            </a:prstGeom>
            <a:solidFill>
              <a:srgbClr val="15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19A057FA-88F3-7506-22F6-D349C8741EE0}"/>
                </a:ext>
              </a:extLst>
            </p:cNvPr>
            <p:cNvSpPr/>
            <p:nvPr userDrawn="1"/>
          </p:nvSpPr>
          <p:spPr>
            <a:xfrm>
              <a:off x="5000877" y="6675929"/>
              <a:ext cx="2500439" cy="182071"/>
            </a:xfrm>
            <a:prstGeom prst="rect">
              <a:avLst/>
            </a:prstGeom>
            <a:solidFill>
              <a:srgbClr val="E31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14" name="Group 10">
            <a:extLst>
              <a:ext uri="{FF2B5EF4-FFF2-40B4-BE49-F238E27FC236}">
                <a16:creationId xmlns:a16="http://schemas.microsoft.com/office/drawing/2014/main" id="{3E8953CC-CB31-082E-A7EB-0090C7B08A36}"/>
              </a:ext>
            </a:extLst>
          </p:cNvPr>
          <p:cNvGrpSpPr/>
          <p:nvPr/>
        </p:nvGrpSpPr>
        <p:grpSpPr>
          <a:xfrm>
            <a:off x="1253431" y="508364"/>
            <a:ext cx="1339643" cy="115145"/>
            <a:chOff x="-1" y="6675929"/>
            <a:chExt cx="7501318" cy="182071"/>
          </a:xfrm>
        </p:grpSpPr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BF54EAE2-FE87-D923-B5C7-B77AF1034F5E}"/>
                </a:ext>
              </a:extLst>
            </p:cNvPr>
            <p:cNvSpPr/>
            <p:nvPr userDrawn="1"/>
          </p:nvSpPr>
          <p:spPr>
            <a:xfrm>
              <a:off x="-1" y="6675929"/>
              <a:ext cx="2500439" cy="182071"/>
            </a:xfrm>
            <a:prstGeom prst="rect">
              <a:avLst/>
            </a:prstGeom>
            <a:solidFill>
              <a:srgbClr val="FFB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6843FC52-2B55-AB5C-2FB2-706AAE0DF888}"/>
                </a:ext>
              </a:extLst>
            </p:cNvPr>
            <p:cNvSpPr/>
            <p:nvPr userDrawn="1"/>
          </p:nvSpPr>
          <p:spPr>
            <a:xfrm>
              <a:off x="2500438" y="6675929"/>
              <a:ext cx="2500439" cy="182071"/>
            </a:xfrm>
            <a:prstGeom prst="rect">
              <a:avLst/>
            </a:prstGeom>
            <a:solidFill>
              <a:srgbClr val="15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8" name="Rectangle 13">
              <a:extLst>
                <a:ext uri="{FF2B5EF4-FFF2-40B4-BE49-F238E27FC236}">
                  <a16:creationId xmlns:a16="http://schemas.microsoft.com/office/drawing/2014/main" id="{FBF4C0CF-5D56-0817-9ECC-A696C0412EC2}"/>
                </a:ext>
              </a:extLst>
            </p:cNvPr>
            <p:cNvSpPr/>
            <p:nvPr userDrawn="1"/>
          </p:nvSpPr>
          <p:spPr>
            <a:xfrm>
              <a:off x="5000878" y="6675929"/>
              <a:ext cx="2500439" cy="182071"/>
            </a:xfrm>
            <a:prstGeom prst="rect">
              <a:avLst/>
            </a:prstGeom>
            <a:solidFill>
              <a:srgbClr val="E31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pic>
        <p:nvPicPr>
          <p:cNvPr id="26" name="Imagen 2" descr="Texto&#10;&#10;Descripción generada automáticamente">
            <a:extLst>
              <a:ext uri="{FF2B5EF4-FFF2-40B4-BE49-F238E27FC236}">
                <a16:creationId xmlns:a16="http://schemas.microsoft.com/office/drawing/2014/main" id="{7C78632C-5A9F-9028-F3B1-B76C1E9162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8039" y="508364"/>
            <a:ext cx="7345961" cy="1277358"/>
          </a:xfrm>
          <a:prstGeom prst="rect">
            <a:avLst/>
          </a:prstGeom>
        </p:spPr>
      </p:pic>
      <p:sp>
        <p:nvSpPr>
          <p:cNvPr id="27" name="sophisticated desktop stuff">
            <a:extLst>
              <a:ext uri="{FF2B5EF4-FFF2-40B4-BE49-F238E27FC236}">
                <a16:creationId xmlns:a16="http://schemas.microsoft.com/office/drawing/2014/main" id="{B492CAAD-F198-7902-1BD5-186B920ACA81}"/>
              </a:ext>
            </a:extLst>
          </p:cNvPr>
          <p:cNvSpPr txBox="1"/>
          <p:nvPr/>
        </p:nvSpPr>
        <p:spPr>
          <a:xfrm>
            <a:off x="1202890" y="673056"/>
            <a:ext cx="20251877" cy="114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7500" cap="all" spc="0">
                <a:latin typeface="+mn-lt"/>
                <a:ea typeface="+mn-ea"/>
                <a:cs typeface="+mn-cs"/>
                <a:sym typeface="Montserrat ExtraBold"/>
              </a:defRPr>
            </a:lvl1pPr>
          </a:lstStyle>
          <a:p>
            <a:r>
              <a:rPr lang="es-CO" dirty="0">
                <a:solidFill>
                  <a:srgbClr val="0177BC"/>
                </a:solidFill>
              </a:rPr>
              <a:t>Proceso de elaboración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C179900A-6EC3-FE48-32AB-F97A71151B67}"/>
              </a:ext>
            </a:extLst>
          </p:cNvPr>
          <p:cNvSpPr txBox="1"/>
          <p:nvPr/>
        </p:nvSpPr>
        <p:spPr>
          <a:xfrm>
            <a:off x="1353745" y="1713297"/>
            <a:ext cx="9404352" cy="584775"/>
          </a:xfrm>
          <a:prstGeom prst="rect">
            <a:avLst/>
          </a:prstGeom>
          <a:solidFill>
            <a:srgbClr val="01498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s-MX" sz="3200" b="1" dirty="0">
                <a:solidFill>
                  <a:schemeClr val="bg1"/>
                </a:solidFill>
                <a:latin typeface="Montserrat ExtraBold" pitchFamily="2" charset="77"/>
              </a:rPr>
              <a:t>RUTA CRÍTICA</a:t>
            </a:r>
          </a:p>
        </p:txBody>
      </p:sp>
    </p:spTree>
    <p:extLst>
      <p:ext uri="{BB962C8B-B14F-4D97-AF65-F5344CB8AC3E}">
        <p14:creationId xmlns:p14="http://schemas.microsoft.com/office/powerpoint/2010/main" val="3450630127"/>
      </p:ext>
    </p:extLst>
  </p:cSld>
  <p:clrMapOvr>
    <a:masterClrMapping/>
  </p:clrMapOvr>
  <p:transition spd="slow">
    <p:fade thruBlk="1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1" grpId="0" animBg="1" advAuto="0"/>
      <p:bldP spid="22" grpId="0" animBg="1" advAuto="0"/>
      <p:bldP spid="27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4E718C49-49FF-F068-A592-0933AF781D05}"/>
              </a:ext>
            </a:extLst>
          </p:cNvPr>
          <p:cNvCxnSpPr>
            <a:cxnSpLocks/>
            <a:stCxn id="28" idx="2"/>
            <a:endCxn id="30" idx="0"/>
          </p:cNvCxnSpPr>
          <p:nvPr/>
        </p:nvCxnSpPr>
        <p:spPr>
          <a:xfrm flipH="1" flipV="1">
            <a:off x="3032568" y="8752254"/>
            <a:ext cx="9082" cy="151034"/>
          </a:xfrm>
          <a:prstGeom prst="line">
            <a:avLst/>
          </a:prstGeom>
          <a:noFill/>
          <a:ln w="38100" cap="flat">
            <a:solidFill>
              <a:srgbClr val="014984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31" name="presentation template"/>
          <p:cNvSpPr txBox="1"/>
          <p:nvPr/>
        </p:nvSpPr>
        <p:spPr>
          <a:xfrm>
            <a:off x="12192000" y="15292506"/>
            <a:ext cx="10922000" cy="454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b">
            <a:spAutoFit/>
          </a:bodyPr>
          <a:lstStyle>
            <a:lvl1pPr algn="r">
              <a:lnSpc>
                <a:spcPct val="125000"/>
              </a:lnSpc>
              <a:defRPr cap="all" spc="5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Presidencia de la república</a:t>
            </a:r>
            <a:endParaRPr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2" name="Group">
            <a:extLst>
              <a:ext uri="{FF2B5EF4-FFF2-40B4-BE49-F238E27FC236}">
                <a16:creationId xmlns:a16="http://schemas.microsoft.com/office/drawing/2014/main" id="{1786915E-4042-F624-6337-D53CF2331875}"/>
              </a:ext>
            </a:extLst>
          </p:cNvPr>
          <p:cNvGrpSpPr/>
          <p:nvPr/>
        </p:nvGrpSpPr>
        <p:grpSpPr>
          <a:xfrm>
            <a:off x="1269999" y="15340589"/>
            <a:ext cx="2004756" cy="406401"/>
            <a:chOff x="0" y="0"/>
            <a:chExt cx="2004755" cy="406400"/>
          </a:xfrm>
        </p:grpSpPr>
        <p:sp>
          <p:nvSpPr>
            <p:cNvPr id="23" name="Square">
              <a:extLst>
                <a:ext uri="{FF2B5EF4-FFF2-40B4-BE49-F238E27FC236}">
                  <a16:creationId xmlns:a16="http://schemas.microsoft.com/office/drawing/2014/main" id="{0CEA9B3F-4AA1-375D-B125-2C53E1A56485}"/>
                </a:ext>
              </a:extLst>
            </p:cNvPr>
            <p:cNvSpPr/>
            <p:nvPr/>
          </p:nvSpPr>
          <p:spPr>
            <a:xfrm>
              <a:off x="1598355" y="0"/>
              <a:ext cx="406401" cy="406400"/>
            </a:xfrm>
            <a:prstGeom prst="rect">
              <a:avLst/>
            </a:prstGeom>
            <a:solidFill>
              <a:srgbClr val="0177B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Montserrat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24" name="Square">
              <a:extLst>
                <a:ext uri="{FF2B5EF4-FFF2-40B4-BE49-F238E27FC236}">
                  <a16:creationId xmlns:a16="http://schemas.microsoft.com/office/drawing/2014/main" id="{FE15E7C8-D110-52F2-C2EF-D55EF041EEBF}"/>
                </a:ext>
              </a:extLst>
            </p:cNvPr>
            <p:cNvSpPr/>
            <p:nvPr/>
          </p:nvSpPr>
          <p:spPr>
            <a:xfrm>
              <a:off x="0" y="0"/>
              <a:ext cx="406400" cy="406400"/>
            </a:xfrm>
            <a:prstGeom prst="rect">
              <a:avLst/>
            </a:prstGeom>
            <a:solidFill>
              <a:srgbClr val="00CBE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Montserrat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25" name="Square">
              <a:extLst>
                <a:ext uri="{FF2B5EF4-FFF2-40B4-BE49-F238E27FC236}">
                  <a16:creationId xmlns:a16="http://schemas.microsoft.com/office/drawing/2014/main" id="{7BDA35D3-A3A3-FEE6-3251-7A0C544E1F45}"/>
                </a:ext>
              </a:extLst>
            </p:cNvPr>
            <p:cNvSpPr/>
            <p:nvPr/>
          </p:nvSpPr>
          <p:spPr>
            <a:xfrm>
              <a:off x="800100" y="0"/>
              <a:ext cx="406401" cy="406400"/>
            </a:xfrm>
            <a:prstGeom prst="rect">
              <a:avLst/>
            </a:prstGeom>
            <a:solidFill>
              <a:srgbClr val="00B6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Montserrat" pitchFamily="2" charset="77"/>
                <a:cs typeface="Arial" panose="020B0604020202020204" pitchFamily="34" charset="0"/>
              </a:endParaRPr>
            </a:p>
          </p:txBody>
        </p:sp>
      </p:grpSp>
      <p:sp>
        <p:nvSpPr>
          <p:cNvPr id="18" name="Rounded Rectangle 4">
            <a:extLst>
              <a:ext uri="{FF2B5EF4-FFF2-40B4-BE49-F238E27FC236}">
                <a16:creationId xmlns:a16="http://schemas.microsoft.com/office/drawing/2014/main" id="{97CBDBA1-A11F-C31A-3607-77547D76A37D}"/>
              </a:ext>
            </a:extLst>
          </p:cNvPr>
          <p:cNvSpPr/>
          <p:nvPr/>
        </p:nvSpPr>
        <p:spPr>
          <a:xfrm>
            <a:off x="1269999" y="5547573"/>
            <a:ext cx="7210425" cy="4490767"/>
          </a:xfrm>
          <a:prstGeom prst="roundRect">
            <a:avLst>
              <a:gd name="adj" fmla="val 11876"/>
            </a:avLst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kumimoji="0" lang="es-CO" sz="3200" u="none" strike="noStrike" spc="0" normalizeH="0" baseline="0">
              <a:ln w="0"/>
              <a:solidFill>
                <a:schemeClr val="bg1"/>
              </a:solidFill>
              <a:uFillTx/>
              <a:latin typeface="Montserrat Medium" pitchFamily="2" charset="77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1" name="Rounded Rectangle 4">
            <a:extLst>
              <a:ext uri="{FF2B5EF4-FFF2-40B4-BE49-F238E27FC236}">
                <a16:creationId xmlns:a16="http://schemas.microsoft.com/office/drawing/2014/main" id="{E8393AD5-DF5B-4B11-0C5D-B489820D74B4}"/>
              </a:ext>
            </a:extLst>
          </p:cNvPr>
          <p:cNvSpPr/>
          <p:nvPr/>
        </p:nvSpPr>
        <p:spPr>
          <a:xfrm>
            <a:off x="8211127" y="10671031"/>
            <a:ext cx="8403608" cy="1141338"/>
          </a:xfrm>
          <a:prstGeom prst="roundRect">
            <a:avLst/>
          </a:prstGeom>
          <a:solidFill>
            <a:srgbClr val="04916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CO" sz="4000" spc="0" dirty="0">
                <a:ln w="0"/>
                <a:solidFill>
                  <a:schemeClr val="bg1"/>
                </a:solidFill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DIÁLOGOS REGIONALES</a:t>
            </a:r>
            <a:endParaRPr kumimoji="0" lang="es-CO" sz="4000" u="none" strike="noStrike" spc="0" normalizeH="0" baseline="0" dirty="0">
              <a:ln w="0"/>
              <a:solidFill>
                <a:schemeClr val="bg1"/>
              </a:solidFill>
              <a:uFillTx/>
              <a:latin typeface="Montserrat Medium" pitchFamily="2" charset="77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6" name="Rounded Rectangle 4">
            <a:extLst>
              <a:ext uri="{FF2B5EF4-FFF2-40B4-BE49-F238E27FC236}">
                <a16:creationId xmlns:a16="http://schemas.microsoft.com/office/drawing/2014/main" id="{07E91C28-9093-4A25-A682-461EBA46379A}"/>
              </a:ext>
            </a:extLst>
          </p:cNvPr>
          <p:cNvSpPr/>
          <p:nvPr/>
        </p:nvSpPr>
        <p:spPr>
          <a:xfrm>
            <a:off x="1430646" y="6667584"/>
            <a:ext cx="3222008" cy="989782"/>
          </a:xfrm>
          <a:prstGeom prst="roundRect">
            <a:avLst/>
          </a:prstGeom>
          <a:solidFill>
            <a:srgbClr val="7030A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kumimoji="0" lang="es-CO" sz="3200" u="none" strike="noStrike" spc="0" normalizeH="0" baseline="0">
                <a:ln w="0"/>
                <a:solidFill>
                  <a:schemeClr val="bg1"/>
                </a:solidFill>
                <a:uFillTx/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Objetivos</a:t>
            </a:r>
          </a:p>
        </p:txBody>
      </p:sp>
      <p:sp>
        <p:nvSpPr>
          <p:cNvPr id="27" name="Rounded Rectangle 4">
            <a:extLst>
              <a:ext uri="{FF2B5EF4-FFF2-40B4-BE49-F238E27FC236}">
                <a16:creationId xmlns:a16="http://schemas.microsoft.com/office/drawing/2014/main" id="{AA5AC8B7-6A06-E59D-E088-5BA8B714BBCA}"/>
              </a:ext>
            </a:extLst>
          </p:cNvPr>
          <p:cNvSpPr/>
          <p:nvPr/>
        </p:nvSpPr>
        <p:spPr>
          <a:xfrm>
            <a:off x="5047896" y="6667584"/>
            <a:ext cx="3222008" cy="989782"/>
          </a:xfrm>
          <a:prstGeom prst="roundRect">
            <a:avLst/>
          </a:prstGeom>
          <a:solidFill>
            <a:srgbClr val="7030A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CO" sz="3200" spc="0">
                <a:ln w="0"/>
                <a:solidFill>
                  <a:schemeClr val="bg1"/>
                </a:solidFill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Antecedentes</a:t>
            </a:r>
            <a:endParaRPr kumimoji="0" lang="es-CO" sz="3200" u="none" strike="noStrike" spc="0" normalizeH="0" baseline="0">
              <a:ln w="0"/>
              <a:solidFill>
                <a:schemeClr val="bg1"/>
              </a:solidFill>
              <a:uFillTx/>
              <a:latin typeface="Montserrat Medium" pitchFamily="2" charset="77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8" name="Rounded Rectangle 4">
            <a:extLst>
              <a:ext uri="{FF2B5EF4-FFF2-40B4-BE49-F238E27FC236}">
                <a16:creationId xmlns:a16="http://schemas.microsoft.com/office/drawing/2014/main" id="{E59A4579-C319-7D97-64EA-8DC84A8D6909}"/>
              </a:ext>
            </a:extLst>
          </p:cNvPr>
          <p:cNvSpPr/>
          <p:nvPr/>
        </p:nvSpPr>
        <p:spPr>
          <a:xfrm>
            <a:off x="1430646" y="7913506"/>
            <a:ext cx="3222008" cy="989782"/>
          </a:xfrm>
          <a:prstGeom prst="roundRect">
            <a:avLst/>
          </a:prstGeom>
          <a:solidFill>
            <a:srgbClr val="7030A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kumimoji="0" lang="es-CO" sz="3200" u="none" strike="noStrike" spc="0" normalizeH="0" baseline="0">
                <a:ln w="0"/>
                <a:solidFill>
                  <a:schemeClr val="bg1"/>
                </a:solidFill>
                <a:uFillTx/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Diagnóstico</a:t>
            </a:r>
          </a:p>
        </p:txBody>
      </p:sp>
      <p:sp>
        <p:nvSpPr>
          <p:cNvPr id="29" name="Rounded Rectangle 4">
            <a:extLst>
              <a:ext uri="{FF2B5EF4-FFF2-40B4-BE49-F238E27FC236}">
                <a16:creationId xmlns:a16="http://schemas.microsoft.com/office/drawing/2014/main" id="{F94F83FD-BD92-761E-AB8B-7595A36814D8}"/>
              </a:ext>
            </a:extLst>
          </p:cNvPr>
          <p:cNvSpPr/>
          <p:nvPr/>
        </p:nvSpPr>
        <p:spPr>
          <a:xfrm>
            <a:off x="5047896" y="7913506"/>
            <a:ext cx="3222008" cy="989782"/>
          </a:xfrm>
          <a:prstGeom prst="roundRect">
            <a:avLst/>
          </a:prstGeom>
          <a:solidFill>
            <a:srgbClr val="7030A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kumimoji="0" lang="es-CO" sz="3200" u="none" strike="noStrike" spc="0" normalizeH="0" baseline="0">
                <a:ln w="0"/>
                <a:solidFill>
                  <a:schemeClr val="bg1"/>
                </a:solidFill>
                <a:uFillTx/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Estratregias</a:t>
            </a:r>
          </a:p>
        </p:txBody>
      </p:sp>
      <p:sp>
        <p:nvSpPr>
          <p:cNvPr id="30" name="Rounded Rectangle 4">
            <a:extLst>
              <a:ext uri="{FF2B5EF4-FFF2-40B4-BE49-F238E27FC236}">
                <a16:creationId xmlns:a16="http://schemas.microsoft.com/office/drawing/2014/main" id="{BB52687B-0049-F85A-E91C-C1BCBB8A577A}"/>
              </a:ext>
            </a:extLst>
          </p:cNvPr>
          <p:cNvSpPr/>
          <p:nvPr/>
        </p:nvSpPr>
        <p:spPr>
          <a:xfrm>
            <a:off x="1689389" y="8752254"/>
            <a:ext cx="2686358" cy="534613"/>
          </a:xfrm>
          <a:prstGeom prst="roundRect">
            <a:avLst/>
          </a:prstGeom>
          <a:solidFill>
            <a:srgbClr val="0177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kumimoji="0" lang="es-CO" sz="3200" u="none" strike="noStrike" spc="0" normalizeH="0" baseline="0" dirty="0">
                <a:ln w="0"/>
                <a:solidFill>
                  <a:schemeClr val="bg1"/>
                </a:solidFill>
                <a:uFillTx/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Indicadores</a:t>
            </a:r>
          </a:p>
        </p:txBody>
      </p:sp>
      <p:sp>
        <p:nvSpPr>
          <p:cNvPr id="31" name="Rounded Rectangle 4">
            <a:extLst>
              <a:ext uri="{FF2B5EF4-FFF2-40B4-BE49-F238E27FC236}">
                <a16:creationId xmlns:a16="http://schemas.microsoft.com/office/drawing/2014/main" id="{2EE6E626-23D2-D72E-397F-2508C0DB1F8D}"/>
              </a:ext>
            </a:extLst>
          </p:cNvPr>
          <p:cNvSpPr/>
          <p:nvPr/>
        </p:nvSpPr>
        <p:spPr>
          <a:xfrm>
            <a:off x="5292865" y="8758756"/>
            <a:ext cx="2732069" cy="476312"/>
          </a:xfrm>
          <a:prstGeom prst="roundRect">
            <a:avLst/>
          </a:prstGeom>
          <a:solidFill>
            <a:srgbClr val="0177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kumimoji="0" lang="es-CO" sz="3200" u="none" strike="noStrike" spc="0" normalizeH="0" baseline="0">
                <a:ln w="0"/>
                <a:solidFill>
                  <a:schemeClr val="bg1"/>
                </a:solidFill>
                <a:uFillTx/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Metas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1FA209E4-CB11-85FC-E8EB-73CDFEC59375}"/>
              </a:ext>
            </a:extLst>
          </p:cNvPr>
          <p:cNvSpPr txBox="1"/>
          <p:nvPr/>
        </p:nvSpPr>
        <p:spPr>
          <a:xfrm>
            <a:off x="3832520" y="5698760"/>
            <a:ext cx="2085381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spc="0">
                <a:ln w="0"/>
                <a:solidFill>
                  <a:srgbClr val="01498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BASES</a:t>
            </a:r>
            <a:endParaRPr kumimoji="0" lang="es-CO" sz="4000" u="none" strike="noStrike" spc="0" normalizeH="0" baseline="0">
              <a:ln w="0"/>
              <a:solidFill>
                <a:srgbClr val="01498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Montserrat" pitchFamily="2" charset="77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63" name="Rounded Rectangle 4">
            <a:extLst>
              <a:ext uri="{FF2B5EF4-FFF2-40B4-BE49-F238E27FC236}">
                <a16:creationId xmlns:a16="http://schemas.microsoft.com/office/drawing/2014/main" id="{FE5FA2EA-D106-F242-7BC9-5B2410509262}"/>
              </a:ext>
            </a:extLst>
          </p:cNvPr>
          <p:cNvSpPr/>
          <p:nvPr/>
        </p:nvSpPr>
        <p:spPr>
          <a:xfrm>
            <a:off x="8807719" y="5547572"/>
            <a:ext cx="7210425" cy="4490767"/>
          </a:xfrm>
          <a:prstGeom prst="roundRect">
            <a:avLst>
              <a:gd name="adj" fmla="val 10079"/>
            </a:avLst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kumimoji="0" lang="es-CO" sz="3200" u="none" strike="noStrike" spc="0" normalizeH="0" baseline="0">
              <a:ln w="0"/>
              <a:solidFill>
                <a:schemeClr val="bg1"/>
              </a:solidFill>
              <a:uFillTx/>
              <a:latin typeface="Montserrat Medium" pitchFamily="2" charset="77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64" name="Rounded Rectangle 4">
            <a:extLst>
              <a:ext uri="{FF2B5EF4-FFF2-40B4-BE49-F238E27FC236}">
                <a16:creationId xmlns:a16="http://schemas.microsoft.com/office/drawing/2014/main" id="{3AFACE66-88C0-C7CD-ADA1-9A9D7C89475B}"/>
              </a:ext>
            </a:extLst>
          </p:cNvPr>
          <p:cNvSpPr/>
          <p:nvPr/>
        </p:nvSpPr>
        <p:spPr>
          <a:xfrm>
            <a:off x="16345440" y="5547572"/>
            <a:ext cx="7210425" cy="4490767"/>
          </a:xfrm>
          <a:prstGeom prst="roundRect">
            <a:avLst>
              <a:gd name="adj" fmla="val 8283"/>
            </a:avLst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kumimoji="0" lang="es-CO" sz="3200" u="none" strike="noStrike" spc="0" normalizeH="0" baseline="0">
              <a:ln w="0"/>
              <a:solidFill>
                <a:schemeClr val="bg1"/>
              </a:solidFill>
              <a:uFillTx/>
              <a:latin typeface="Montserrat Medium" pitchFamily="2" charset="77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D9EE2970-7DDC-961F-FD5D-369D4D2D1901}"/>
              </a:ext>
            </a:extLst>
          </p:cNvPr>
          <p:cNvSpPr txBox="1"/>
          <p:nvPr/>
        </p:nvSpPr>
        <p:spPr>
          <a:xfrm>
            <a:off x="10429411" y="5698760"/>
            <a:ext cx="4063139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spc="0">
                <a:ln w="0"/>
                <a:solidFill>
                  <a:srgbClr val="01498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ARTICULADO</a:t>
            </a:r>
            <a:endParaRPr kumimoji="0" lang="es-CO" sz="4000" u="none" strike="noStrike" spc="0" normalizeH="0" baseline="0">
              <a:ln w="0"/>
              <a:solidFill>
                <a:srgbClr val="01498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Montserrat" pitchFamily="2" charset="77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967C893C-5374-57BA-1003-DC2345A3EA66}"/>
              </a:ext>
            </a:extLst>
          </p:cNvPr>
          <p:cNvSpPr txBox="1"/>
          <p:nvPr/>
        </p:nvSpPr>
        <p:spPr>
          <a:xfrm>
            <a:off x="17919082" y="5761645"/>
            <a:ext cx="4063139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u="none" strike="noStrike" spc="0" normalizeH="0" baseline="0">
                <a:ln w="0"/>
                <a:solidFill>
                  <a:srgbClr val="01498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Montserrat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PP</a:t>
            </a:r>
            <a:r>
              <a:rPr lang="en-US" sz="4000" spc="0">
                <a:ln w="0"/>
                <a:solidFill>
                  <a:srgbClr val="01498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I</a:t>
            </a:r>
            <a:endParaRPr kumimoji="0" lang="es-CO" sz="4000" u="none" strike="noStrike" spc="0" normalizeH="0" baseline="0">
              <a:ln w="0"/>
              <a:solidFill>
                <a:srgbClr val="01498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Montserrat" pitchFamily="2" charset="77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67" name="Rounded Rectangle 4">
            <a:extLst>
              <a:ext uri="{FF2B5EF4-FFF2-40B4-BE49-F238E27FC236}">
                <a16:creationId xmlns:a16="http://schemas.microsoft.com/office/drawing/2014/main" id="{051037AE-835B-8853-6235-0FE1A3388A34}"/>
              </a:ext>
            </a:extLst>
          </p:cNvPr>
          <p:cNvSpPr/>
          <p:nvPr/>
        </p:nvSpPr>
        <p:spPr>
          <a:xfrm>
            <a:off x="8212752" y="2680196"/>
            <a:ext cx="8403608" cy="1792223"/>
          </a:xfrm>
          <a:prstGeom prst="roundRect">
            <a:avLst/>
          </a:prstGeom>
          <a:solidFill>
            <a:srgbClr val="0177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CO" sz="4000" spc="0" dirty="0">
                <a:ln w="0"/>
                <a:solidFill>
                  <a:schemeClr val="bg1"/>
                </a:solidFill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Programa de Gobierno</a:t>
            </a:r>
          </a:p>
          <a:p>
            <a:pPr algn="ctr">
              <a:lnSpc>
                <a:spcPct val="100000"/>
              </a:lnSpc>
            </a:pPr>
            <a:r>
              <a:rPr kumimoji="0" lang="es-CO" sz="4000" u="none" strike="noStrike" spc="0" normalizeH="0" baseline="0" dirty="0">
                <a:ln w="0"/>
                <a:solidFill>
                  <a:schemeClr val="bg1"/>
                </a:solidFill>
                <a:uFillTx/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Informe Comisi</a:t>
            </a:r>
            <a:r>
              <a:rPr lang="es-CO" sz="4000" spc="0" dirty="0">
                <a:ln w="0"/>
                <a:solidFill>
                  <a:schemeClr val="bg1"/>
                </a:solidFill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ón de Empalme</a:t>
            </a:r>
          </a:p>
          <a:p>
            <a:pPr algn="ctr">
              <a:lnSpc>
                <a:spcPct val="100000"/>
              </a:lnSpc>
            </a:pPr>
            <a:r>
              <a:rPr lang="es-CO" sz="4000" spc="0" dirty="0">
                <a:ln w="0"/>
                <a:solidFill>
                  <a:schemeClr val="bg1"/>
                </a:solidFill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Trabajo con sectores</a:t>
            </a:r>
            <a:endParaRPr kumimoji="0" lang="es-CO" sz="4000" u="none" strike="noStrike" spc="0" normalizeH="0" baseline="0" dirty="0">
              <a:ln w="0"/>
              <a:solidFill>
                <a:schemeClr val="bg1"/>
              </a:solidFill>
              <a:uFillTx/>
              <a:latin typeface="Montserrat Medium" pitchFamily="2" charset="77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cxnSp>
        <p:nvCxnSpPr>
          <p:cNvPr id="58" name="Conector: angular 57">
            <a:extLst>
              <a:ext uri="{FF2B5EF4-FFF2-40B4-BE49-F238E27FC236}">
                <a16:creationId xmlns:a16="http://schemas.microsoft.com/office/drawing/2014/main" id="{2B8DEF4A-12AC-F846-69FE-853EB7679F9D}"/>
              </a:ext>
            </a:extLst>
          </p:cNvPr>
          <p:cNvCxnSpPr>
            <a:stCxn id="21" idx="1"/>
            <a:endCxn id="18" idx="2"/>
          </p:cNvCxnSpPr>
          <p:nvPr/>
        </p:nvCxnSpPr>
        <p:spPr>
          <a:xfrm rot="10800000">
            <a:off x="4875213" y="10038340"/>
            <a:ext cx="3335915" cy="1203360"/>
          </a:xfrm>
          <a:prstGeom prst="bentConnector2">
            <a:avLst/>
          </a:prstGeom>
          <a:noFill/>
          <a:ln w="38100" cap="flat">
            <a:solidFill>
              <a:srgbClr val="014984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0" name="Conector: angular 59">
            <a:extLst>
              <a:ext uri="{FF2B5EF4-FFF2-40B4-BE49-F238E27FC236}">
                <a16:creationId xmlns:a16="http://schemas.microsoft.com/office/drawing/2014/main" id="{D78A58BE-152D-B5D0-E1BE-FBE2243BEBFA}"/>
              </a:ext>
            </a:extLst>
          </p:cNvPr>
          <p:cNvCxnSpPr>
            <a:cxnSpLocks/>
            <a:stCxn id="21" idx="3"/>
            <a:endCxn id="64" idx="2"/>
          </p:cNvCxnSpPr>
          <p:nvPr/>
        </p:nvCxnSpPr>
        <p:spPr>
          <a:xfrm flipV="1">
            <a:off x="16614735" y="10038339"/>
            <a:ext cx="3335918" cy="1203361"/>
          </a:xfrm>
          <a:prstGeom prst="bentConnector2">
            <a:avLst/>
          </a:prstGeom>
          <a:noFill/>
          <a:ln w="38100" cap="flat">
            <a:solidFill>
              <a:srgbClr val="014984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8" name="Conector recto de flecha 67">
            <a:extLst>
              <a:ext uri="{FF2B5EF4-FFF2-40B4-BE49-F238E27FC236}">
                <a16:creationId xmlns:a16="http://schemas.microsoft.com/office/drawing/2014/main" id="{35AEF6CC-A7C4-F815-0A22-3F030D08B3B0}"/>
              </a:ext>
            </a:extLst>
          </p:cNvPr>
          <p:cNvCxnSpPr>
            <a:stCxn id="21" idx="0"/>
            <a:endCxn id="63" idx="2"/>
          </p:cNvCxnSpPr>
          <p:nvPr/>
        </p:nvCxnSpPr>
        <p:spPr>
          <a:xfrm flipV="1">
            <a:off x="12412931" y="10038339"/>
            <a:ext cx="1" cy="632692"/>
          </a:xfrm>
          <a:prstGeom prst="straightConnector1">
            <a:avLst/>
          </a:prstGeom>
          <a:noFill/>
          <a:ln w="38100" cap="flat">
            <a:solidFill>
              <a:srgbClr val="014984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2" name="Conector: angular 71">
            <a:extLst>
              <a:ext uri="{FF2B5EF4-FFF2-40B4-BE49-F238E27FC236}">
                <a16:creationId xmlns:a16="http://schemas.microsoft.com/office/drawing/2014/main" id="{F2EEB3CE-6650-F6FF-D281-F50100C551B9}"/>
              </a:ext>
            </a:extLst>
          </p:cNvPr>
          <p:cNvCxnSpPr>
            <a:cxnSpLocks/>
            <a:stCxn id="67" idx="1"/>
            <a:endCxn id="18" idx="0"/>
          </p:cNvCxnSpPr>
          <p:nvPr/>
        </p:nvCxnSpPr>
        <p:spPr>
          <a:xfrm rot="10800000" flipV="1">
            <a:off x="4875212" y="3576307"/>
            <a:ext cx="3337540" cy="1971265"/>
          </a:xfrm>
          <a:prstGeom prst="bentConnector2">
            <a:avLst/>
          </a:prstGeom>
          <a:noFill/>
          <a:ln w="38100" cap="flat">
            <a:solidFill>
              <a:srgbClr val="014984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4" name="Conector: angular 73">
            <a:extLst>
              <a:ext uri="{FF2B5EF4-FFF2-40B4-BE49-F238E27FC236}">
                <a16:creationId xmlns:a16="http://schemas.microsoft.com/office/drawing/2014/main" id="{0320024F-8973-DE5B-1BEF-AF0C989BEE24}"/>
              </a:ext>
            </a:extLst>
          </p:cNvPr>
          <p:cNvCxnSpPr>
            <a:cxnSpLocks/>
            <a:stCxn id="67" idx="3"/>
            <a:endCxn id="64" idx="0"/>
          </p:cNvCxnSpPr>
          <p:nvPr/>
        </p:nvCxnSpPr>
        <p:spPr>
          <a:xfrm>
            <a:off x="16616360" y="3576308"/>
            <a:ext cx="3334293" cy="1971264"/>
          </a:xfrm>
          <a:prstGeom prst="bentConnector2">
            <a:avLst/>
          </a:prstGeom>
          <a:noFill/>
          <a:ln w="38100" cap="flat">
            <a:solidFill>
              <a:srgbClr val="014984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6" name="Conector recto de flecha 75">
            <a:extLst>
              <a:ext uri="{FF2B5EF4-FFF2-40B4-BE49-F238E27FC236}">
                <a16:creationId xmlns:a16="http://schemas.microsoft.com/office/drawing/2014/main" id="{033C6461-F6CE-19E6-B884-AEE443B0374D}"/>
              </a:ext>
            </a:extLst>
          </p:cNvPr>
          <p:cNvCxnSpPr>
            <a:cxnSpLocks/>
            <a:stCxn id="67" idx="2"/>
            <a:endCxn id="63" idx="0"/>
          </p:cNvCxnSpPr>
          <p:nvPr/>
        </p:nvCxnSpPr>
        <p:spPr>
          <a:xfrm flipH="1">
            <a:off x="12412932" y="4472419"/>
            <a:ext cx="1624" cy="1075153"/>
          </a:xfrm>
          <a:prstGeom prst="straightConnector1">
            <a:avLst/>
          </a:prstGeom>
          <a:noFill/>
          <a:ln w="38100" cap="flat">
            <a:solidFill>
              <a:srgbClr val="014984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7" name="Conector recto 86">
            <a:extLst>
              <a:ext uri="{FF2B5EF4-FFF2-40B4-BE49-F238E27FC236}">
                <a16:creationId xmlns:a16="http://schemas.microsoft.com/office/drawing/2014/main" id="{C5AE3D91-0AE0-E7B4-95C3-4C0A740B1863}"/>
              </a:ext>
            </a:extLst>
          </p:cNvPr>
          <p:cNvCxnSpPr>
            <a:cxnSpLocks/>
            <a:stCxn id="90" idx="2"/>
          </p:cNvCxnSpPr>
          <p:nvPr/>
        </p:nvCxnSpPr>
        <p:spPr>
          <a:xfrm flipH="1" flipV="1">
            <a:off x="10605873" y="8815672"/>
            <a:ext cx="9082" cy="151034"/>
          </a:xfrm>
          <a:prstGeom prst="line">
            <a:avLst/>
          </a:prstGeom>
          <a:noFill/>
          <a:ln w="38100" cap="flat">
            <a:solidFill>
              <a:srgbClr val="014984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8" name="Rounded Rectangle 4">
            <a:extLst>
              <a:ext uri="{FF2B5EF4-FFF2-40B4-BE49-F238E27FC236}">
                <a16:creationId xmlns:a16="http://schemas.microsoft.com/office/drawing/2014/main" id="{CC01CEF3-E946-79CB-36A1-8B87D0FF4846}"/>
              </a:ext>
            </a:extLst>
          </p:cNvPr>
          <p:cNvSpPr/>
          <p:nvPr/>
        </p:nvSpPr>
        <p:spPr>
          <a:xfrm>
            <a:off x="9003951" y="6731002"/>
            <a:ext cx="3222008" cy="989782"/>
          </a:xfrm>
          <a:prstGeom prst="roundRect">
            <a:avLst/>
          </a:prstGeom>
          <a:solidFill>
            <a:srgbClr val="7030A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CO" sz="3200" spc="0">
                <a:ln w="0"/>
                <a:solidFill>
                  <a:schemeClr val="bg1"/>
                </a:solidFill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Elaboración</a:t>
            </a:r>
            <a:endParaRPr kumimoji="0" lang="es-CO" sz="3200" u="none" strike="noStrike" spc="0" normalizeH="0" baseline="0">
              <a:ln w="0"/>
              <a:solidFill>
                <a:schemeClr val="bg1"/>
              </a:solidFill>
              <a:uFillTx/>
              <a:latin typeface="Montserrat Medium" pitchFamily="2" charset="77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89" name="Rounded Rectangle 4">
            <a:extLst>
              <a:ext uri="{FF2B5EF4-FFF2-40B4-BE49-F238E27FC236}">
                <a16:creationId xmlns:a16="http://schemas.microsoft.com/office/drawing/2014/main" id="{988FB49A-F02C-1D6B-898E-17BD50A7A4D0}"/>
              </a:ext>
            </a:extLst>
          </p:cNvPr>
          <p:cNvSpPr/>
          <p:nvPr/>
        </p:nvSpPr>
        <p:spPr>
          <a:xfrm>
            <a:off x="12621201" y="6731002"/>
            <a:ext cx="3222008" cy="989782"/>
          </a:xfrm>
          <a:prstGeom prst="roundRect">
            <a:avLst/>
          </a:prstGeom>
          <a:solidFill>
            <a:srgbClr val="7030A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CO" sz="3200" spc="0">
                <a:ln w="0"/>
                <a:solidFill>
                  <a:schemeClr val="bg1"/>
                </a:solidFill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Presentación</a:t>
            </a:r>
            <a:endParaRPr kumimoji="0" lang="es-CO" sz="3200" u="none" strike="noStrike" spc="0" normalizeH="0" baseline="0">
              <a:ln w="0"/>
              <a:solidFill>
                <a:schemeClr val="bg1"/>
              </a:solidFill>
              <a:uFillTx/>
              <a:latin typeface="Montserrat Medium" pitchFamily="2" charset="77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90" name="Rounded Rectangle 4">
            <a:extLst>
              <a:ext uri="{FF2B5EF4-FFF2-40B4-BE49-F238E27FC236}">
                <a16:creationId xmlns:a16="http://schemas.microsoft.com/office/drawing/2014/main" id="{39B56C76-2C23-EA50-B8FB-FC5E55ED1141}"/>
              </a:ext>
            </a:extLst>
          </p:cNvPr>
          <p:cNvSpPr/>
          <p:nvPr/>
        </p:nvSpPr>
        <p:spPr>
          <a:xfrm>
            <a:off x="9003951" y="7976924"/>
            <a:ext cx="3222008" cy="989782"/>
          </a:xfrm>
          <a:prstGeom prst="roundRect">
            <a:avLst/>
          </a:prstGeom>
          <a:solidFill>
            <a:srgbClr val="7030A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kumimoji="0" lang="es-CO" sz="3200" u="none" strike="noStrike" spc="0" normalizeH="0" baseline="0">
                <a:ln w="0"/>
                <a:solidFill>
                  <a:schemeClr val="bg1"/>
                </a:solidFill>
                <a:uFillTx/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Revisión</a:t>
            </a:r>
          </a:p>
        </p:txBody>
      </p:sp>
      <p:sp>
        <p:nvSpPr>
          <p:cNvPr id="91" name="Rounded Rectangle 4">
            <a:extLst>
              <a:ext uri="{FF2B5EF4-FFF2-40B4-BE49-F238E27FC236}">
                <a16:creationId xmlns:a16="http://schemas.microsoft.com/office/drawing/2014/main" id="{E2D22ACD-4FA7-E761-4035-F2508DA439DC}"/>
              </a:ext>
            </a:extLst>
          </p:cNvPr>
          <p:cNvSpPr/>
          <p:nvPr/>
        </p:nvSpPr>
        <p:spPr>
          <a:xfrm>
            <a:off x="12621201" y="7976924"/>
            <a:ext cx="3222008" cy="989782"/>
          </a:xfrm>
          <a:prstGeom prst="roundRect">
            <a:avLst/>
          </a:prstGeom>
          <a:solidFill>
            <a:srgbClr val="7030A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kumimoji="0" lang="es-CO" sz="3200" u="none" strike="noStrike" spc="0" normalizeH="0" baseline="0">
                <a:ln w="0"/>
                <a:solidFill>
                  <a:schemeClr val="bg1"/>
                </a:solidFill>
                <a:uFillTx/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Consolidación</a:t>
            </a:r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DAD61603-50E5-D15B-BE75-4076EF06CF0B}"/>
              </a:ext>
            </a:extLst>
          </p:cNvPr>
          <p:cNvCxnSpPr>
            <a:cxnSpLocks/>
            <a:stCxn id="43" idx="2"/>
          </p:cNvCxnSpPr>
          <p:nvPr/>
        </p:nvCxnSpPr>
        <p:spPr>
          <a:xfrm flipH="1" flipV="1">
            <a:off x="18168723" y="8853772"/>
            <a:ext cx="9082" cy="151034"/>
          </a:xfrm>
          <a:prstGeom prst="line">
            <a:avLst/>
          </a:prstGeom>
          <a:noFill/>
          <a:ln w="38100" cap="flat">
            <a:solidFill>
              <a:srgbClr val="014984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1" name="Rounded Rectangle 4">
            <a:extLst>
              <a:ext uri="{FF2B5EF4-FFF2-40B4-BE49-F238E27FC236}">
                <a16:creationId xmlns:a16="http://schemas.microsoft.com/office/drawing/2014/main" id="{4161F7C3-59DA-1E85-601C-77FD16DF53AD}"/>
              </a:ext>
            </a:extLst>
          </p:cNvPr>
          <p:cNvSpPr/>
          <p:nvPr/>
        </p:nvSpPr>
        <p:spPr>
          <a:xfrm>
            <a:off x="16566801" y="6769102"/>
            <a:ext cx="3222008" cy="989782"/>
          </a:xfrm>
          <a:prstGeom prst="roundRect">
            <a:avLst/>
          </a:prstGeom>
          <a:solidFill>
            <a:srgbClr val="7030A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CO" sz="3200" spc="0" dirty="0">
                <a:ln w="0"/>
                <a:solidFill>
                  <a:schemeClr val="bg1"/>
                </a:solidFill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Supuestos macro y SGP</a:t>
            </a:r>
            <a:endParaRPr kumimoji="0" lang="es-CO" sz="3200" u="none" strike="noStrike" spc="0" normalizeH="0" baseline="0" dirty="0">
              <a:ln w="0"/>
              <a:solidFill>
                <a:schemeClr val="bg1"/>
              </a:solidFill>
              <a:uFillTx/>
              <a:latin typeface="Montserrat Medium" pitchFamily="2" charset="77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42" name="Rounded Rectangle 4">
            <a:extLst>
              <a:ext uri="{FF2B5EF4-FFF2-40B4-BE49-F238E27FC236}">
                <a16:creationId xmlns:a16="http://schemas.microsoft.com/office/drawing/2014/main" id="{B3C2863E-9B66-FCA4-AC87-FFA0F0992979}"/>
              </a:ext>
            </a:extLst>
          </p:cNvPr>
          <p:cNvSpPr/>
          <p:nvPr/>
        </p:nvSpPr>
        <p:spPr>
          <a:xfrm>
            <a:off x="20184051" y="6769102"/>
            <a:ext cx="3222008" cy="989782"/>
          </a:xfrm>
          <a:prstGeom prst="roundRect">
            <a:avLst/>
          </a:prstGeom>
          <a:solidFill>
            <a:srgbClr val="7030A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CO" sz="2400" spc="0" dirty="0">
                <a:ln w="0"/>
                <a:solidFill>
                  <a:schemeClr val="bg1"/>
                </a:solidFill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Definición de fuentes</a:t>
            </a:r>
            <a:endParaRPr kumimoji="0" lang="es-CO" sz="2400" u="none" strike="noStrike" spc="0" normalizeH="0" baseline="0" dirty="0">
              <a:ln w="0"/>
              <a:solidFill>
                <a:schemeClr val="bg1"/>
              </a:solidFill>
              <a:uFillTx/>
              <a:latin typeface="Montserrat Medium" pitchFamily="2" charset="77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43" name="Rounded Rectangle 4">
            <a:extLst>
              <a:ext uri="{FF2B5EF4-FFF2-40B4-BE49-F238E27FC236}">
                <a16:creationId xmlns:a16="http://schemas.microsoft.com/office/drawing/2014/main" id="{915151A9-D60B-AD2E-77D4-0067047AAAAD}"/>
              </a:ext>
            </a:extLst>
          </p:cNvPr>
          <p:cNvSpPr/>
          <p:nvPr/>
        </p:nvSpPr>
        <p:spPr>
          <a:xfrm>
            <a:off x="16566801" y="8015024"/>
            <a:ext cx="3222008" cy="989782"/>
          </a:xfrm>
          <a:prstGeom prst="roundRect">
            <a:avLst/>
          </a:prstGeom>
          <a:solidFill>
            <a:srgbClr val="7030A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CO" sz="2200" spc="0" dirty="0">
                <a:ln w="0"/>
                <a:solidFill>
                  <a:schemeClr val="bg1"/>
                </a:solidFill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Asociación a estructura del PND y regionalización</a:t>
            </a:r>
            <a:endParaRPr kumimoji="0" lang="es-CO" sz="2200" u="none" strike="noStrike" spc="0" normalizeH="0" baseline="0" dirty="0">
              <a:ln w="0"/>
              <a:solidFill>
                <a:schemeClr val="bg1"/>
              </a:solidFill>
              <a:uFillTx/>
              <a:latin typeface="Montserrat Medium" pitchFamily="2" charset="77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44" name="Rounded Rectangle 4">
            <a:extLst>
              <a:ext uri="{FF2B5EF4-FFF2-40B4-BE49-F238E27FC236}">
                <a16:creationId xmlns:a16="http://schemas.microsoft.com/office/drawing/2014/main" id="{A6744876-0622-08EA-455C-507294A8983A}"/>
              </a:ext>
            </a:extLst>
          </p:cNvPr>
          <p:cNvSpPr/>
          <p:nvPr/>
        </p:nvSpPr>
        <p:spPr>
          <a:xfrm>
            <a:off x="20184051" y="8015024"/>
            <a:ext cx="3222008" cy="989782"/>
          </a:xfrm>
          <a:prstGeom prst="roundRect">
            <a:avLst/>
          </a:prstGeom>
          <a:solidFill>
            <a:srgbClr val="7030A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kumimoji="0" lang="es-CO" sz="3200" u="none" strike="noStrike" spc="0" normalizeH="0" baseline="0" dirty="0">
                <a:ln w="0"/>
                <a:solidFill>
                  <a:schemeClr val="bg1"/>
                </a:solidFill>
                <a:uFillTx/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Consolidación</a:t>
            </a:r>
          </a:p>
        </p:txBody>
      </p:sp>
      <p:cxnSp>
        <p:nvCxnSpPr>
          <p:cNvPr id="4" name="Conector: angular 3">
            <a:extLst>
              <a:ext uri="{FF2B5EF4-FFF2-40B4-BE49-F238E27FC236}">
                <a16:creationId xmlns:a16="http://schemas.microsoft.com/office/drawing/2014/main" id="{49ADA453-C67F-A1FE-899B-294D932ABFAF}"/>
              </a:ext>
            </a:extLst>
          </p:cNvPr>
          <p:cNvCxnSpPr>
            <a:cxnSpLocks/>
            <a:stCxn id="29" idx="3"/>
            <a:endCxn id="88" idx="1"/>
          </p:cNvCxnSpPr>
          <p:nvPr/>
        </p:nvCxnSpPr>
        <p:spPr>
          <a:xfrm flipV="1">
            <a:off x="8269904" y="7225893"/>
            <a:ext cx="734047" cy="1182504"/>
          </a:xfrm>
          <a:prstGeom prst="bent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9">
            <a:extLst>
              <a:ext uri="{FF2B5EF4-FFF2-40B4-BE49-F238E27FC236}">
                <a16:creationId xmlns:a16="http://schemas.microsoft.com/office/drawing/2014/main" id="{50BAF715-00C9-D92A-A193-73A5650C3AF3}"/>
              </a:ext>
            </a:extLst>
          </p:cNvPr>
          <p:cNvGrpSpPr/>
          <p:nvPr/>
        </p:nvGrpSpPr>
        <p:grpSpPr>
          <a:xfrm>
            <a:off x="-1" y="13525777"/>
            <a:ext cx="24384001" cy="190224"/>
            <a:chOff x="-1" y="6675929"/>
            <a:chExt cx="7501317" cy="182071"/>
          </a:xfrm>
        </p:grpSpPr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7ED8FDEB-7A6F-CF29-C25E-C2B7B750EF47}"/>
                </a:ext>
              </a:extLst>
            </p:cNvPr>
            <p:cNvSpPr/>
            <p:nvPr userDrawn="1"/>
          </p:nvSpPr>
          <p:spPr>
            <a:xfrm>
              <a:off x="-1" y="6675929"/>
              <a:ext cx="2500439" cy="182071"/>
            </a:xfrm>
            <a:prstGeom prst="rect">
              <a:avLst/>
            </a:prstGeom>
            <a:solidFill>
              <a:srgbClr val="FFB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BC8BFCE1-E676-A7A9-1F03-203509808361}"/>
                </a:ext>
              </a:extLst>
            </p:cNvPr>
            <p:cNvSpPr/>
            <p:nvPr userDrawn="1"/>
          </p:nvSpPr>
          <p:spPr>
            <a:xfrm>
              <a:off x="2500438" y="6675929"/>
              <a:ext cx="2500439" cy="182071"/>
            </a:xfrm>
            <a:prstGeom prst="rect">
              <a:avLst/>
            </a:prstGeom>
            <a:solidFill>
              <a:srgbClr val="15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E636E6AF-D220-8022-C77C-CA2CC2C978E5}"/>
                </a:ext>
              </a:extLst>
            </p:cNvPr>
            <p:cNvSpPr/>
            <p:nvPr userDrawn="1"/>
          </p:nvSpPr>
          <p:spPr>
            <a:xfrm>
              <a:off x="5000877" y="6675929"/>
              <a:ext cx="2500439" cy="182071"/>
            </a:xfrm>
            <a:prstGeom prst="rect">
              <a:avLst/>
            </a:prstGeom>
            <a:solidFill>
              <a:srgbClr val="E31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9" name="Group 10">
            <a:extLst>
              <a:ext uri="{FF2B5EF4-FFF2-40B4-BE49-F238E27FC236}">
                <a16:creationId xmlns:a16="http://schemas.microsoft.com/office/drawing/2014/main" id="{A27092D0-A4B3-A895-0220-DDF9DF158899}"/>
              </a:ext>
            </a:extLst>
          </p:cNvPr>
          <p:cNvGrpSpPr/>
          <p:nvPr/>
        </p:nvGrpSpPr>
        <p:grpSpPr>
          <a:xfrm>
            <a:off x="1253431" y="508364"/>
            <a:ext cx="1339643" cy="115145"/>
            <a:chOff x="-1" y="6675929"/>
            <a:chExt cx="7501318" cy="182071"/>
          </a:xfrm>
        </p:grpSpPr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82AAD808-F1E1-6410-77FD-DAF682B114E3}"/>
                </a:ext>
              </a:extLst>
            </p:cNvPr>
            <p:cNvSpPr/>
            <p:nvPr userDrawn="1"/>
          </p:nvSpPr>
          <p:spPr>
            <a:xfrm>
              <a:off x="-1" y="6675929"/>
              <a:ext cx="2500439" cy="182071"/>
            </a:xfrm>
            <a:prstGeom prst="rect">
              <a:avLst/>
            </a:prstGeom>
            <a:solidFill>
              <a:srgbClr val="FFB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1" name="Rectangle 12">
              <a:extLst>
                <a:ext uri="{FF2B5EF4-FFF2-40B4-BE49-F238E27FC236}">
                  <a16:creationId xmlns:a16="http://schemas.microsoft.com/office/drawing/2014/main" id="{F652C1AD-EFA6-2C01-E803-E0582C459109}"/>
                </a:ext>
              </a:extLst>
            </p:cNvPr>
            <p:cNvSpPr/>
            <p:nvPr userDrawn="1"/>
          </p:nvSpPr>
          <p:spPr>
            <a:xfrm>
              <a:off x="2500438" y="6675929"/>
              <a:ext cx="2500439" cy="182071"/>
            </a:xfrm>
            <a:prstGeom prst="rect">
              <a:avLst/>
            </a:prstGeom>
            <a:solidFill>
              <a:srgbClr val="15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Rectangle 13">
              <a:extLst>
                <a:ext uri="{FF2B5EF4-FFF2-40B4-BE49-F238E27FC236}">
                  <a16:creationId xmlns:a16="http://schemas.microsoft.com/office/drawing/2014/main" id="{BEC0C0DE-DB5C-8AFB-C258-98BAA6B0F185}"/>
                </a:ext>
              </a:extLst>
            </p:cNvPr>
            <p:cNvSpPr/>
            <p:nvPr userDrawn="1"/>
          </p:nvSpPr>
          <p:spPr>
            <a:xfrm>
              <a:off x="5000878" y="6675929"/>
              <a:ext cx="2500439" cy="182071"/>
            </a:xfrm>
            <a:prstGeom prst="rect">
              <a:avLst/>
            </a:prstGeom>
            <a:solidFill>
              <a:srgbClr val="E31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pic>
        <p:nvPicPr>
          <p:cNvPr id="13" name="Imagen 2" descr="Texto&#10;&#10;Descripción generada automáticamente">
            <a:extLst>
              <a:ext uri="{FF2B5EF4-FFF2-40B4-BE49-F238E27FC236}">
                <a16:creationId xmlns:a16="http://schemas.microsoft.com/office/drawing/2014/main" id="{1F21FAA7-1D2C-9846-C82E-F3D42591FB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8039" y="508364"/>
            <a:ext cx="7345961" cy="1277358"/>
          </a:xfrm>
          <a:prstGeom prst="rect">
            <a:avLst/>
          </a:prstGeom>
        </p:spPr>
      </p:pic>
      <p:sp>
        <p:nvSpPr>
          <p:cNvPr id="15" name="sophisticated desktop stuff">
            <a:extLst>
              <a:ext uri="{FF2B5EF4-FFF2-40B4-BE49-F238E27FC236}">
                <a16:creationId xmlns:a16="http://schemas.microsoft.com/office/drawing/2014/main" id="{2C57C1C0-D44C-7DF0-2955-0FF66F725D15}"/>
              </a:ext>
            </a:extLst>
          </p:cNvPr>
          <p:cNvSpPr txBox="1"/>
          <p:nvPr/>
        </p:nvSpPr>
        <p:spPr>
          <a:xfrm>
            <a:off x="1202890" y="673056"/>
            <a:ext cx="20251877" cy="114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7500" cap="all" spc="0">
                <a:latin typeface="+mn-lt"/>
                <a:ea typeface="+mn-ea"/>
                <a:cs typeface="+mn-cs"/>
                <a:sym typeface="Montserrat ExtraBold"/>
              </a:defRPr>
            </a:lvl1pPr>
          </a:lstStyle>
          <a:p>
            <a:r>
              <a:rPr lang="es-CO" dirty="0">
                <a:solidFill>
                  <a:srgbClr val="0177BC"/>
                </a:solidFill>
              </a:rPr>
              <a:t>Proceso de elaboración</a:t>
            </a:r>
          </a:p>
        </p:txBody>
      </p:sp>
    </p:spTree>
    <p:extLst>
      <p:ext uri="{BB962C8B-B14F-4D97-AF65-F5344CB8AC3E}">
        <p14:creationId xmlns:p14="http://schemas.microsoft.com/office/powerpoint/2010/main" val="3911298588"/>
      </p:ext>
    </p:extLst>
  </p:cSld>
  <p:clrMapOvr>
    <a:masterClrMapping/>
  </p:clrMapOvr>
  <p:transition spd="slow">
    <p:fade thruBlk="1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1" grpId="0" animBg="1" advAuto="0"/>
      <p:bldP spid="22" grpId="0" animBg="1" advAuto="0"/>
      <p:bldP spid="15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presentation template"/>
          <p:cNvSpPr txBox="1"/>
          <p:nvPr/>
        </p:nvSpPr>
        <p:spPr>
          <a:xfrm>
            <a:off x="12192000" y="15292506"/>
            <a:ext cx="10922000" cy="454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algn="r">
              <a:lnSpc>
                <a:spcPct val="125000"/>
              </a:lnSpc>
              <a:defRPr cap="all" spc="5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Presidencia de la república</a:t>
            </a:r>
            <a:endParaRPr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2" name="Group">
            <a:extLst>
              <a:ext uri="{FF2B5EF4-FFF2-40B4-BE49-F238E27FC236}">
                <a16:creationId xmlns:a16="http://schemas.microsoft.com/office/drawing/2014/main" id="{1786915E-4042-F624-6337-D53CF2331875}"/>
              </a:ext>
            </a:extLst>
          </p:cNvPr>
          <p:cNvGrpSpPr/>
          <p:nvPr/>
        </p:nvGrpSpPr>
        <p:grpSpPr>
          <a:xfrm>
            <a:off x="1269999" y="15340589"/>
            <a:ext cx="2004756" cy="406401"/>
            <a:chOff x="0" y="0"/>
            <a:chExt cx="2004755" cy="406400"/>
          </a:xfrm>
        </p:grpSpPr>
        <p:sp>
          <p:nvSpPr>
            <p:cNvPr id="23" name="Square">
              <a:extLst>
                <a:ext uri="{FF2B5EF4-FFF2-40B4-BE49-F238E27FC236}">
                  <a16:creationId xmlns:a16="http://schemas.microsoft.com/office/drawing/2014/main" id="{0CEA9B3F-4AA1-375D-B125-2C53E1A56485}"/>
                </a:ext>
              </a:extLst>
            </p:cNvPr>
            <p:cNvSpPr/>
            <p:nvPr/>
          </p:nvSpPr>
          <p:spPr>
            <a:xfrm>
              <a:off x="1598355" y="0"/>
              <a:ext cx="406401" cy="406400"/>
            </a:xfrm>
            <a:prstGeom prst="rect">
              <a:avLst/>
            </a:prstGeom>
            <a:solidFill>
              <a:srgbClr val="0177B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Montserrat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24" name="Square">
              <a:extLst>
                <a:ext uri="{FF2B5EF4-FFF2-40B4-BE49-F238E27FC236}">
                  <a16:creationId xmlns:a16="http://schemas.microsoft.com/office/drawing/2014/main" id="{FE15E7C8-D110-52F2-C2EF-D55EF041EEBF}"/>
                </a:ext>
              </a:extLst>
            </p:cNvPr>
            <p:cNvSpPr/>
            <p:nvPr/>
          </p:nvSpPr>
          <p:spPr>
            <a:xfrm>
              <a:off x="0" y="0"/>
              <a:ext cx="406400" cy="406400"/>
            </a:xfrm>
            <a:prstGeom prst="rect">
              <a:avLst/>
            </a:prstGeom>
            <a:solidFill>
              <a:srgbClr val="00CBE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Montserrat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25" name="Square">
              <a:extLst>
                <a:ext uri="{FF2B5EF4-FFF2-40B4-BE49-F238E27FC236}">
                  <a16:creationId xmlns:a16="http://schemas.microsoft.com/office/drawing/2014/main" id="{7BDA35D3-A3A3-FEE6-3251-7A0C544E1F45}"/>
                </a:ext>
              </a:extLst>
            </p:cNvPr>
            <p:cNvSpPr/>
            <p:nvPr/>
          </p:nvSpPr>
          <p:spPr>
            <a:xfrm>
              <a:off x="800100" y="0"/>
              <a:ext cx="406401" cy="406400"/>
            </a:xfrm>
            <a:prstGeom prst="rect">
              <a:avLst/>
            </a:prstGeom>
            <a:solidFill>
              <a:srgbClr val="00B6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Montserrat" pitchFamily="2" charset="77"/>
                <a:cs typeface="Arial" panose="020B0604020202020204" pitchFamily="34" charset="0"/>
              </a:endParaRPr>
            </a:p>
          </p:txBody>
        </p:sp>
      </p:grpSp>
      <p:sp>
        <p:nvSpPr>
          <p:cNvPr id="14" name="sophisticated desktop stuff">
            <a:extLst>
              <a:ext uri="{FF2B5EF4-FFF2-40B4-BE49-F238E27FC236}">
                <a16:creationId xmlns:a16="http://schemas.microsoft.com/office/drawing/2014/main" id="{DED98EB8-6079-983E-C766-1067F61F64F1}"/>
              </a:ext>
            </a:extLst>
          </p:cNvPr>
          <p:cNvSpPr txBox="1"/>
          <p:nvPr/>
        </p:nvSpPr>
        <p:spPr>
          <a:xfrm>
            <a:off x="1159225" y="593577"/>
            <a:ext cx="20251877" cy="114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7500" cap="all" spc="0">
                <a:latin typeface="+mn-lt"/>
                <a:ea typeface="+mn-ea"/>
                <a:cs typeface="+mn-cs"/>
                <a:sym typeface="Montserrat ExtraBold"/>
              </a:defRPr>
            </a:lvl1pPr>
          </a:lstStyle>
          <a:p>
            <a:r>
              <a:rPr lang="es-CO" dirty="0">
                <a:solidFill>
                  <a:srgbClr val="0177BC"/>
                </a:solidFill>
              </a:rPr>
              <a:t>BASES DEL PND</a:t>
            </a:r>
          </a:p>
        </p:txBody>
      </p:sp>
      <p:sp>
        <p:nvSpPr>
          <p:cNvPr id="15" name="Rounded Rectangle 4">
            <a:extLst>
              <a:ext uri="{FF2B5EF4-FFF2-40B4-BE49-F238E27FC236}">
                <a16:creationId xmlns:a16="http://schemas.microsoft.com/office/drawing/2014/main" id="{BB412D3B-2D50-9F59-9595-581241D73F63}"/>
              </a:ext>
            </a:extLst>
          </p:cNvPr>
          <p:cNvSpPr/>
          <p:nvPr/>
        </p:nvSpPr>
        <p:spPr>
          <a:xfrm>
            <a:off x="1474236" y="9575799"/>
            <a:ext cx="4463576" cy="1141339"/>
          </a:xfrm>
          <a:prstGeom prst="roundRect">
            <a:avLst/>
          </a:prstGeom>
          <a:solidFill>
            <a:srgbClr val="01498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CO" sz="3200" spc="0">
                <a:ln w="0"/>
                <a:solidFill>
                  <a:schemeClr val="bg1"/>
                </a:solidFill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DNP</a:t>
            </a:r>
            <a:endParaRPr kumimoji="0" lang="es-CO" sz="3200" u="none" strike="noStrike" spc="0" normalizeH="0" baseline="0">
              <a:ln w="0"/>
              <a:solidFill>
                <a:schemeClr val="bg1"/>
              </a:solidFill>
              <a:uFillTx/>
              <a:latin typeface="Montserrat Medium" pitchFamily="2" charset="77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6" name="Rounded Rectangle 4">
            <a:extLst>
              <a:ext uri="{FF2B5EF4-FFF2-40B4-BE49-F238E27FC236}">
                <a16:creationId xmlns:a16="http://schemas.microsoft.com/office/drawing/2014/main" id="{2DC26298-B205-7169-E77D-8F53AE9F1132}"/>
              </a:ext>
            </a:extLst>
          </p:cNvPr>
          <p:cNvSpPr/>
          <p:nvPr/>
        </p:nvSpPr>
        <p:spPr>
          <a:xfrm>
            <a:off x="6392599" y="9575799"/>
            <a:ext cx="4463576" cy="1141340"/>
          </a:xfrm>
          <a:prstGeom prst="roundRect">
            <a:avLst/>
          </a:prstGeom>
          <a:solidFill>
            <a:srgbClr val="01498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CO" sz="3200" spc="0">
                <a:ln w="0"/>
                <a:solidFill>
                  <a:schemeClr val="bg1"/>
                </a:solidFill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CABEZAS DE SECTOR</a:t>
            </a:r>
            <a:endParaRPr kumimoji="0" lang="es-CO" sz="3200" u="none" strike="noStrike" spc="0" normalizeH="0" baseline="0">
              <a:ln w="0"/>
              <a:solidFill>
                <a:schemeClr val="bg1"/>
              </a:solidFill>
              <a:uFillTx/>
              <a:latin typeface="Montserrat Medium" pitchFamily="2" charset="77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0" name="Rounded Rectangle 4">
            <a:extLst>
              <a:ext uri="{FF2B5EF4-FFF2-40B4-BE49-F238E27FC236}">
                <a16:creationId xmlns:a16="http://schemas.microsoft.com/office/drawing/2014/main" id="{5B46250D-AD99-F6B8-B3BF-7A3992430702}"/>
              </a:ext>
            </a:extLst>
          </p:cNvPr>
          <p:cNvSpPr/>
          <p:nvPr/>
        </p:nvSpPr>
        <p:spPr>
          <a:xfrm>
            <a:off x="1474235" y="10939278"/>
            <a:ext cx="9381939" cy="722158"/>
          </a:xfrm>
          <a:prstGeom prst="roundRect">
            <a:avLst/>
          </a:prstGeom>
          <a:solidFill>
            <a:srgbClr val="04916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CO" sz="3600" spc="0" dirty="0">
                <a:ln w="0"/>
                <a:solidFill>
                  <a:schemeClr val="bg1"/>
                </a:solidFill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DAPRE</a:t>
            </a:r>
            <a:endParaRPr kumimoji="0" lang="es-CO" sz="3600" u="none" strike="noStrike" spc="0" normalizeH="0" baseline="0" dirty="0">
              <a:ln w="0"/>
              <a:solidFill>
                <a:schemeClr val="bg1"/>
              </a:solidFill>
              <a:uFillTx/>
              <a:latin typeface="Montserrat Medium" pitchFamily="2" charset="77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32" name="Rounded Rectangle 4">
            <a:extLst>
              <a:ext uri="{FF2B5EF4-FFF2-40B4-BE49-F238E27FC236}">
                <a16:creationId xmlns:a16="http://schemas.microsoft.com/office/drawing/2014/main" id="{EB670ABA-51BA-5C04-DC67-A04C08AF441C}"/>
              </a:ext>
            </a:extLst>
          </p:cNvPr>
          <p:cNvSpPr/>
          <p:nvPr/>
        </p:nvSpPr>
        <p:spPr>
          <a:xfrm>
            <a:off x="7226656" y="4584080"/>
            <a:ext cx="2703320" cy="1377553"/>
          </a:xfrm>
          <a:prstGeom prst="roundRect">
            <a:avLst/>
          </a:prstGeom>
          <a:solidFill>
            <a:srgbClr val="0177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CO" sz="2400" spc="0" dirty="0">
                <a:ln w="0"/>
                <a:solidFill>
                  <a:schemeClr val="bg1"/>
                </a:solidFill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Definición del cronograma de trabajo</a:t>
            </a:r>
            <a:endParaRPr kumimoji="0" lang="es-CO" sz="2400" u="none" strike="noStrike" spc="0" normalizeH="0" baseline="0" dirty="0">
              <a:ln w="0"/>
              <a:solidFill>
                <a:schemeClr val="bg1"/>
              </a:solidFill>
              <a:uFillTx/>
              <a:latin typeface="Montserrat Medium" pitchFamily="2" charset="77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33" name="Rounded Rectangle 4">
            <a:extLst>
              <a:ext uri="{FF2B5EF4-FFF2-40B4-BE49-F238E27FC236}">
                <a16:creationId xmlns:a16="http://schemas.microsoft.com/office/drawing/2014/main" id="{2099086D-6FF7-2EEE-4A95-AC08D5634D36}"/>
              </a:ext>
            </a:extLst>
          </p:cNvPr>
          <p:cNvSpPr/>
          <p:nvPr/>
        </p:nvSpPr>
        <p:spPr>
          <a:xfrm>
            <a:off x="2264595" y="4579314"/>
            <a:ext cx="2713704" cy="1377553"/>
          </a:xfrm>
          <a:prstGeom prst="roundRect">
            <a:avLst/>
          </a:prstGeom>
          <a:solidFill>
            <a:srgbClr val="0177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kumimoji="0" lang="es-CO" sz="2400" u="none" strike="noStrike" spc="0" normalizeH="0" baseline="0">
                <a:ln w="0"/>
                <a:solidFill>
                  <a:schemeClr val="bg1"/>
                </a:solidFill>
                <a:uFillTx/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Socialización de la estrategia</a:t>
            </a:r>
          </a:p>
        </p:txBody>
      </p:sp>
      <p:sp>
        <p:nvSpPr>
          <p:cNvPr id="34" name="Rounded Rectangle 4">
            <a:extLst>
              <a:ext uri="{FF2B5EF4-FFF2-40B4-BE49-F238E27FC236}">
                <a16:creationId xmlns:a16="http://schemas.microsoft.com/office/drawing/2014/main" id="{121F5A4D-0AB6-46A4-91FF-0A15E018F11C}"/>
              </a:ext>
            </a:extLst>
          </p:cNvPr>
          <p:cNvSpPr/>
          <p:nvPr/>
        </p:nvSpPr>
        <p:spPr>
          <a:xfrm>
            <a:off x="2349172" y="6885755"/>
            <a:ext cx="2713704" cy="1377553"/>
          </a:xfrm>
          <a:prstGeom prst="roundRect">
            <a:avLst/>
          </a:prstGeom>
          <a:solidFill>
            <a:srgbClr val="0177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CO" sz="2400" spc="0">
                <a:ln w="0"/>
                <a:solidFill>
                  <a:schemeClr val="bg1"/>
                </a:solidFill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Construcción de las bases</a:t>
            </a:r>
            <a:endParaRPr kumimoji="0" lang="es-CO" sz="2400" u="none" strike="noStrike" spc="0" normalizeH="0" baseline="0">
              <a:ln w="0"/>
              <a:solidFill>
                <a:schemeClr val="bg1"/>
              </a:solidFill>
              <a:uFillTx/>
              <a:latin typeface="Montserrat Medium" pitchFamily="2" charset="77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35" name="Rounded Rectangle 4">
            <a:extLst>
              <a:ext uri="{FF2B5EF4-FFF2-40B4-BE49-F238E27FC236}">
                <a16:creationId xmlns:a16="http://schemas.microsoft.com/office/drawing/2014/main" id="{F6F7CC28-3D49-5284-09AD-BA6988510555}"/>
              </a:ext>
            </a:extLst>
          </p:cNvPr>
          <p:cNvSpPr/>
          <p:nvPr/>
        </p:nvSpPr>
        <p:spPr>
          <a:xfrm>
            <a:off x="7226656" y="6897866"/>
            <a:ext cx="2747264" cy="1377553"/>
          </a:xfrm>
          <a:prstGeom prst="roundRect">
            <a:avLst/>
          </a:prstGeom>
          <a:solidFill>
            <a:srgbClr val="0177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CO" sz="2400" spc="0" dirty="0">
                <a:ln w="0"/>
                <a:solidFill>
                  <a:schemeClr val="bg1"/>
                </a:solidFill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Consolidación y Presentación</a:t>
            </a:r>
            <a:endParaRPr kumimoji="0" lang="es-CO" sz="2400" u="none" strike="noStrike" spc="0" normalizeH="0" baseline="0" dirty="0">
              <a:ln w="0"/>
              <a:solidFill>
                <a:schemeClr val="bg1"/>
              </a:solidFill>
              <a:uFillTx/>
              <a:latin typeface="Montserrat Medium" pitchFamily="2" charset="77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C3FFA90C-D789-02C8-45DF-C99AC57A1841}"/>
              </a:ext>
            </a:extLst>
          </p:cNvPr>
          <p:cNvCxnSpPr>
            <a:cxnSpLocks/>
          </p:cNvCxnSpPr>
          <p:nvPr/>
        </p:nvCxnSpPr>
        <p:spPr>
          <a:xfrm flipV="1">
            <a:off x="1448168" y="8890163"/>
            <a:ext cx="9079549" cy="66711"/>
          </a:xfrm>
          <a:prstGeom prst="line">
            <a:avLst/>
          </a:prstGeom>
          <a:noFill/>
          <a:ln w="38100" cap="flat">
            <a:solidFill>
              <a:srgbClr val="014984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Conector: angular 44">
            <a:extLst>
              <a:ext uri="{FF2B5EF4-FFF2-40B4-BE49-F238E27FC236}">
                <a16:creationId xmlns:a16="http://schemas.microsoft.com/office/drawing/2014/main" id="{B49C3787-BCBD-835A-8B0A-EA7A0F3BF1FF}"/>
              </a:ext>
            </a:extLst>
          </p:cNvPr>
          <p:cNvCxnSpPr>
            <a:cxnSpLocks/>
            <a:stCxn id="32" idx="2"/>
            <a:endCxn id="34" idx="0"/>
          </p:cNvCxnSpPr>
          <p:nvPr/>
        </p:nvCxnSpPr>
        <p:spPr>
          <a:xfrm rot="5400000">
            <a:off x="5680109" y="3987548"/>
            <a:ext cx="924122" cy="4872292"/>
          </a:xfrm>
          <a:prstGeom prst="bentConnector3">
            <a:avLst>
              <a:gd name="adj1" fmla="val 50000"/>
            </a:avLst>
          </a:prstGeom>
          <a:noFill/>
          <a:ln w="38100" cap="flat">
            <a:solidFill>
              <a:srgbClr val="014984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Conector recto de flecha 50">
            <a:extLst>
              <a:ext uri="{FF2B5EF4-FFF2-40B4-BE49-F238E27FC236}">
                <a16:creationId xmlns:a16="http://schemas.microsoft.com/office/drawing/2014/main" id="{6BBDD89D-DACE-DF73-D3B6-4775622B4AEC}"/>
              </a:ext>
            </a:extLst>
          </p:cNvPr>
          <p:cNvCxnSpPr>
            <a:stCxn id="34" idx="3"/>
            <a:endCxn id="35" idx="1"/>
          </p:cNvCxnSpPr>
          <p:nvPr/>
        </p:nvCxnSpPr>
        <p:spPr>
          <a:xfrm>
            <a:off x="5062876" y="7574532"/>
            <a:ext cx="2163780" cy="12111"/>
          </a:xfrm>
          <a:prstGeom prst="straightConnector1">
            <a:avLst/>
          </a:prstGeom>
          <a:noFill/>
          <a:ln w="38100" cap="flat">
            <a:solidFill>
              <a:srgbClr val="014984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7" name="Conector recto de flecha 56">
            <a:extLst>
              <a:ext uri="{FF2B5EF4-FFF2-40B4-BE49-F238E27FC236}">
                <a16:creationId xmlns:a16="http://schemas.microsoft.com/office/drawing/2014/main" id="{7EE572AD-5DDE-DC4B-E24D-5E7FB8B40605}"/>
              </a:ext>
            </a:extLst>
          </p:cNvPr>
          <p:cNvCxnSpPr>
            <a:cxnSpLocks/>
            <a:stCxn id="33" idx="3"/>
            <a:endCxn id="32" idx="1"/>
          </p:cNvCxnSpPr>
          <p:nvPr/>
        </p:nvCxnSpPr>
        <p:spPr>
          <a:xfrm>
            <a:off x="4978299" y="5268091"/>
            <a:ext cx="2248357" cy="4766"/>
          </a:xfrm>
          <a:prstGeom prst="straightConnector1">
            <a:avLst/>
          </a:prstGeom>
          <a:noFill/>
          <a:ln w="38100" cap="flat">
            <a:solidFill>
              <a:srgbClr val="014984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1" name="Rectángulo: esquinas redondeadas 70">
            <a:extLst>
              <a:ext uri="{FF2B5EF4-FFF2-40B4-BE49-F238E27FC236}">
                <a16:creationId xmlns:a16="http://schemas.microsoft.com/office/drawing/2014/main" id="{9CFEE071-88FF-B44E-017A-13B53D97C4A0}"/>
              </a:ext>
            </a:extLst>
          </p:cNvPr>
          <p:cNvSpPr/>
          <p:nvPr/>
        </p:nvSpPr>
        <p:spPr>
          <a:xfrm>
            <a:off x="3620573" y="3061809"/>
            <a:ext cx="4957743" cy="712258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CO" sz="3200" b="1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PROCESO</a:t>
            </a:r>
            <a:endParaRPr kumimoji="0" lang="es-CO" sz="32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B7A596A7-D3AC-C125-AA4B-DB2DC4A28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9489" y="2254843"/>
            <a:ext cx="1783976" cy="178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0AB2789C-012E-D4AE-C57C-1221BC01CDE3}"/>
              </a:ext>
            </a:extLst>
          </p:cNvPr>
          <p:cNvSpPr/>
          <p:nvPr/>
        </p:nvSpPr>
        <p:spPr>
          <a:xfrm>
            <a:off x="14518079" y="4128445"/>
            <a:ext cx="39878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2800" b="1" kern="1200" spc="0" dirty="0">
                <a:solidFill>
                  <a:srgbClr val="014984"/>
                </a:solidFill>
                <a:latin typeface="Montserrat Medium" pitchFamily="2" charset="77"/>
              </a:rPr>
              <a:t>Análisis de propuestas de Gobierno</a:t>
            </a:r>
            <a:endParaRPr lang="es-CO" sz="2800" b="1" dirty="0"/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B141AE13-170B-8EFD-8748-FA436EA92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648166" y="2344469"/>
            <a:ext cx="1783976" cy="178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CF34CDBA-B601-A9F1-B3FF-4428D5D9728A}"/>
              </a:ext>
            </a:extLst>
          </p:cNvPr>
          <p:cNvSpPr/>
          <p:nvPr/>
        </p:nvSpPr>
        <p:spPr>
          <a:xfrm>
            <a:off x="18686127" y="4134330"/>
            <a:ext cx="35773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2800" b="1" kern="1200" spc="0">
                <a:solidFill>
                  <a:srgbClr val="014984"/>
                </a:solidFill>
                <a:latin typeface="Montserrat Medium" pitchFamily="2" charset="77"/>
              </a:rPr>
              <a:t>Lineamientos para la elaboración del PND</a:t>
            </a:r>
            <a:endParaRPr lang="es-CO" sz="2800" b="1"/>
          </a:p>
        </p:txBody>
      </p:sp>
      <p:pic>
        <p:nvPicPr>
          <p:cNvPr id="41" name="Gráfico 40">
            <a:extLst>
              <a:ext uri="{FF2B5EF4-FFF2-40B4-BE49-F238E27FC236}">
                <a16:creationId xmlns:a16="http://schemas.microsoft.com/office/drawing/2014/main" id="{71FE401F-38A2-A63F-737C-EE41F81895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896131" y="5777160"/>
            <a:ext cx="1885397" cy="1885397"/>
          </a:xfrm>
          <a:prstGeom prst="rect">
            <a:avLst/>
          </a:prstGeom>
        </p:spPr>
      </p:pic>
      <p:sp>
        <p:nvSpPr>
          <p:cNvPr id="42" name="Rectángulo 41">
            <a:extLst>
              <a:ext uri="{FF2B5EF4-FFF2-40B4-BE49-F238E27FC236}">
                <a16:creationId xmlns:a16="http://schemas.microsoft.com/office/drawing/2014/main" id="{C723A763-2559-02C0-6B73-CD5C7116D5FC}"/>
              </a:ext>
            </a:extLst>
          </p:cNvPr>
          <p:cNvSpPr/>
          <p:nvPr/>
        </p:nvSpPr>
        <p:spPr>
          <a:xfrm>
            <a:off x="14016948" y="7748437"/>
            <a:ext cx="57401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2800" b="1" kern="1200" spc="0" dirty="0">
                <a:solidFill>
                  <a:srgbClr val="014984"/>
                </a:solidFill>
                <a:latin typeface="Montserrat Medium" pitchFamily="2" charset="77"/>
              </a:rPr>
              <a:t>Informe Comisión </a:t>
            </a:r>
          </a:p>
          <a:p>
            <a:pPr algn="ctr" defTabSz="1828800" hangingPunct="1">
              <a:lnSpc>
                <a:spcPct val="100000"/>
              </a:lnSpc>
              <a:defRPr/>
            </a:pPr>
            <a:r>
              <a:rPr lang="es-CO" sz="2800" b="1" kern="1200" spc="0" dirty="0">
                <a:solidFill>
                  <a:srgbClr val="014984"/>
                </a:solidFill>
                <a:latin typeface="Montserrat Medium" pitchFamily="2" charset="77"/>
              </a:rPr>
              <a:t>de empalme</a:t>
            </a:r>
          </a:p>
          <a:p>
            <a:pPr algn="ctr" defTabSz="1828800" hangingPunct="1">
              <a:lnSpc>
                <a:spcPct val="100000"/>
              </a:lnSpc>
              <a:defRPr/>
            </a:pPr>
            <a:endParaRPr lang="es-CO" sz="2800" b="1" dirty="0"/>
          </a:p>
        </p:txBody>
      </p:sp>
      <p:sp>
        <p:nvSpPr>
          <p:cNvPr id="46" name="Cerrar llave 45">
            <a:extLst>
              <a:ext uri="{FF2B5EF4-FFF2-40B4-BE49-F238E27FC236}">
                <a16:creationId xmlns:a16="http://schemas.microsoft.com/office/drawing/2014/main" id="{597801AB-B6D2-6C73-AD42-3A9F9EBEAE08}"/>
              </a:ext>
            </a:extLst>
          </p:cNvPr>
          <p:cNvSpPr/>
          <p:nvPr/>
        </p:nvSpPr>
        <p:spPr>
          <a:xfrm>
            <a:off x="12380691" y="4203913"/>
            <a:ext cx="935978" cy="6741235"/>
          </a:xfrm>
          <a:prstGeom prst="rightBrace">
            <a:avLst/>
          </a:prstGeom>
          <a:noFill/>
          <a:ln w="76200" cap="flat">
            <a:solidFill>
              <a:srgbClr val="014984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0C9585F-6B58-7ED9-DA12-F2A1B8346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5994" y="5878358"/>
            <a:ext cx="1765999" cy="176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DFA5660C-C5A3-29D4-E82B-73BFDD4E4927}"/>
              </a:ext>
            </a:extLst>
          </p:cNvPr>
          <p:cNvSpPr/>
          <p:nvPr/>
        </p:nvSpPr>
        <p:spPr>
          <a:xfrm>
            <a:off x="17534209" y="7750455"/>
            <a:ext cx="57401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2800" b="1" kern="1200" spc="0" dirty="0">
                <a:solidFill>
                  <a:srgbClr val="014984"/>
                </a:solidFill>
                <a:latin typeface="Montserrat Medium" pitchFamily="2" charset="77"/>
              </a:rPr>
              <a:t>Diálogos </a:t>
            </a:r>
          </a:p>
          <a:p>
            <a:pPr algn="ctr" defTabSz="1828800" hangingPunct="1">
              <a:lnSpc>
                <a:spcPct val="100000"/>
              </a:lnSpc>
              <a:defRPr/>
            </a:pPr>
            <a:r>
              <a:rPr lang="es-CO" sz="2800" b="1" kern="1200" spc="0" dirty="0">
                <a:solidFill>
                  <a:srgbClr val="014984"/>
                </a:solidFill>
                <a:latin typeface="Montserrat Medium" pitchFamily="2" charset="77"/>
              </a:rPr>
              <a:t>Regionales</a:t>
            </a:r>
          </a:p>
          <a:p>
            <a:pPr algn="ctr" defTabSz="1828800" hangingPunct="1">
              <a:lnSpc>
                <a:spcPct val="100000"/>
              </a:lnSpc>
              <a:defRPr/>
            </a:pPr>
            <a:endParaRPr lang="es-CO" sz="2800" b="1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B56C992-77E1-F77B-7B47-46C7BD796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1269" y="8956874"/>
            <a:ext cx="2009715" cy="200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0EFE8368-4152-5F9C-1846-C74DA05031BF}"/>
              </a:ext>
            </a:extLst>
          </p:cNvPr>
          <p:cNvSpPr/>
          <p:nvPr/>
        </p:nvSpPr>
        <p:spPr>
          <a:xfrm>
            <a:off x="15944311" y="11022739"/>
            <a:ext cx="57401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2800" b="1" kern="1200" spc="0" dirty="0">
                <a:solidFill>
                  <a:srgbClr val="014984"/>
                </a:solidFill>
                <a:latin typeface="Montserrat Medium" pitchFamily="2" charset="77"/>
              </a:rPr>
              <a:t>Trabajo con </a:t>
            </a:r>
          </a:p>
          <a:p>
            <a:pPr algn="ctr" defTabSz="1828800" hangingPunct="1">
              <a:lnSpc>
                <a:spcPct val="100000"/>
              </a:lnSpc>
              <a:defRPr/>
            </a:pPr>
            <a:r>
              <a:rPr lang="es-CO" sz="2800" b="1" kern="1200" spc="0" dirty="0">
                <a:solidFill>
                  <a:srgbClr val="014984"/>
                </a:solidFill>
                <a:latin typeface="Montserrat Medium" pitchFamily="2" charset="77"/>
              </a:rPr>
              <a:t>sectores</a:t>
            </a:r>
          </a:p>
          <a:p>
            <a:pPr algn="ctr" defTabSz="1828800" hangingPunct="1">
              <a:lnSpc>
                <a:spcPct val="100000"/>
              </a:lnSpc>
              <a:defRPr/>
            </a:pPr>
            <a:endParaRPr lang="es-CO" sz="2800" b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36548AA-7BCF-F380-9640-0DAD34FC6D4C}"/>
              </a:ext>
            </a:extLst>
          </p:cNvPr>
          <p:cNvSpPr/>
          <p:nvPr/>
        </p:nvSpPr>
        <p:spPr>
          <a:xfrm>
            <a:off x="7386516" y="8098195"/>
            <a:ext cx="2465487" cy="378667"/>
          </a:xfrm>
          <a:prstGeom prst="roundRect">
            <a:avLst/>
          </a:prstGeom>
          <a:solidFill>
            <a:srgbClr val="77C0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kumimoji="0" lang="es-CO" u="none" strike="noStrike" spc="0" normalizeH="0" baseline="0" dirty="0">
                <a:ln w="0"/>
                <a:solidFill>
                  <a:schemeClr val="bg1"/>
                </a:solidFill>
                <a:uFillTx/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4 de noviembre</a:t>
            </a:r>
          </a:p>
        </p:txBody>
      </p:sp>
      <p:grpSp>
        <p:nvGrpSpPr>
          <p:cNvPr id="6" name="Group 9">
            <a:extLst>
              <a:ext uri="{FF2B5EF4-FFF2-40B4-BE49-F238E27FC236}">
                <a16:creationId xmlns:a16="http://schemas.microsoft.com/office/drawing/2014/main" id="{22C50361-6AF9-2CDD-C433-F8092877C76F}"/>
              </a:ext>
            </a:extLst>
          </p:cNvPr>
          <p:cNvGrpSpPr/>
          <p:nvPr/>
        </p:nvGrpSpPr>
        <p:grpSpPr>
          <a:xfrm>
            <a:off x="-1" y="13525777"/>
            <a:ext cx="24384001" cy="190224"/>
            <a:chOff x="-1" y="6675929"/>
            <a:chExt cx="7501317" cy="18207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9A81E77-E369-25B3-87D4-EFE86585E573}"/>
                </a:ext>
              </a:extLst>
            </p:cNvPr>
            <p:cNvSpPr/>
            <p:nvPr userDrawn="1"/>
          </p:nvSpPr>
          <p:spPr>
            <a:xfrm>
              <a:off x="-1" y="6675929"/>
              <a:ext cx="2500439" cy="182071"/>
            </a:xfrm>
            <a:prstGeom prst="rect">
              <a:avLst/>
            </a:prstGeom>
            <a:solidFill>
              <a:srgbClr val="FFB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88CC90C-F95B-9E5E-1518-33AF4C281C90}"/>
                </a:ext>
              </a:extLst>
            </p:cNvPr>
            <p:cNvSpPr/>
            <p:nvPr userDrawn="1"/>
          </p:nvSpPr>
          <p:spPr>
            <a:xfrm>
              <a:off x="2500438" y="6675929"/>
              <a:ext cx="2500439" cy="182071"/>
            </a:xfrm>
            <a:prstGeom prst="rect">
              <a:avLst/>
            </a:prstGeom>
            <a:solidFill>
              <a:srgbClr val="15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DC28325-62FF-DD4D-62BF-E22CB42FE0E8}"/>
                </a:ext>
              </a:extLst>
            </p:cNvPr>
            <p:cNvSpPr/>
            <p:nvPr userDrawn="1"/>
          </p:nvSpPr>
          <p:spPr>
            <a:xfrm>
              <a:off x="5000877" y="6675929"/>
              <a:ext cx="2500439" cy="182071"/>
            </a:xfrm>
            <a:prstGeom prst="rect">
              <a:avLst/>
            </a:prstGeom>
            <a:solidFill>
              <a:srgbClr val="E31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5D271FAB-F042-241B-7EE9-03251FC746ED}"/>
              </a:ext>
            </a:extLst>
          </p:cNvPr>
          <p:cNvGrpSpPr/>
          <p:nvPr/>
        </p:nvGrpSpPr>
        <p:grpSpPr>
          <a:xfrm>
            <a:off x="1253431" y="508364"/>
            <a:ext cx="1339643" cy="115145"/>
            <a:chOff x="-1" y="6675929"/>
            <a:chExt cx="7501318" cy="182071"/>
          </a:xfrm>
        </p:grpSpPr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B6A3BD37-CB87-AEA7-1150-742FAEE9C1D4}"/>
                </a:ext>
              </a:extLst>
            </p:cNvPr>
            <p:cNvSpPr/>
            <p:nvPr userDrawn="1"/>
          </p:nvSpPr>
          <p:spPr>
            <a:xfrm>
              <a:off x="-1" y="6675929"/>
              <a:ext cx="2500439" cy="182071"/>
            </a:xfrm>
            <a:prstGeom prst="rect">
              <a:avLst/>
            </a:prstGeom>
            <a:solidFill>
              <a:srgbClr val="FFB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B4971D9-6D71-7107-B4E1-E644A3B3EE49}"/>
                </a:ext>
              </a:extLst>
            </p:cNvPr>
            <p:cNvSpPr/>
            <p:nvPr userDrawn="1"/>
          </p:nvSpPr>
          <p:spPr>
            <a:xfrm>
              <a:off x="2500438" y="6675929"/>
              <a:ext cx="2500439" cy="182071"/>
            </a:xfrm>
            <a:prstGeom prst="rect">
              <a:avLst/>
            </a:prstGeom>
            <a:solidFill>
              <a:srgbClr val="15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8" name="Rectangle 13">
              <a:extLst>
                <a:ext uri="{FF2B5EF4-FFF2-40B4-BE49-F238E27FC236}">
                  <a16:creationId xmlns:a16="http://schemas.microsoft.com/office/drawing/2014/main" id="{54B9BA0C-62D4-CF96-E774-6501D4394991}"/>
                </a:ext>
              </a:extLst>
            </p:cNvPr>
            <p:cNvSpPr/>
            <p:nvPr userDrawn="1"/>
          </p:nvSpPr>
          <p:spPr>
            <a:xfrm>
              <a:off x="5000878" y="6675929"/>
              <a:ext cx="2500439" cy="182071"/>
            </a:xfrm>
            <a:prstGeom prst="rect">
              <a:avLst/>
            </a:prstGeom>
            <a:solidFill>
              <a:srgbClr val="E31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pic>
        <p:nvPicPr>
          <p:cNvPr id="26" name="Imagen 2" descr="Texto&#10;&#10;Descripción generada automáticamente">
            <a:extLst>
              <a:ext uri="{FF2B5EF4-FFF2-40B4-BE49-F238E27FC236}">
                <a16:creationId xmlns:a16="http://schemas.microsoft.com/office/drawing/2014/main" id="{E7021A2C-6F72-92E9-8472-0CDBD6F64A9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8039" y="508364"/>
            <a:ext cx="7345961" cy="127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15464"/>
      </p:ext>
    </p:extLst>
  </p:cSld>
  <p:clrMapOvr>
    <a:masterClrMapping/>
  </p:clrMapOvr>
  <p:transition spd="slow">
    <p:fade thruBlk="1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1" grpId="0" animBg="1" advAuto="0"/>
      <p:bldP spid="22" grpId="0" animBg="1" advAuto="0"/>
      <p:bldP spid="14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622B006E-C8D0-6ABF-4016-5AFA531D854C}"/>
              </a:ext>
            </a:extLst>
          </p:cNvPr>
          <p:cNvSpPr/>
          <p:nvPr/>
        </p:nvSpPr>
        <p:spPr>
          <a:xfrm>
            <a:off x="4993056" y="7122125"/>
            <a:ext cx="4542738" cy="4699280"/>
          </a:xfrm>
          <a:prstGeom prst="roundRect">
            <a:avLst/>
          </a:prstGeom>
          <a:solidFill>
            <a:srgbClr val="F1F1F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3515B00D-1DD9-7ACF-1184-6A457F729A6F}"/>
              </a:ext>
            </a:extLst>
          </p:cNvPr>
          <p:cNvSpPr/>
          <p:nvPr/>
        </p:nvSpPr>
        <p:spPr>
          <a:xfrm>
            <a:off x="1060181" y="7122125"/>
            <a:ext cx="3613284" cy="4699281"/>
          </a:xfrm>
          <a:prstGeom prst="roundRect">
            <a:avLst/>
          </a:prstGeom>
          <a:solidFill>
            <a:srgbClr val="F1F1F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4" name="sophisticated desktop stuff">
            <a:extLst>
              <a:ext uri="{FF2B5EF4-FFF2-40B4-BE49-F238E27FC236}">
                <a16:creationId xmlns:a16="http://schemas.microsoft.com/office/drawing/2014/main" id="{FE56D9E3-182D-D61D-0BAE-95A28F5E11EE}"/>
              </a:ext>
            </a:extLst>
          </p:cNvPr>
          <p:cNvSpPr txBox="1"/>
          <p:nvPr/>
        </p:nvSpPr>
        <p:spPr>
          <a:xfrm>
            <a:off x="1169954" y="618674"/>
            <a:ext cx="20251877" cy="114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7500" cap="all" spc="0">
                <a:latin typeface="+mn-lt"/>
                <a:ea typeface="+mn-ea"/>
                <a:cs typeface="+mn-cs"/>
                <a:sym typeface="Montserrat ExtraBold"/>
              </a:defRPr>
            </a:lvl1pPr>
          </a:lstStyle>
          <a:p>
            <a:r>
              <a:rPr lang="es-CO" dirty="0">
                <a:solidFill>
                  <a:srgbClr val="0177BC"/>
                </a:solidFill>
              </a:rPr>
              <a:t>BASES DEL PND</a:t>
            </a:r>
            <a:endParaRPr dirty="0">
              <a:solidFill>
                <a:srgbClr val="0177BC"/>
              </a:solidFill>
            </a:endParaRP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7DF64666-CFFC-12CB-06A5-06DAEBBAE67A}"/>
              </a:ext>
            </a:extLst>
          </p:cNvPr>
          <p:cNvSpPr txBox="1"/>
          <p:nvPr/>
        </p:nvSpPr>
        <p:spPr>
          <a:xfrm>
            <a:off x="1253431" y="1661976"/>
            <a:ext cx="9404352" cy="584775"/>
          </a:xfrm>
          <a:prstGeom prst="rect">
            <a:avLst/>
          </a:prstGeom>
          <a:solidFill>
            <a:srgbClr val="01498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s-MX" sz="3200" b="1" dirty="0">
                <a:solidFill>
                  <a:schemeClr val="bg1"/>
                </a:solidFill>
                <a:latin typeface="Montserrat ExtraBold" pitchFamily="2" charset="77"/>
              </a:rPr>
              <a:t>PROPUESTAS DE GOBIERNO</a:t>
            </a: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093B221C-6B1B-1893-40C0-E6CB1E2BC4B2}"/>
              </a:ext>
            </a:extLst>
          </p:cNvPr>
          <p:cNvCxnSpPr>
            <a:cxnSpLocks/>
            <a:stCxn id="35" idx="1"/>
            <a:endCxn id="37" idx="3"/>
          </p:cNvCxnSpPr>
          <p:nvPr/>
        </p:nvCxnSpPr>
        <p:spPr>
          <a:xfrm flipV="1">
            <a:off x="5726443" y="5273045"/>
            <a:ext cx="13885080" cy="1"/>
          </a:xfrm>
          <a:prstGeom prst="line">
            <a:avLst/>
          </a:prstGeom>
          <a:noFill/>
          <a:ln w="76200" cap="flat">
            <a:solidFill>
              <a:srgbClr val="014984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5" name="Rounded Rectangle 4">
            <a:extLst>
              <a:ext uri="{FF2B5EF4-FFF2-40B4-BE49-F238E27FC236}">
                <a16:creationId xmlns:a16="http://schemas.microsoft.com/office/drawing/2014/main" id="{D3F3AB01-7D3C-F707-AEC1-4D9A192574A3}"/>
              </a:ext>
            </a:extLst>
          </p:cNvPr>
          <p:cNvSpPr/>
          <p:nvPr/>
        </p:nvSpPr>
        <p:spPr>
          <a:xfrm>
            <a:off x="5726443" y="4226209"/>
            <a:ext cx="4463576" cy="2093673"/>
          </a:xfrm>
          <a:prstGeom prst="roundRect">
            <a:avLst/>
          </a:prstGeom>
          <a:solidFill>
            <a:srgbClr val="0177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kumimoji="0" lang="es-CO" sz="3600" u="none" strike="noStrike" spc="0" normalizeH="0" baseline="0" dirty="0">
                <a:ln w="0"/>
                <a:solidFill>
                  <a:schemeClr val="bg1"/>
                </a:solidFill>
                <a:uFillTx/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Programa de Gobierno</a:t>
            </a:r>
          </a:p>
        </p:txBody>
      </p:sp>
      <p:sp>
        <p:nvSpPr>
          <p:cNvPr id="36" name="Rounded Rectangle 4">
            <a:extLst>
              <a:ext uri="{FF2B5EF4-FFF2-40B4-BE49-F238E27FC236}">
                <a16:creationId xmlns:a16="http://schemas.microsoft.com/office/drawing/2014/main" id="{88D0A43C-AE82-6814-D0DB-213F3BBDAD41}"/>
              </a:ext>
            </a:extLst>
          </p:cNvPr>
          <p:cNvSpPr/>
          <p:nvPr/>
        </p:nvSpPr>
        <p:spPr>
          <a:xfrm>
            <a:off x="10437195" y="4226209"/>
            <a:ext cx="4463576" cy="2093673"/>
          </a:xfrm>
          <a:prstGeom prst="roundRect">
            <a:avLst/>
          </a:prstGeom>
          <a:solidFill>
            <a:srgbClr val="0177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kumimoji="0" lang="es-CO" sz="3600" u="none" strike="noStrike" spc="0" normalizeH="0" baseline="0" dirty="0">
                <a:ln w="0"/>
                <a:solidFill>
                  <a:schemeClr val="bg1"/>
                </a:solidFill>
                <a:uFillTx/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Plan de Tecnolog</a:t>
            </a:r>
            <a:r>
              <a:rPr lang="es-CO" sz="3600" spc="0" dirty="0">
                <a:ln w="0"/>
                <a:solidFill>
                  <a:schemeClr val="bg1"/>
                </a:solidFill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ía para la Vida</a:t>
            </a:r>
            <a:endParaRPr kumimoji="0" lang="es-CO" sz="3600" u="none" strike="noStrike" spc="0" normalizeH="0" baseline="0" dirty="0">
              <a:ln w="0"/>
              <a:solidFill>
                <a:schemeClr val="bg1"/>
              </a:solidFill>
              <a:uFillTx/>
              <a:latin typeface="Montserrat Medium" pitchFamily="2" charset="77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37" name="Rounded Rectangle 4">
            <a:extLst>
              <a:ext uri="{FF2B5EF4-FFF2-40B4-BE49-F238E27FC236}">
                <a16:creationId xmlns:a16="http://schemas.microsoft.com/office/drawing/2014/main" id="{9874DC77-4CAE-CD57-B4C0-9ABC2472667E}"/>
              </a:ext>
            </a:extLst>
          </p:cNvPr>
          <p:cNvSpPr/>
          <p:nvPr/>
        </p:nvSpPr>
        <p:spPr>
          <a:xfrm>
            <a:off x="15147947" y="4226208"/>
            <a:ext cx="4463576" cy="2093673"/>
          </a:xfrm>
          <a:prstGeom prst="roundRect">
            <a:avLst/>
          </a:prstGeom>
          <a:solidFill>
            <a:srgbClr val="0177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kumimoji="0" lang="es-CO" sz="3600" u="none" strike="noStrike" spc="0" normalizeH="0" baseline="0" dirty="0">
                <a:ln w="0"/>
                <a:solidFill>
                  <a:schemeClr val="bg1"/>
                </a:solidFill>
                <a:uFillTx/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Propuestas por Territorio</a:t>
            </a:r>
          </a:p>
        </p:txBody>
      </p:sp>
      <p:sp>
        <p:nvSpPr>
          <p:cNvPr id="38" name="Cerrar llave 37">
            <a:extLst>
              <a:ext uri="{FF2B5EF4-FFF2-40B4-BE49-F238E27FC236}">
                <a16:creationId xmlns:a16="http://schemas.microsoft.com/office/drawing/2014/main" id="{BF3683E1-A69F-C077-B7C3-5E0C4FC7010D}"/>
              </a:ext>
            </a:extLst>
          </p:cNvPr>
          <p:cNvSpPr/>
          <p:nvPr/>
        </p:nvSpPr>
        <p:spPr>
          <a:xfrm rot="5400000">
            <a:off x="12507448" y="27313"/>
            <a:ext cx="319095" cy="13461468"/>
          </a:xfrm>
          <a:prstGeom prst="rightBrace">
            <a:avLst/>
          </a:prstGeom>
          <a:noFill/>
          <a:ln w="38100" cap="flat">
            <a:solidFill>
              <a:srgbClr val="014984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38AE84EC-4E16-30E6-7CFB-ACBDAA955EC5}"/>
              </a:ext>
            </a:extLst>
          </p:cNvPr>
          <p:cNvSpPr/>
          <p:nvPr/>
        </p:nvSpPr>
        <p:spPr>
          <a:xfrm>
            <a:off x="1169954" y="8262556"/>
            <a:ext cx="321851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11500" b="1" kern="1200" spc="0">
                <a:solidFill>
                  <a:srgbClr val="014984"/>
                </a:solidFill>
                <a:latin typeface="Montserrat Medium" pitchFamily="2" charset="77"/>
              </a:rPr>
              <a:t>405</a:t>
            </a:r>
            <a:endParaRPr lang="es-CO" sz="11500" b="1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0B223F8C-2A62-3A36-B61A-D6DCEA8D5CFC}"/>
              </a:ext>
            </a:extLst>
          </p:cNvPr>
          <p:cNvSpPr/>
          <p:nvPr/>
        </p:nvSpPr>
        <p:spPr>
          <a:xfrm>
            <a:off x="1384412" y="9733192"/>
            <a:ext cx="30040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2800" kern="1200" spc="0">
                <a:solidFill>
                  <a:srgbClr val="014984"/>
                </a:solidFill>
                <a:latin typeface="Montserrat Medium" pitchFamily="2" charset="77"/>
              </a:rPr>
              <a:t>Propuestas</a:t>
            </a:r>
          </a:p>
          <a:p>
            <a:pPr algn="ctr" defTabSz="1828800" hangingPunct="1">
              <a:lnSpc>
                <a:spcPct val="100000"/>
              </a:lnSpc>
              <a:defRPr/>
            </a:pPr>
            <a:r>
              <a:rPr lang="es-CO" sz="2800" kern="1200" spc="0">
                <a:solidFill>
                  <a:srgbClr val="014984"/>
                </a:solidFill>
                <a:latin typeface="Montserrat Medium" pitchFamily="2" charset="77"/>
              </a:rPr>
              <a:t>Identificadas</a:t>
            </a:r>
            <a:endParaRPr lang="es-CO" sz="2800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7A1B2239-0D59-89F7-55D5-B07145A9A220}"/>
              </a:ext>
            </a:extLst>
          </p:cNvPr>
          <p:cNvSpPr/>
          <p:nvPr/>
        </p:nvSpPr>
        <p:spPr>
          <a:xfrm>
            <a:off x="4229081" y="7348148"/>
            <a:ext cx="321851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8800" b="1" kern="1200" spc="0">
                <a:solidFill>
                  <a:srgbClr val="049169"/>
                </a:solidFill>
                <a:latin typeface="Montserrat Medium" pitchFamily="2" charset="77"/>
              </a:rPr>
              <a:t>311</a:t>
            </a:r>
            <a:endParaRPr lang="es-CO" sz="8800" b="1">
              <a:solidFill>
                <a:srgbClr val="049169"/>
              </a:solidFill>
            </a:endParaRP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9B509BB7-696F-8CBF-6CFA-C01C2E259884}"/>
              </a:ext>
            </a:extLst>
          </p:cNvPr>
          <p:cNvSpPr/>
          <p:nvPr/>
        </p:nvSpPr>
        <p:spPr>
          <a:xfrm>
            <a:off x="4229080" y="8928450"/>
            <a:ext cx="321851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8800" b="1" kern="1200" spc="0">
                <a:solidFill>
                  <a:srgbClr val="049169"/>
                </a:solidFill>
                <a:latin typeface="Montserrat Medium" pitchFamily="2" charset="77"/>
              </a:rPr>
              <a:t>63</a:t>
            </a:r>
            <a:endParaRPr lang="es-CO" sz="8800" b="1">
              <a:solidFill>
                <a:srgbClr val="049169"/>
              </a:solidFill>
            </a:endParaRP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5ED96806-7D51-1C0C-7C57-7225C2AF9BA0}"/>
              </a:ext>
            </a:extLst>
          </p:cNvPr>
          <p:cNvSpPr/>
          <p:nvPr/>
        </p:nvSpPr>
        <p:spPr>
          <a:xfrm>
            <a:off x="4229080" y="10374858"/>
            <a:ext cx="321851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8800" b="1" kern="1200" spc="0">
                <a:solidFill>
                  <a:srgbClr val="049169"/>
                </a:solidFill>
                <a:latin typeface="Montserrat Medium" pitchFamily="2" charset="77"/>
              </a:rPr>
              <a:t>11</a:t>
            </a:r>
            <a:endParaRPr lang="es-CO" sz="8800" b="1">
              <a:solidFill>
                <a:srgbClr val="049169"/>
              </a:solidFill>
            </a:endParaRP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7562DA34-2390-EAC0-E6A8-1810358A1505}"/>
              </a:ext>
            </a:extLst>
          </p:cNvPr>
          <p:cNvSpPr/>
          <p:nvPr/>
        </p:nvSpPr>
        <p:spPr>
          <a:xfrm>
            <a:off x="6531739" y="7597965"/>
            <a:ext cx="30040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2800" kern="1200" spc="0" dirty="0">
                <a:solidFill>
                  <a:srgbClr val="049169"/>
                </a:solidFill>
                <a:latin typeface="Montserrat Medium" pitchFamily="2" charset="77"/>
              </a:rPr>
              <a:t>Programa de Gobierno</a:t>
            </a:r>
            <a:endParaRPr lang="es-CO" sz="2800" dirty="0">
              <a:solidFill>
                <a:srgbClr val="049169"/>
              </a:solidFill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63DC59C0-8959-F63C-8F8B-1F38BA809E71}"/>
              </a:ext>
            </a:extLst>
          </p:cNvPr>
          <p:cNvSpPr/>
          <p:nvPr/>
        </p:nvSpPr>
        <p:spPr>
          <a:xfrm>
            <a:off x="6531739" y="9168974"/>
            <a:ext cx="30040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2800" kern="1200" spc="0">
                <a:solidFill>
                  <a:srgbClr val="049169"/>
                </a:solidFill>
                <a:latin typeface="Montserrat Medium" pitchFamily="2" charset="77"/>
              </a:rPr>
              <a:t>Plan de Tecnología</a:t>
            </a:r>
            <a:endParaRPr lang="es-CO" sz="2800">
              <a:solidFill>
                <a:srgbClr val="049169"/>
              </a:solidFill>
            </a:endParaRP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7DC21D23-9016-BA85-DC63-F2B94D783C98}"/>
              </a:ext>
            </a:extLst>
          </p:cNvPr>
          <p:cNvSpPr/>
          <p:nvPr/>
        </p:nvSpPr>
        <p:spPr>
          <a:xfrm>
            <a:off x="6531738" y="10625254"/>
            <a:ext cx="30040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2800" kern="1200" spc="0">
                <a:solidFill>
                  <a:srgbClr val="049169"/>
                </a:solidFill>
                <a:latin typeface="Montserrat Medium" pitchFamily="2" charset="77"/>
              </a:rPr>
              <a:t>Propuestas por Territorio</a:t>
            </a:r>
            <a:endParaRPr lang="es-CO" sz="2800">
              <a:solidFill>
                <a:srgbClr val="049169"/>
              </a:solidFill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63EB179C-2DC8-7F52-0BFB-0D87C3590BCF}"/>
              </a:ext>
            </a:extLst>
          </p:cNvPr>
          <p:cNvCxnSpPr/>
          <p:nvPr/>
        </p:nvCxnSpPr>
        <p:spPr>
          <a:xfrm>
            <a:off x="4993056" y="8794698"/>
            <a:ext cx="4542737" cy="0"/>
          </a:xfrm>
          <a:prstGeom prst="line">
            <a:avLst/>
          </a:prstGeom>
          <a:noFill/>
          <a:ln w="38100" cap="flat">
            <a:solidFill>
              <a:srgbClr val="014984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7B2587D3-4A70-A168-FB87-D8ECB9AA3B48}"/>
              </a:ext>
            </a:extLst>
          </p:cNvPr>
          <p:cNvCxnSpPr/>
          <p:nvPr/>
        </p:nvCxnSpPr>
        <p:spPr>
          <a:xfrm>
            <a:off x="4993056" y="10351575"/>
            <a:ext cx="4542737" cy="0"/>
          </a:xfrm>
          <a:prstGeom prst="line">
            <a:avLst/>
          </a:prstGeom>
          <a:noFill/>
          <a:ln w="38100" cap="flat">
            <a:solidFill>
              <a:srgbClr val="014984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F753D126-FBAB-FBCD-8F09-C3E4767E7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74475" y="7860343"/>
            <a:ext cx="1594508" cy="159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B5AF010-2C63-B9F4-2D9E-556E0BC2E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88392" y="9706643"/>
            <a:ext cx="1594508" cy="159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ctángulo 60">
            <a:extLst>
              <a:ext uri="{FF2B5EF4-FFF2-40B4-BE49-F238E27FC236}">
                <a16:creationId xmlns:a16="http://schemas.microsoft.com/office/drawing/2014/main" id="{E844D2B2-FB25-4AAE-D8E7-A2C6D6235CFC}"/>
              </a:ext>
            </a:extLst>
          </p:cNvPr>
          <p:cNvSpPr/>
          <p:nvPr/>
        </p:nvSpPr>
        <p:spPr>
          <a:xfrm>
            <a:off x="12079216" y="7889142"/>
            <a:ext cx="321851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6600" b="1" kern="1200" spc="0">
                <a:solidFill>
                  <a:srgbClr val="014984"/>
                </a:solidFill>
                <a:latin typeface="Montserrat Medium" pitchFamily="2" charset="77"/>
              </a:rPr>
              <a:t>47</a:t>
            </a:r>
            <a:endParaRPr lang="es-CO" sz="6600" b="1">
              <a:solidFill>
                <a:srgbClr val="014984"/>
              </a:solidFill>
            </a:endParaRPr>
          </a:p>
        </p:txBody>
      </p:sp>
      <p:sp>
        <p:nvSpPr>
          <p:cNvPr id="77" name="Rectángulo 76">
            <a:extLst>
              <a:ext uri="{FF2B5EF4-FFF2-40B4-BE49-F238E27FC236}">
                <a16:creationId xmlns:a16="http://schemas.microsoft.com/office/drawing/2014/main" id="{99D280F7-9824-4499-C71C-E0EE49CB23C4}"/>
              </a:ext>
            </a:extLst>
          </p:cNvPr>
          <p:cNvSpPr/>
          <p:nvPr/>
        </p:nvSpPr>
        <p:spPr>
          <a:xfrm>
            <a:off x="12184838" y="9931545"/>
            <a:ext cx="321851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6600" b="1" kern="1200" spc="0">
                <a:solidFill>
                  <a:srgbClr val="014984"/>
                </a:solidFill>
                <a:latin typeface="Montserrat Medium" pitchFamily="2" charset="77"/>
              </a:rPr>
              <a:t>41</a:t>
            </a:r>
            <a:endParaRPr lang="es-CO" sz="6600" b="1">
              <a:solidFill>
                <a:srgbClr val="014984"/>
              </a:solidFill>
            </a:endParaRPr>
          </a:p>
        </p:txBody>
      </p:sp>
      <p:sp>
        <p:nvSpPr>
          <p:cNvPr id="80" name="Rectángulo 79">
            <a:extLst>
              <a:ext uri="{FF2B5EF4-FFF2-40B4-BE49-F238E27FC236}">
                <a16:creationId xmlns:a16="http://schemas.microsoft.com/office/drawing/2014/main" id="{0417D5FD-961E-3E4B-5A33-F82A4D8E6EC3}"/>
              </a:ext>
            </a:extLst>
          </p:cNvPr>
          <p:cNvSpPr/>
          <p:nvPr/>
        </p:nvSpPr>
        <p:spPr>
          <a:xfrm rot="16200000">
            <a:off x="8264669" y="9099547"/>
            <a:ext cx="42395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2800" kern="1200" spc="0">
                <a:solidFill>
                  <a:srgbClr val="014984"/>
                </a:solidFill>
                <a:latin typeface="Montserrat Medium" pitchFamily="2" charset="77"/>
              </a:rPr>
              <a:t>Sectores con más propuestas:</a:t>
            </a:r>
            <a:endParaRPr lang="es-CO" sz="2800">
              <a:solidFill>
                <a:srgbClr val="014984"/>
              </a:solidFill>
            </a:endParaRPr>
          </a:p>
        </p:txBody>
      </p:sp>
      <p:sp>
        <p:nvSpPr>
          <p:cNvPr id="81" name="Rectángulo: esquinas redondeadas 80">
            <a:extLst>
              <a:ext uri="{FF2B5EF4-FFF2-40B4-BE49-F238E27FC236}">
                <a16:creationId xmlns:a16="http://schemas.microsoft.com/office/drawing/2014/main" id="{3CD932DD-A748-8802-7E5E-8C4031A146F1}"/>
              </a:ext>
            </a:extLst>
          </p:cNvPr>
          <p:cNvSpPr/>
          <p:nvPr/>
        </p:nvSpPr>
        <p:spPr>
          <a:xfrm>
            <a:off x="15404957" y="7122125"/>
            <a:ext cx="4542738" cy="46992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2" name="Rectángulo 81">
            <a:extLst>
              <a:ext uri="{FF2B5EF4-FFF2-40B4-BE49-F238E27FC236}">
                <a16:creationId xmlns:a16="http://schemas.microsoft.com/office/drawing/2014/main" id="{94EC7229-CFA5-1187-1312-D9D20BB40E31}"/>
              </a:ext>
            </a:extLst>
          </p:cNvPr>
          <p:cNvSpPr/>
          <p:nvPr/>
        </p:nvSpPr>
        <p:spPr>
          <a:xfrm>
            <a:off x="16136189" y="7362999"/>
            <a:ext cx="321851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8800" b="1" kern="1200" spc="0" dirty="0">
                <a:solidFill>
                  <a:srgbClr val="014984"/>
                </a:solidFill>
                <a:latin typeface="Montserrat Medium" pitchFamily="2" charset="77"/>
              </a:rPr>
              <a:t>248</a:t>
            </a:r>
            <a:endParaRPr lang="es-CO" sz="8800" b="1" dirty="0">
              <a:solidFill>
                <a:srgbClr val="014984"/>
              </a:solidFill>
            </a:endParaRPr>
          </a:p>
        </p:txBody>
      </p:sp>
      <p:sp>
        <p:nvSpPr>
          <p:cNvPr id="83" name="Rectángulo 82">
            <a:extLst>
              <a:ext uri="{FF2B5EF4-FFF2-40B4-BE49-F238E27FC236}">
                <a16:creationId xmlns:a16="http://schemas.microsoft.com/office/drawing/2014/main" id="{6EAEA928-BC95-8541-D935-C701EAC95586}"/>
              </a:ext>
            </a:extLst>
          </p:cNvPr>
          <p:cNvSpPr/>
          <p:nvPr/>
        </p:nvSpPr>
        <p:spPr>
          <a:xfrm>
            <a:off x="15665720" y="8636229"/>
            <a:ext cx="42819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2800" kern="1200" spc="0" dirty="0">
                <a:solidFill>
                  <a:srgbClr val="014984"/>
                </a:solidFill>
                <a:latin typeface="Montserrat Medium" pitchFamily="2" charset="77"/>
              </a:rPr>
              <a:t>Requieren desarrollo normativo</a:t>
            </a:r>
            <a:endParaRPr lang="es-CO" sz="2800" dirty="0">
              <a:solidFill>
                <a:srgbClr val="014984"/>
              </a:solidFill>
            </a:endParaRPr>
          </a:p>
        </p:txBody>
      </p:sp>
      <p:sp>
        <p:nvSpPr>
          <p:cNvPr id="84" name="Rectángulo 83">
            <a:extLst>
              <a:ext uri="{FF2B5EF4-FFF2-40B4-BE49-F238E27FC236}">
                <a16:creationId xmlns:a16="http://schemas.microsoft.com/office/drawing/2014/main" id="{C7C4627C-A68F-263C-822E-97442FA12E88}"/>
              </a:ext>
            </a:extLst>
          </p:cNvPr>
          <p:cNvSpPr/>
          <p:nvPr/>
        </p:nvSpPr>
        <p:spPr>
          <a:xfrm>
            <a:off x="16197450" y="9600378"/>
            <a:ext cx="321851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8800" b="1" kern="1200" spc="0">
                <a:solidFill>
                  <a:srgbClr val="014984"/>
                </a:solidFill>
                <a:latin typeface="Montserrat Medium" pitchFamily="2" charset="77"/>
              </a:rPr>
              <a:t>187</a:t>
            </a:r>
            <a:endParaRPr lang="es-CO" sz="8800" b="1">
              <a:solidFill>
                <a:srgbClr val="014984"/>
              </a:solidFill>
            </a:endParaRPr>
          </a:p>
        </p:txBody>
      </p:sp>
      <p:sp>
        <p:nvSpPr>
          <p:cNvPr id="85" name="Rectángulo 84">
            <a:extLst>
              <a:ext uri="{FF2B5EF4-FFF2-40B4-BE49-F238E27FC236}">
                <a16:creationId xmlns:a16="http://schemas.microsoft.com/office/drawing/2014/main" id="{4DDD8913-FA37-E00D-51E7-00F932F12C07}"/>
              </a:ext>
            </a:extLst>
          </p:cNvPr>
          <p:cNvSpPr/>
          <p:nvPr/>
        </p:nvSpPr>
        <p:spPr>
          <a:xfrm>
            <a:off x="15604459" y="10742286"/>
            <a:ext cx="42819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2800" kern="1200" spc="0">
                <a:solidFill>
                  <a:srgbClr val="014984"/>
                </a:solidFill>
                <a:latin typeface="Montserrat Medium" pitchFamily="2" charset="77"/>
              </a:rPr>
              <a:t>No cuentan con proyecto de inversión</a:t>
            </a:r>
            <a:endParaRPr lang="es-CO" sz="2800">
              <a:solidFill>
                <a:srgbClr val="014984"/>
              </a:solidFill>
            </a:endParaRPr>
          </a:p>
        </p:txBody>
      </p:sp>
      <p:cxnSp>
        <p:nvCxnSpPr>
          <p:cNvPr id="86" name="Conector recto 85">
            <a:extLst>
              <a:ext uri="{FF2B5EF4-FFF2-40B4-BE49-F238E27FC236}">
                <a16:creationId xmlns:a16="http://schemas.microsoft.com/office/drawing/2014/main" id="{F5DD57B7-2292-4D35-7337-1C5C002CBA3F}"/>
              </a:ext>
            </a:extLst>
          </p:cNvPr>
          <p:cNvCxnSpPr/>
          <p:nvPr/>
        </p:nvCxnSpPr>
        <p:spPr>
          <a:xfrm>
            <a:off x="15404957" y="9590336"/>
            <a:ext cx="4542737" cy="0"/>
          </a:xfrm>
          <a:prstGeom prst="line">
            <a:avLst/>
          </a:prstGeom>
          <a:noFill/>
          <a:ln w="38100" cap="flat">
            <a:solidFill>
              <a:srgbClr val="014984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7" name="Rectángulo: esquinas redondeadas 86">
            <a:extLst>
              <a:ext uri="{FF2B5EF4-FFF2-40B4-BE49-F238E27FC236}">
                <a16:creationId xmlns:a16="http://schemas.microsoft.com/office/drawing/2014/main" id="{DA23C179-E8E5-7AB6-457D-948BD6AEC3E8}"/>
              </a:ext>
            </a:extLst>
          </p:cNvPr>
          <p:cNvSpPr/>
          <p:nvPr/>
        </p:nvSpPr>
        <p:spPr>
          <a:xfrm>
            <a:off x="20348981" y="7066538"/>
            <a:ext cx="3613284" cy="4699281"/>
          </a:xfrm>
          <a:prstGeom prst="roundRect">
            <a:avLst/>
          </a:prstGeom>
          <a:solidFill>
            <a:srgbClr val="F1F1F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8" name="Rectángulo 87">
            <a:extLst>
              <a:ext uri="{FF2B5EF4-FFF2-40B4-BE49-F238E27FC236}">
                <a16:creationId xmlns:a16="http://schemas.microsoft.com/office/drawing/2014/main" id="{76C51F3E-8D75-6B27-C3B9-C3F35CA897D2}"/>
              </a:ext>
            </a:extLst>
          </p:cNvPr>
          <p:cNvSpPr/>
          <p:nvPr/>
        </p:nvSpPr>
        <p:spPr>
          <a:xfrm>
            <a:off x="20458754" y="8206969"/>
            <a:ext cx="321851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11500" b="1" kern="1200" spc="0">
                <a:solidFill>
                  <a:srgbClr val="014984"/>
                </a:solidFill>
                <a:latin typeface="Montserrat Medium" pitchFamily="2" charset="77"/>
              </a:rPr>
              <a:t>61</a:t>
            </a:r>
            <a:endParaRPr lang="es-CO" sz="11500" b="1"/>
          </a:p>
        </p:txBody>
      </p:sp>
      <p:sp>
        <p:nvSpPr>
          <p:cNvPr id="89" name="Rectángulo 88">
            <a:extLst>
              <a:ext uri="{FF2B5EF4-FFF2-40B4-BE49-F238E27FC236}">
                <a16:creationId xmlns:a16="http://schemas.microsoft.com/office/drawing/2014/main" id="{CEEF7914-05F2-E8C6-FE09-4D7303DF9866}"/>
              </a:ext>
            </a:extLst>
          </p:cNvPr>
          <p:cNvSpPr/>
          <p:nvPr/>
        </p:nvSpPr>
        <p:spPr>
          <a:xfrm>
            <a:off x="20673212" y="9677605"/>
            <a:ext cx="31138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2800" b="1" kern="1200" spc="0">
                <a:solidFill>
                  <a:srgbClr val="014984"/>
                </a:solidFill>
                <a:latin typeface="Montserrat Medium" pitchFamily="2" charset="77"/>
              </a:rPr>
              <a:t>Propuestas</a:t>
            </a:r>
          </a:p>
          <a:p>
            <a:pPr algn="ctr" defTabSz="1828800" hangingPunct="1">
              <a:lnSpc>
                <a:spcPct val="100000"/>
              </a:lnSpc>
              <a:defRPr/>
            </a:pPr>
            <a:r>
              <a:rPr lang="es-CO" sz="2800" b="1" kern="1200" spc="0">
                <a:solidFill>
                  <a:srgbClr val="014984"/>
                </a:solidFill>
                <a:latin typeface="Montserrat Medium" pitchFamily="2" charset="77"/>
              </a:rPr>
              <a:t>Multisectoriales</a:t>
            </a:r>
            <a:endParaRPr lang="es-CO" sz="2800" b="1"/>
          </a:p>
        </p:txBody>
      </p:sp>
      <p:sp>
        <p:nvSpPr>
          <p:cNvPr id="90" name="Rounded Rectangle 4">
            <a:extLst>
              <a:ext uri="{FF2B5EF4-FFF2-40B4-BE49-F238E27FC236}">
                <a16:creationId xmlns:a16="http://schemas.microsoft.com/office/drawing/2014/main" id="{E684F22F-E13E-6366-3C35-C71B964F059D}"/>
              </a:ext>
            </a:extLst>
          </p:cNvPr>
          <p:cNvSpPr/>
          <p:nvPr/>
        </p:nvSpPr>
        <p:spPr>
          <a:xfrm>
            <a:off x="5708209" y="3586360"/>
            <a:ext cx="13885080" cy="573556"/>
          </a:xfrm>
          <a:prstGeom prst="roundRect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kumimoji="0" lang="es-CO" sz="3600" u="none" strike="noStrike" spc="0" normalizeH="0" baseline="0" dirty="0">
                <a:ln w="0"/>
                <a:solidFill>
                  <a:schemeClr val="bg1"/>
                </a:solidFill>
                <a:uFillTx/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INSUMOS</a:t>
            </a:r>
          </a:p>
        </p:txBody>
      </p:sp>
      <p:sp>
        <p:nvSpPr>
          <p:cNvPr id="91" name="Rectángulo 90">
            <a:extLst>
              <a:ext uri="{FF2B5EF4-FFF2-40B4-BE49-F238E27FC236}">
                <a16:creationId xmlns:a16="http://schemas.microsoft.com/office/drawing/2014/main" id="{DD2B9DD0-4E06-1C16-3F1F-8755922F7901}"/>
              </a:ext>
            </a:extLst>
          </p:cNvPr>
          <p:cNvSpPr/>
          <p:nvPr/>
        </p:nvSpPr>
        <p:spPr>
          <a:xfrm>
            <a:off x="11429464" y="9417643"/>
            <a:ext cx="30040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2800" b="1" kern="1200" spc="0">
                <a:solidFill>
                  <a:srgbClr val="049169"/>
                </a:solidFill>
                <a:latin typeface="Montserrat Medium" pitchFamily="2" charset="77"/>
              </a:rPr>
              <a:t>VIVIENDA</a:t>
            </a:r>
            <a:endParaRPr lang="es-CO" sz="2800" b="1">
              <a:solidFill>
                <a:srgbClr val="049169"/>
              </a:solidFill>
            </a:endParaRPr>
          </a:p>
        </p:txBody>
      </p:sp>
      <p:sp>
        <p:nvSpPr>
          <p:cNvPr id="92" name="Rectángulo 91">
            <a:extLst>
              <a:ext uri="{FF2B5EF4-FFF2-40B4-BE49-F238E27FC236}">
                <a16:creationId xmlns:a16="http://schemas.microsoft.com/office/drawing/2014/main" id="{716B4D87-3B22-7250-06AC-385888F4C119}"/>
              </a:ext>
            </a:extLst>
          </p:cNvPr>
          <p:cNvSpPr/>
          <p:nvPr/>
        </p:nvSpPr>
        <p:spPr>
          <a:xfrm>
            <a:off x="11541635" y="7576284"/>
            <a:ext cx="30040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2800" b="1" kern="1200" spc="0">
                <a:solidFill>
                  <a:srgbClr val="049169"/>
                </a:solidFill>
                <a:latin typeface="Montserrat Medium" pitchFamily="2" charset="77"/>
              </a:rPr>
              <a:t>TIC</a:t>
            </a:r>
            <a:endParaRPr lang="es-CO" sz="2800" b="1">
              <a:solidFill>
                <a:srgbClr val="049169"/>
              </a:solidFill>
            </a:endParaRPr>
          </a:p>
        </p:txBody>
      </p:sp>
      <p:grpSp>
        <p:nvGrpSpPr>
          <p:cNvPr id="6" name="Group 9">
            <a:extLst>
              <a:ext uri="{FF2B5EF4-FFF2-40B4-BE49-F238E27FC236}">
                <a16:creationId xmlns:a16="http://schemas.microsoft.com/office/drawing/2014/main" id="{5D88053E-E073-410E-1C81-95DB27F00269}"/>
              </a:ext>
            </a:extLst>
          </p:cNvPr>
          <p:cNvGrpSpPr/>
          <p:nvPr/>
        </p:nvGrpSpPr>
        <p:grpSpPr>
          <a:xfrm>
            <a:off x="-1" y="13525777"/>
            <a:ext cx="24384001" cy="190224"/>
            <a:chOff x="-1" y="6675929"/>
            <a:chExt cx="7501317" cy="182071"/>
          </a:xfrm>
        </p:grpSpPr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CF89A59E-8D2D-68D3-868A-FED53C9C0A17}"/>
                </a:ext>
              </a:extLst>
            </p:cNvPr>
            <p:cNvSpPr/>
            <p:nvPr userDrawn="1"/>
          </p:nvSpPr>
          <p:spPr>
            <a:xfrm>
              <a:off x="-1" y="6675929"/>
              <a:ext cx="2500439" cy="182071"/>
            </a:xfrm>
            <a:prstGeom prst="rect">
              <a:avLst/>
            </a:prstGeom>
            <a:solidFill>
              <a:srgbClr val="FFB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A7F9D95A-D592-302D-AA86-3710C9CF6217}"/>
                </a:ext>
              </a:extLst>
            </p:cNvPr>
            <p:cNvSpPr/>
            <p:nvPr userDrawn="1"/>
          </p:nvSpPr>
          <p:spPr>
            <a:xfrm>
              <a:off x="2500438" y="6675929"/>
              <a:ext cx="2500439" cy="182071"/>
            </a:xfrm>
            <a:prstGeom prst="rect">
              <a:avLst/>
            </a:prstGeom>
            <a:solidFill>
              <a:srgbClr val="15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B2B8992F-F321-6B87-5D05-BC9D54E2F11B}"/>
                </a:ext>
              </a:extLst>
            </p:cNvPr>
            <p:cNvSpPr/>
            <p:nvPr userDrawn="1"/>
          </p:nvSpPr>
          <p:spPr>
            <a:xfrm>
              <a:off x="5000877" y="6675929"/>
              <a:ext cx="2500439" cy="182071"/>
            </a:xfrm>
            <a:prstGeom prst="rect">
              <a:avLst/>
            </a:prstGeom>
            <a:solidFill>
              <a:srgbClr val="E31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DE1B75-29CF-B816-A10E-C7E5F27A559F}"/>
              </a:ext>
            </a:extLst>
          </p:cNvPr>
          <p:cNvGrpSpPr/>
          <p:nvPr/>
        </p:nvGrpSpPr>
        <p:grpSpPr>
          <a:xfrm>
            <a:off x="1253431" y="508364"/>
            <a:ext cx="1339643" cy="115145"/>
            <a:chOff x="-1" y="6675929"/>
            <a:chExt cx="7501318" cy="18207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86E2809-201B-888E-31B6-B261B10E4EE8}"/>
                </a:ext>
              </a:extLst>
            </p:cNvPr>
            <p:cNvSpPr/>
            <p:nvPr userDrawn="1"/>
          </p:nvSpPr>
          <p:spPr>
            <a:xfrm>
              <a:off x="-1" y="6675929"/>
              <a:ext cx="2500439" cy="182071"/>
            </a:xfrm>
            <a:prstGeom prst="rect">
              <a:avLst/>
            </a:prstGeom>
            <a:solidFill>
              <a:srgbClr val="FFB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D73CE20-174F-12CD-C749-8A683C343D3A}"/>
                </a:ext>
              </a:extLst>
            </p:cNvPr>
            <p:cNvSpPr/>
            <p:nvPr userDrawn="1"/>
          </p:nvSpPr>
          <p:spPr>
            <a:xfrm>
              <a:off x="2500438" y="6675929"/>
              <a:ext cx="2500439" cy="182071"/>
            </a:xfrm>
            <a:prstGeom prst="rect">
              <a:avLst/>
            </a:prstGeom>
            <a:solidFill>
              <a:srgbClr val="15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16F3E11-320F-34DC-01D0-B23C8A19EF38}"/>
                </a:ext>
              </a:extLst>
            </p:cNvPr>
            <p:cNvSpPr/>
            <p:nvPr userDrawn="1"/>
          </p:nvSpPr>
          <p:spPr>
            <a:xfrm>
              <a:off x="5000878" y="6675929"/>
              <a:ext cx="2500439" cy="182071"/>
            </a:xfrm>
            <a:prstGeom prst="rect">
              <a:avLst/>
            </a:prstGeom>
            <a:solidFill>
              <a:srgbClr val="E31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pic>
        <p:nvPicPr>
          <p:cNvPr id="15" name="Imagen 2" descr="Texto&#10;&#10;Descripción generada automáticamente">
            <a:extLst>
              <a:ext uri="{FF2B5EF4-FFF2-40B4-BE49-F238E27FC236}">
                <a16:creationId xmlns:a16="http://schemas.microsoft.com/office/drawing/2014/main" id="{63AFDD0E-EB1F-3B0F-86E9-A4A023DBAE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8039" y="508364"/>
            <a:ext cx="7345961" cy="127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0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>
            <a:extLst>
              <a:ext uri="{FF2B5EF4-FFF2-40B4-BE49-F238E27FC236}">
                <a16:creationId xmlns:a16="http://schemas.microsoft.com/office/drawing/2014/main" id="{88565B72-4D05-944E-433B-C298DAA3A2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03607" y="4996419"/>
            <a:ext cx="8073019" cy="6240034"/>
          </a:xfrm>
          <a:prstGeom prst="rect">
            <a:avLst/>
          </a:prstGeom>
        </p:spPr>
      </p:pic>
      <p:grpSp>
        <p:nvGrpSpPr>
          <p:cNvPr id="49" name="Group 20">
            <a:extLst>
              <a:ext uri="{FF2B5EF4-FFF2-40B4-BE49-F238E27FC236}">
                <a16:creationId xmlns:a16="http://schemas.microsoft.com/office/drawing/2014/main" id="{3ACAD39A-C843-CB6C-8166-F9AF980ED47E}"/>
              </a:ext>
            </a:extLst>
          </p:cNvPr>
          <p:cNvGrpSpPr/>
          <p:nvPr/>
        </p:nvGrpSpPr>
        <p:grpSpPr>
          <a:xfrm rot="5400000">
            <a:off x="2118569" y="5746604"/>
            <a:ext cx="7112252" cy="3011914"/>
            <a:chOff x="5462338" y="4432835"/>
            <a:chExt cx="6087979" cy="3011914"/>
          </a:xfrm>
        </p:grpSpPr>
        <p:sp>
          <p:nvSpPr>
            <p:cNvPr id="50" name="Double Brace 18">
              <a:extLst>
                <a:ext uri="{FF2B5EF4-FFF2-40B4-BE49-F238E27FC236}">
                  <a16:creationId xmlns:a16="http://schemas.microsoft.com/office/drawing/2014/main" id="{E15807D2-6850-F24F-07F2-FD52331E40C6}"/>
                </a:ext>
              </a:extLst>
            </p:cNvPr>
            <p:cNvSpPr/>
            <p:nvPr/>
          </p:nvSpPr>
          <p:spPr>
            <a:xfrm rot="5400000">
              <a:off x="7004861" y="3135139"/>
              <a:ext cx="3002931" cy="5598324"/>
            </a:xfrm>
            <a:prstGeom prst="bracePair">
              <a:avLst/>
            </a:prstGeom>
            <a:noFill/>
            <a:ln w="25400" cap="flat">
              <a:solidFill>
                <a:srgbClr val="0177BC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_tradnl" sz="1800" b="0" i="0" u="none" strike="noStrike" cap="none" spc="0" normalizeH="0" baseline="0">
                <a:ln>
                  <a:noFill/>
                </a:ln>
                <a:solidFill>
                  <a:srgbClr val="0177BC"/>
                </a:solidFill>
                <a:effectLst/>
                <a:uFillTx/>
              </a:endParaRPr>
            </a:p>
          </p:txBody>
        </p:sp>
        <p:sp>
          <p:nvSpPr>
            <p:cNvPr id="51" name="Rectangle 19">
              <a:extLst>
                <a:ext uri="{FF2B5EF4-FFF2-40B4-BE49-F238E27FC236}">
                  <a16:creationId xmlns:a16="http://schemas.microsoft.com/office/drawing/2014/main" id="{13287987-350D-315B-D204-17DB366C82C9}"/>
                </a:ext>
              </a:extLst>
            </p:cNvPr>
            <p:cNvSpPr/>
            <p:nvPr/>
          </p:nvSpPr>
          <p:spPr>
            <a:xfrm>
              <a:off x="5462338" y="6849714"/>
              <a:ext cx="6087979" cy="595035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_tradnl" sz="320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ontserrat" pitchFamily="2" charset="77"/>
                <a:ea typeface="Helvetica Neue Medium"/>
                <a:cs typeface="Arial" panose="020B0604020202020204" pitchFamily="34" charset="0"/>
                <a:sym typeface="Helvetica Neue Medium"/>
              </a:endParaRPr>
            </a:p>
          </p:txBody>
        </p:sp>
      </p:grp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728A7262-42E3-711C-1745-3D59661758E7}"/>
              </a:ext>
            </a:extLst>
          </p:cNvPr>
          <p:cNvCxnSpPr>
            <a:cxnSpLocks/>
            <a:stCxn id="53" idx="0"/>
            <a:endCxn id="62" idx="2"/>
          </p:cNvCxnSpPr>
          <p:nvPr/>
        </p:nvCxnSpPr>
        <p:spPr>
          <a:xfrm>
            <a:off x="4462901" y="4298792"/>
            <a:ext cx="7236" cy="5919700"/>
          </a:xfrm>
          <a:prstGeom prst="line">
            <a:avLst/>
          </a:prstGeom>
          <a:noFill/>
          <a:ln w="76200" cap="flat">
            <a:solidFill>
              <a:srgbClr val="014984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3" name="Rounded Rectangle 4">
            <a:extLst>
              <a:ext uri="{FF2B5EF4-FFF2-40B4-BE49-F238E27FC236}">
                <a16:creationId xmlns:a16="http://schemas.microsoft.com/office/drawing/2014/main" id="{7D22C4AA-2ACF-ADE2-3BD4-8BB9E4F08092}"/>
              </a:ext>
            </a:extLst>
          </p:cNvPr>
          <p:cNvSpPr/>
          <p:nvPr/>
        </p:nvSpPr>
        <p:spPr>
          <a:xfrm>
            <a:off x="2788430" y="4298792"/>
            <a:ext cx="3348941" cy="1395254"/>
          </a:xfrm>
          <a:prstGeom prst="roundRect">
            <a:avLst/>
          </a:prstGeom>
          <a:solidFill>
            <a:srgbClr val="0177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CO" sz="2800" spc="0" dirty="0">
                <a:ln w="0"/>
                <a:solidFill>
                  <a:schemeClr val="bg1"/>
                </a:solidFill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Insumos</a:t>
            </a:r>
            <a:endParaRPr kumimoji="0" lang="es-CO" sz="2800" u="none" strike="noStrike" spc="0" normalizeH="0" baseline="0" dirty="0">
              <a:ln w="0"/>
              <a:solidFill>
                <a:schemeClr val="bg1"/>
              </a:solidFill>
              <a:uFillTx/>
              <a:latin typeface="Montserrat Medium" pitchFamily="2" charset="77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54" name="Rounded Rectangle 4">
            <a:extLst>
              <a:ext uri="{FF2B5EF4-FFF2-40B4-BE49-F238E27FC236}">
                <a16:creationId xmlns:a16="http://schemas.microsoft.com/office/drawing/2014/main" id="{7E8EBF13-72A5-9538-5F40-37BBD18FB124}"/>
              </a:ext>
            </a:extLst>
          </p:cNvPr>
          <p:cNvSpPr/>
          <p:nvPr/>
        </p:nvSpPr>
        <p:spPr>
          <a:xfrm>
            <a:off x="14492205" y="8070516"/>
            <a:ext cx="2642635" cy="1174907"/>
          </a:xfrm>
          <a:prstGeom prst="roundRect">
            <a:avLst/>
          </a:prstGeom>
          <a:solidFill>
            <a:srgbClr val="049169"/>
          </a:solidFill>
          <a:ln w="12700" cap="flat">
            <a:solidFill>
              <a:srgbClr val="04916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kumimoji="0" lang="es-CO" sz="2800" u="none" strike="noStrike" spc="0" normalizeH="0" baseline="0">
                <a:ln w="0"/>
                <a:solidFill>
                  <a:schemeClr val="bg1"/>
                </a:solidFill>
                <a:uFillTx/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SENTENCIAS</a:t>
            </a:r>
          </a:p>
        </p:txBody>
      </p:sp>
      <p:sp>
        <p:nvSpPr>
          <p:cNvPr id="55" name="Rounded Rectangle 4">
            <a:extLst>
              <a:ext uri="{FF2B5EF4-FFF2-40B4-BE49-F238E27FC236}">
                <a16:creationId xmlns:a16="http://schemas.microsoft.com/office/drawing/2014/main" id="{716939B1-1625-D864-5936-C754664699B9}"/>
              </a:ext>
            </a:extLst>
          </p:cNvPr>
          <p:cNvSpPr/>
          <p:nvPr/>
        </p:nvSpPr>
        <p:spPr>
          <a:xfrm>
            <a:off x="11380583" y="8066177"/>
            <a:ext cx="2642635" cy="1174907"/>
          </a:xfrm>
          <a:prstGeom prst="roundRect">
            <a:avLst/>
          </a:prstGeom>
          <a:solidFill>
            <a:srgbClr val="049169"/>
          </a:solidFill>
          <a:ln w="12700" cap="flat">
            <a:solidFill>
              <a:srgbClr val="04916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CO" sz="2800" spc="0">
                <a:ln w="0"/>
                <a:solidFill>
                  <a:schemeClr val="bg1"/>
                </a:solidFill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MISIONES</a:t>
            </a:r>
            <a:endParaRPr kumimoji="0" lang="es-CO" sz="2800" u="none" strike="noStrike" spc="0" normalizeH="0" baseline="0">
              <a:ln w="0"/>
              <a:solidFill>
                <a:schemeClr val="bg1"/>
              </a:solidFill>
              <a:uFillTx/>
              <a:latin typeface="Montserrat Medium" pitchFamily="2" charset="77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57" name="Rounded Rectangle 4">
            <a:extLst>
              <a:ext uri="{FF2B5EF4-FFF2-40B4-BE49-F238E27FC236}">
                <a16:creationId xmlns:a16="http://schemas.microsoft.com/office/drawing/2014/main" id="{7E8CF211-17E4-70E2-8A9D-D35F44959206}"/>
              </a:ext>
            </a:extLst>
          </p:cNvPr>
          <p:cNvSpPr/>
          <p:nvPr/>
        </p:nvSpPr>
        <p:spPr>
          <a:xfrm>
            <a:off x="17513164" y="8076846"/>
            <a:ext cx="4171970" cy="1174907"/>
          </a:xfrm>
          <a:prstGeom prst="roundRect">
            <a:avLst/>
          </a:prstGeom>
          <a:solidFill>
            <a:srgbClr val="049169"/>
          </a:solidFill>
          <a:ln w="12700" cap="flat">
            <a:solidFill>
              <a:srgbClr val="04916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kumimoji="0" lang="es-CO" sz="2800" u="none" strike="noStrike" spc="0" normalizeH="0" baseline="0">
                <a:ln w="0"/>
                <a:solidFill>
                  <a:schemeClr val="bg1"/>
                </a:solidFill>
                <a:uFillTx/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OPERACIONES DE CRÉDITO</a:t>
            </a:r>
          </a:p>
        </p:txBody>
      </p:sp>
      <p:sp>
        <p:nvSpPr>
          <p:cNvPr id="58" name="Rounded Rectangle 4">
            <a:extLst>
              <a:ext uri="{FF2B5EF4-FFF2-40B4-BE49-F238E27FC236}">
                <a16:creationId xmlns:a16="http://schemas.microsoft.com/office/drawing/2014/main" id="{13AF02D3-8B65-504C-DB48-13C3091CAEB5}"/>
              </a:ext>
            </a:extLst>
          </p:cNvPr>
          <p:cNvSpPr/>
          <p:nvPr/>
        </p:nvSpPr>
        <p:spPr>
          <a:xfrm>
            <a:off x="11362894" y="9586300"/>
            <a:ext cx="3830088" cy="1174907"/>
          </a:xfrm>
          <a:prstGeom prst="roundRect">
            <a:avLst/>
          </a:prstGeom>
          <a:solidFill>
            <a:srgbClr val="049169"/>
          </a:solidFill>
          <a:ln w="12700" cap="flat">
            <a:solidFill>
              <a:srgbClr val="04916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kumimoji="0" lang="es-CO" sz="2800" u="none" strike="noStrike" spc="0" normalizeH="0" baseline="0">
                <a:ln w="0"/>
                <a:solidFill>
                  <a:schemeClr val="bg1"/>
                </a:solidFill>
                <a:uFillTx/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PLANES DECENALES</a:t>
            </a:r>
          </a:p>
        </p:txBody>
      </p:sp>
      <p:sp>
        <p:nvSpPr>
          <p:cNvPr id="59" name="Rounded Rectangle 4">
            <a:extLst>
              <a:ext uri="{FF2B5EF4-FFF2-40B4-BE49-F238E27FC236}">
                <a16:creationId xmlns:a16="http://schemas.microsoft.com/office/drawing/2014/main" id="{8CAE0CA6-C353-72E3-C127-4D0277DDF7FA}"/>
              </a:ext>
            </a:extLst>
          </p:cNvPr>
          <p:cNvSpPr/>
          <p:nvPr/>
        </p:nvSpPr>
        <p:spPr>
          <a:xfrm>
            <a:off x="19042499" y="9595267"/>
            <a:ext cx="2642635" cy="1174907"/>
          </a:xfrm>
          <a:prstGeom prst="roundRect">
            <a:avLst/>
          </a:prstGeom>
          <a:solidFill>
            <a:srgbClr val="049169"/>
          </a:solidFill>
          <a:ln w="12700" cap="flat">
            <a:solidFill>
              <a:srgbClr val="04916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CO" sz="2400" spc="0" dirty="0">
                <a:ln w="0"/>
                <a:solidFill>
                  <a:schemeClr val="bg1"/>
                </a:solidFill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INFORME COMISIÓN DE EMPALME</a:t>
            </a:r>
            <a:endParaRPr kumimoji="0" lang="es-CO" sz="2400" u="none" strike="noStrike" spc="0" normalizeH="0" baseline="0" dirty="0">
              <a:ln w="0"/>
              <a:solidFill>
                <a:schemeClr val="bg1"/>
              </a:solidFill>
              <a:uFillTx/>
              <a:latin typeface="Montserrat Medium" pitchFamily="2" charset="77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60" name="Rounded Rectangle 4">
            <a:extLst>
              <a:ext uri="{FF2B5EF4-FFF2-40B4-BE49-F238E27FC236}">
                <a16:creationId xmlns:a16="http://schemas.microsoft.com/office/drawing/2014/main" id="{EEF5993D-88B9-3D8E-4517-A59D3E7DDD69}"/>
              </a:ext>
            </a:extLst>
          </p:cNvPr>
          <p:cNvSpPr/>
          <p:nvPr/>
        </p:nvSpPr>
        <p:spPr>
          <a:xfrm>
            <a:off x="2798677" y="6561015"/>
            <a:ext cx="3348941" cy="1395254"/>
          </a:xfrm>
          <a:prstGeom prst="roundRect">
            <a:avLst/>
          </a:prstGeom>
          <a:solidFill>
            <a:srgbClr val="0177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CO" sz="2800" spc="0">
                <a:ln w="0"/>
                <a:solidFill>
                  <a:schemeClr val="bg1"/>
                </a:solidFill>
                <a:latin typeface="Montserrat Medium" pitchFamily="2" charset="77"/>
                <a:sym typeface="Helvetica Neue Medium"/>
              </a:rPr>
              <a:t>Identificación de propuestas</a:t>
            </a:r>
          </a:p>
        </p:txBody>
      </p:sp>
      <p:sp>
        <p:nvSpPr>
          <p:cNvPr id="62" name="Rounded Rectangle 4">
            <a:extLst>
              <a:ext uri="{FF2B5EF4-FFF2-40B4-BE49-F238E27FC236}">
                <a16:creationId xmlns:a16="http://schemas.microsoft.com/office/drawing/2014/main" id="{EB2E33CB-7270-9933-B1D9-86590B9A9748}"/>
              </a:ext>
            </a:extLst>
          </p:cNvPr>
          <p:cNvSpPr/>
          <p:nvPr/>
        </p:nvSpPr>
        <p:spPr>
          <a:xfrm>
            <a:off x="2798677" y="8823238"/>
            <a:ext cx="3342919" cy="1395254"/>
          </a:xfrm>
          <a:prstGeom prst="roundRect">
            <a:avLst/>
          </a:prstGeom>
          <a:solidFill>
            <a:srgbClr val="0177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kumimoji="0" lang="es-CO" sz="2800" u="none" strike="noStrike" spc="0" normalizeH="0" baseline="0" dirty="0">
                <a:ln w="0"/>
                <a:solidFill>
                  <a:schemeClr val="bg1"/>
                </a:solidFill>
                <a:uFillTx/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Clasificación por Transformación</a:t>
            </a:r>
          </a:p>
        </p:txBody>
      </p:sp>
      <p:pic>
        <p:nvPicPr>
          <p:cNvPr id="63" name="Imagen 62">
            <a:extLst>
              <a:ext uri="{FF2B5EF4-FFF2-40B4-BE49-F238E27FC236}">
                <a16:creationId xmlns:a16="http://schemas.microsoft.com/office/drawing/2014/main" id="{750F0EB4-7F08-76FA-C1C9-C5090963B97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9302" y="4450688"/>
            <a:ext cx="1183245" cy="921341"/>
          </a:xfrm>
          <a:prstGeom prst="rect">
            <a:avLst/>
          </a:prstGeom>
        </p:spPr>
      </p:pic>
      <p:pic>
        <p:nvPicPr>
          <p:cNvPr id="64" name="Imagen 63">
            <a:extLst>
              <a:ext uri="{FF2B5EF4-FFF2-40B4-BE49-F238E27FC236}">
                <a16:creationId xmlns:a16="http://schemas.microsoft.com/office/drawing/2014/main" id="{075D2077-3D6F-6C2C-224C-8AABC78937E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8683" y="6707964"/>
            <a:ext cx="1153212" cy="1079153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11FC591E-33A6-C1E9-A1CE-AB437DEF09B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999" y="8952500"/>
            <a:ext cx="1141485" cy="1136729"/>
          </a:xfrm>
          <a:prstGeom prst="rect">
            <a:avLst/>
          </a:prstGeom>
        </p:spPr>
      </p:pic>
      <p:sp>
        <p:nvSpPr>
          <p:cNvPr id="66" name="Rectángulo 65">
            <a:extLst>
              <a:ext uri="{FF2B5EF4-FFF2-40B4-BE49-F238E27FC236}">
                <a16:creationId xmlns:a16="http://schemas.microsoft.com/office/drawing/2014/main" id="{4E1DFC2A-4CC7-D64F-DC64-74EE8453F027}"/>
              </a:ext>
            </a:extLst>
          </p:cNvPr>
          <p:cNvSpPr/>
          <p:nvPr/>
        </p:nvSpPr>
        <p:spPr>
          <a:xfrm>
            <a:off x="7613145" y="5017906"/>
            <a:ext cx="37497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2800" b="1" kern="1200" spc="0">
                <a:solidFill>
                  <a:srgbClr val="014984"/>
                </a:solidFill>
                <a:latin typeface="Montserrat Medium" pitchFamily="2" charset="77"/>
              </a:rPr>
              <a:t>FUENTES CONSULTADAS</a:t>
            </a:r>
            <a:endParaRPr lang="es-CO" sz="2800" b="1"/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D3734952-1F8A-A10C-5E81-CDBF8FC07721}"/>
              </a:ext>
            </a:extLst>
          </p:cNvPr>
          <p:cNvSpPr/>
          <p:nvPr/>
        </p:nvSpPr>
        <p:spPr>
          <a:xfrm>
            <a:off x="7613145" y="9079543"/>
            <a:ext cx="37497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2800" b="1" kern="1200" spc="0" dirty="0">
                <a:solidFill>
                  <a:srgbClr val="014984"/>
                </a:solidFill>
                <a:latin typeface="Montserrat Medium" pitchFamily="2" charset="77"/>
              </a:rPr>
              <a:t>FUENTES POR CONSULTAR</a:t>
            </a:r>
            <a:endParaRPr lang="es-CO" sz="2800" b="1" dirty="0"/>
          </a:p>
        </p:txBody>
      </p:sp>
      <p:cxnSp>
        <p:nvCxnSpPr>
          <p:cNvPr id="68" name="Conector recto 67">
            <a:extLst>
              <a:ext uri="{FF2B5EF4-FFF2-40B4-BE49-F238E27FC236}">
                <a16:creationId xmlns:a16="http://schemas.microsoft.com/office/drawing/2014/main" id="{2F86EC3F-6288-F8AA-4465-0E385D952A00}"/>
              </a:ext>
            </a:extLst>
          </p:cNvPr>
          <p:cNvCxnSpPr>
            <a:cxnSpLocks/>
          </p:cNvCxnSpPr>
          <p:nvPr/>
        </p:nvCxnSpPr>
        <p:spPr>
          <a:xfrm>
            <a:off x="7613145" y="7277732"/>
            <a:ext cx="15015190" cy="0"/>
          </a:xfrm>
          <a:prstGeom prst="line">
            <a:avLst/>
          </a:prstGeom>
          <a:ln>
            <a:solidFill>
              <a:srgbClr val="01498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AutoShape 4" descr="SIIPO - Apps en Google Play">
            <a:extLst>
              <a:ext uri="{FF2B5EF4-FFF2-40B4-BE49-F238E27FC236}">
                <a16:creationId xmlns:a16="http://schemas.microsoft.com/office/drawing/2014/main" id="{2473CD13-AF23-302E-F28C-37F878B744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84382" y="64409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71" name="Picture 10" descr="Preguntas Frecuentes – Siipo">
            <a:extLst>
              <a:ext uri="{FF2B5EF4-FFF2-40B4-BE49-F238E27FC236}">
                <a16:creationId xmlns:a16="http://schemas.microsoft.com/office/drawing/2014/main" id="{E5566FDD-ED67-73D1-DD9E-DB5E55190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8455" y="3784041"/>
            <a:ext cx="3342919" cy="130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dnp_colombia on Twitter: &quot;A partir de hoy se lanza el primer piloto de la  Plataforma Integrada de Inversión Pública #PIIP para proyectos del PGN.  Contará con la participación de @MinAgricultura, @MinjusticiaCo,  @MinCultura, @">
            <a:extLst>
              <a:ext uri="{FF2B5EF4-FFF2-40B4-BE49-F238E27FC236}">
                <a16:creationId xmlns:a16="http://schemas.microsoft.com/office/drawing/2014/main" id="{060C68E5-66A3-6759-B1A9-C36658E151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155799" y="3389333"/>
            <a:ext cx="1995418" cy="169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inergia DNP - YouTube">
            <a:extLst>
              <a:ext uri="{FF2B5EF4-FFF2-40B4-BE49-F238E27FC236}">
                <a16:creationId xmlns:a16="http://schemas.microsoft.com/office/drawing/2014/main" id="{DE4F96FC-EF19-69E0-938D-D6519BFAF6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30" b="35782"/>
          <a:stretch/>
        </p:blipFill>
        <p:spPr bwMode="auto">
          <a:xfrm>
            <a:off x="12094372" y="3830763"/>
            <a:ext cx="3765711" cy="110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4CB6C27-C5E8-0D8B-61E8-0E461D511F33}"/>
              </a:ext>
            </a:extLst>
          </p:cNvPr>
          <p:cNvSpPr/>
          <p:nvPr/>
        </p:nvSpPr>
        <p:spPr>
          <a:xfrm>
            <a:off x="15796423" y="9572712"/>
            <a:ext cx="2642635" cy="1174907"/>
          </a:xfrm>
          <a:prstGeom prst="roundRect">
            <a:avLst/>
          </a:prstGeom>
          <a:solidFill>
            <a:srgbClr val="049169"/>
          </a:solidFill>
          <a:ln w="12700" cap="flat">
            <a:solidFill>
              <a:srgbClr val="04916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kumimoji="0" lang="es-CO" sz="2800" u="none" strike="noStrike" spc="0" normalizeH="0" baseline="0" dirty="0">
                <a:ln w="0"/>
                <a:solidFill>
                  <a:schemeClr val="bg1"/>
                </a:solidFill>
                <a:uFillTx/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SisCONPES</a:t>
            </a:r>
          </a:p>
        </p:txBody>
      </p:sp>
      <p:grpSp>
        <p:nvGrpSpPr>
          <p:cNvPr id="4" name="Group 9">
            <a:extLst>
              <a:ext uri="{FF2B5EF4-FFF2-40B4-BE49-F238E27FC236}">
                <a16:creationId xmlns:a16="http://schemas.microsoft.com/office/drawing/2014/main" id="{D2FAADB9-D0CE-6248-6A04-D1A11A81CF83}"/>
              </a:ext>
            </a:extLst>
          </p:cNvPr>
          <p:cNvGrpSpPr/>
          <p:nvPr/>
        </p:nvGrpSpPr>
        <p:grpSpPr>
          <a:xfrm>
            <a:off x="-1" y="13525777"/>
            <a:ext cx="24384001" cy="190224"/>
            <a:chOff x="-1" y="6675929"/>
            <a:chExt cx="7501317" cy="182071"/>
          </a:xfrm>
        </p:grpSpPr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B9236E3A-589E-56BE-E536-28647E83819B}"/>
                </a:ext>
              </a:extLst>
            </p:cNvPr>
            <p:cNvSpPr/>
            <p:nvPr userDrawn="1"/>
          </p:nvSpPr>
          <p:spPr>
            <a:xfrm>
              <a:off x="-1" y="6675929"/>
              <a:ext cx="2500439" cy="182071"/>
            </a:xfrm>
            <a:prstGeom prst="rect">
              <a:avLst/>
            </a:prstGeom>
            <a:solidFill>
              <a:srgbClr val="FFB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EC33462F-C1B3-3455-378C-A3BE8544EB84}"/>
                </a:ext>
              </a:extLst>
            </p:cNvPr>
            <p:cNvSpPr/>
            <p:nvPr userDrawn="1"/>
          </p:nvSpPr>
          <p:spPr>
            <a:xfrm>
              <a:off x="2500438" y="6675929"/>
              <a:ext cx="2500439" cy="182071"/>
            </a:xfrm>
            <a:prstGeom prst="rect">
              <a:avLst/>
            </a:prstGeom>
            <a:solidFill>
              <a:srgbClr val="15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B7941F7B-BF69-4E9E-8FE9-07ABA8C6275E}"/>
                </a:ext>
              </a:extLst>
            </p:cNvPr>
            <p:cNvSpPr/>
            <p:nvPr userDrawn="1"/>
          </p:nvSpPr>
          <p:spPr>
            <a:xfrm>
              <a:off x="5000877" y="6675929"/>
              <a:ext cx="2500439" cy="182071"/>
            </a:xfrm>
            <a:prstGeom prst="rect">
              <a:avLst/>
            </a:prstGeom>
            <a:solidFill>
              <a:srgbClr val="E31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9" name="Group 10">
            <a:extLst>
              <a:ext uri="{FF2B5EF4-FFF2-40B4-BE49-F238E27FC236}">
                <a16:creationId xmlns:a16="http://schemas.microsoft.com/office/drawing/2014/main" id="{7EFC766E-30E2-D3C2-7029-E864C227F2E0}"/>
              </a:ext>
            </a:extLst>
          </p:cNvPr>
          <p:cNvGrpSpPr/>
          <p:nvPr/>
        </p:nvGrpSpPr>
        <p:grpSpPr>
          <a:xfrm>
            <a:off x="1253431" y="508364"/>
            <a:ext cx="1339643" cy="115145"/>
            <a:chOff x="-1" y="6675929"/>
            <a:chExt cx="7501318" cy="182071"/>
          </a:xfrm>
        </p:grpSpPr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641FEFDA-CB5D-40A7-C61C-E2EB2D8FB6A6}"/>
                </a:ext>
              </a:extLst>
            </p:cNvPr>
            <p:cNvSpPr/>
            <p:nvPr userDrawn="1"/>
          </p:nvSpPr>
          <p:spPr>
            <a:xfrm>
              <a:off x="-1" y="6675929"/>
              <a:ext cx="2500439" cy="182071"/>
            </a:xfrm>
            <a:prstGeom prst="rect">
              <a:avLst/>
            </a:prstGeom>
            <a:solidFill>
              <a:srgbClr val="FFB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1" name="Rectangle 12">
              <a:extLst>
                <a:ext uri="{FF2B5EF4-FFF2-40B4-BE49-F238E27FC236}">
                  <a16:creationId xmlns:a16="http://schemas.microsoft.com/office/drawing/2014/main" id="{7C4C80A3-6457-1FAC-560E-D1356D25A415}"/>
                </a:ext>
              </a:extLst>
            </p:cNvPr>
            <p:cNvSpPr/>
            <p:nvPr userDrawn="1"/>
          </p:nvSpPr>
          <p:spPr>
            <a:xfrm>
              <a:off x="2500438" y="6675929"/>
              <a:ext cx="2500439" cy="182071"/>
            </a:xfrm>
            <a:prstGeom prst="rect">
              <a:avLst/>
            </a:prstGeom>
            <a:solidFill>
              <a:srgbClr val="15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Rectangle 13">
              <a:extLst>
                <a:ext uri="{FF2B5EF4-FFF2-40B4-BE49-F238E27FC236}">
                  <a16:creationId xmlns:a16="http://schemas.microsoft.com/office/drawing/2014/main" id="{89F5CB8F-E4C3-8427-D81E-4557916DB37F}"/>
                </a:ext>
              </a:extLst>
            </p:cNvPr>
            <p:cNvSpPr/>
            <p:nvPr userDrawn="1"/>
          </p:nvSpPr>
          <p:spPr>
            <a:xfrm>
              <a:off x="5000878" y="6675929"/>
              <a:ext cx="2500439" cy="182071"/>
            </a:xfrm>
            <a:prstGeom prst="rect">
              <a:avLst/>
            </a:prstGeom>
            <a:solidFill>
              <a:srgbClr val="E31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pic>
        <p:nvPicPr>
          <p:cNvPr id="13" name="Imagen 2" descr="Texto&#10;&#10;Descripción generada automáticamente">
            <a:extLst>
              <a:ext uri="{FF2B5EF4-FFF2-40B4-BE49-F238E27FC236}">
                <a16:creationId xmlns:a16="http://schemas.microsoft.com/office/drawing/2014/main" id="{65800108-6378-3A12-AA3B-B19B354D9EC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8039" y="508364"/>
            <a:ext cx="7345961" cy="1277358"/>
          </a:xfrm>
          <a:prstGeom prst="rect">
            <a:avLst/>
          </a:prstGeom>
        </p:spPr>
      </p:pic>
      <p:sp>
        <p:nvSpPr>
          <p:cNvPr id="14" name="sophisticated desktop stuff">
            <a:extLst>
              <a:ext uri="{FF2B5EF4-FFF2-40B4-BE49-F238E27FC236}">
                <a16:creationId xmlns:a16="http://schemas.microsoft.com/office/drawing/2014/main" id="{2B811525-5C51-9E7D-BBEE-462D7C2E5331}"/>
              </a:ext>
            </a:extLst>
          </p:cNvPr>
          <p:cNvSpPr txBox="1"/>
          <p:nvPr/>
        </p:nvSpPr>
        <p:spPr>
          <a:xfrm>
            <a:off x="1169954" y="618674"/>
            <a:ext cx="20251877" cy="114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7500" cap="all" spc="0">
                <a:latin typeface="+mn-lt"/>
                <a:ea typeface="+mn-ea"/>
                <a:cs typeface="+mn-cs"/>
                <a:sym typeface="Montserrat ExtraBold"/>
              </a:defRPr>
            </a:lvl1pPr>
          </a:lstStyle>
          <a:p>
            <a:r>
              <a:rPr lang="es-CO" dirty="0">
                <a:solidFill>
                  <a:srgbClr val="0177BC"/>
                </a:solidFill>
              </a:rPr>
              <a:t>BASES DEL PND</a:t>
            </a:r>
            <a:endParaRPr dirty="0">
              <a:solidFill>
                <a:srgbClr val="0177BC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7B302F9-7056-BDF4-EBFD-FFCB573A650E}"/>
              </a:ext>
            </a:extLst>
          </p:cNvPr>
          <p:cNvSpPr txBox="1"/>
          <p:nvPr/>
        </p:nvSpPr>
        <p:spPr>
          <a:xfrm>
            <a:off x="1253431" y="1661976"/>
            <a:ext cx="9404352" cy="584775"/>
          </a:xfrm>
          <a:prstGeom prst="rect">
            <a:avLst/>
          </a:prstGeom>
          <a:solidFill>
            <a:srgbClr val="01498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s-MX" sz="3200" b="1" dirty="0">
                <a:solidFill>
                  <a:schemeClr val="bg1"/>
                </a:solidFill>
                <a:latin typeface="Montserrat ExtraBold" pitchFamily="2" charset="77"/>
              </a:rPr>
              <a:t>PROPUESTAS DE GOBIERNO</a:t>
            </a:r>
          </a:p>
        </p:txBody>
      </p:sp>
    </p:spTree>
    <p:extLst>
      <p:ext uri="{BB962C8B-B14F-4D97-AF65-F5344CB8AC3E}">
        <p14:creationId xmlns:p14="http://schemas.microsoft.com/office/powerpoint/2010/main" val="145582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presentation template"/>
          <p:cNvSpPr txBox="1"/>
          <p:nvPr/>
        </p:nvSpPr>
        <p:spPr>
          <a:xfrm>
            <a:off x="12192000" y="15292506"/>
            <a:ext cx="10922000" cy="454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b">
            <a:spAutoFit/>
          </a:bodyPr>
          <a:lstStyle>
            <a:lvl1pPr algn="r">
              <a:lnSpc>
                <a:spcPct val="125000"/>
              </a:lnSpc>
              <a:defRPr cap="all" spc="5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Presidencia de la república</a:t>
            </a:r>
            <a:endParaRPr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2" name="Group">
            <a:extLst>
              <a:ext uri="{FF2B5EF4-FFF2-40B4-BE49-F238E27FC236}">
                <a16:creationId xmlns:a16="http://schemas.microsoft.com/office/drawing/2014/main" id="{1786915E-4042-F624-6337-D53CF2331875}"/>
              </a:ext>
            </a:extLst>
          </p:cNvPr>
          <p:cNvGrpSpPr/>
          <p:nvPr/>
        </p:nvGrpSpPr>
        <p:grpSpPr>
          <a:xfrm>
            <a:off x="1269999" y="15340589"/>
            <a:ext cx="2004756" cy="406401"/>
            <a:chOff x="0" y="0"/>
            <a:chExt cx="2004755" cy="406400"/>
          </a:xfrm>
        </p:grpSpPr>
        <p:sp>
          <p:nvSpPr>
            <p:cNvPr id="23" name="Square">
              <a:extLst>
                <a:ext uri="{FF2B5EF4-FFF2-40B4-BE49-F238E27FC236}">
                  <a16:creationId xmlns:a16="http://schemas.microsoft.com/office/drawing/2014/main" id="{0CEA9B3F-4AA1-375D-B125-2C53E1A56485}"/>
                </a:ext>
              </a:extLst>
            </p:cNvPr>
            <p:cNvSpPr/>
            <p:nvPr/>
          </p:nvSpPr>
          <p:spPr>
            <a:xfrm>
              <a:off x="1598355" y="0"/>
              <a:ext cx="406401" cy="406400"/>
            </a:xfrm>
            <a:prstGeom prst="rect">
              <a:avLst/>
            </a:prstGeom>
            <a:solidFill>
              <a:srgbClr val="0177B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Montserrat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24" name="Square">
              <a:extLst>
                <a:ext uri="{FF2B5EF4-FFF2-40B4-BE49-F238E27FC236}">
                  <a16:creationId xmlns:a16="http://schemas.microsoft.com/office/drawing/2014/main" id="{FE15E7C8-D110-52F2-C2EF-D55EF041EEBF}"/>
                </a:ext>
              </a:extLst>
            </p:cNvPr>
            <p:cNvSpPr/>
            <p:nvPr/>
          </p:nvSpPr>
          <p:spPr>
            <a:xfrm>
              <a:off x="0" y="0"/>
              <a:ext cx="406400" cy="406400"/>
            </a:xfrm>
            <a:prstGeom prst="rect">
              <a:avLst/>
            </a:prstGeom>
            <a:solidFill>
              <a:srgbClr val="00CBE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Montserrat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25" name="Square">
              <a:extLst>
                <a:ext uri="{FF2B5EF4-FFF2-40B4-BE49-F238E27FC236}">
                  <a16:creationId xmlns:a16="http://schemas.microsoft.com/office/drawing/2014/main" id="{7BDA35D3-A3A3-FEE6-3251-7A0C544E1F45}"/>
                </a:ext>
              </a:extLst>
            </p:cNvPr>
            <p:cNvSpPr/>
            <p:nvPr/>
          </p:nvSpPr>
          <p:spPr>
            <a:xfrm>
              <a:off x="800100" y="0"/>
              <a:ext cx="406401" cy="406400"/>
            </a:xfrm>
            <a:prstGeom prst="rect">
              <a:avLst/>
            </a:prstGeom>
            <a:solidFill>
              <a:srgbClr val="00B6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Montserrat" pitchFamily="2" charset="77"/>
                <a:cs typeface="Arial" panose="020B0604020202020204" pitchFamily="34" charset="0"/>
              </a:endParaRPr>
            </a:p>
          </p:txBody>
        </p:sp>
      </p:grpSp>
      <p:sp>
        <p:nvSpPr>
          <p:cNvPr id="14" name="sophisticated desktop stuff">
            <a:extLst>
              <a:ext uri="{FF2B5EF4-FFF2-40B4-BE49-F238E27FC236}">
                <a16:creationId xmlns:a16="http://schemas.microsoft.com/office/drawing/2014/main" id="{DED98EB8-6079-983E-C766-1067F61F64F1}"/>
              </a:ext>
            </a:extLst>
          </p:cNvPr>
          <p:cNvSpPr txBox="1"/>
          <p:nvPr/>
        </p:nvSpPr>
        <p:spPr>
          <a:xfrm>
            <a:off x="1253431" y="607603"/>
            <a:ext cx="20251877" cy="114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7500" cap="all" spc="0">
                <a:latin typeface="+mn-lt"/>
                <a:ea typeface="+mn-ea"/>
                <a:cs typeface="+mn-cs"/>
                <a:sym typeface="Montserrat ExtraBold"/>
              </a:defRPr>
            </a:lvl1pPr>
          </a:lstStyle>
          <a:p>
            <a:r>
              <a:rPr lang="es-CO" dirty="0">
                <a:solidFill>
                  <a:srgbClr val="0177BC"/>
                </a:solidFill>
              </a:rPr>
              <a:t>ARTICULADO</a:t>
            </a:r>
          </a:p>
        </p:txBody>
      </p:sp>
      <p:sp>
        <p:nvSpPr>
          <p:cNvPr id="15" name="Rounded Rectangle 4">
            <a:extLst>
              <a:ext uri="{FF2B5EF4-FFF2-40B4-BE49-F238E27FC236}">
                <a16:creationId xmlns:a16="http://schemas.microsoft.com/office/drawing/2014/main" id="{BB412D3B-2D50-9F59-9595-581241D73F63}"/>
              </a:ext>
            </a:extLst>
          </p:cNvPr>
          <p:cNvSpPr/>
          <p:nvPr/>
        </p:nvSpPr>
        <p:spPr>
          <a:xfrm>
            <a:off x="1296067" y="9739573"/>
            <a:ext cx="4463576" cy="1141339"/>
          </a:xfrm>
          <a:prstGeom prst="roundRect">
            <a:avLst/>
          </a:prstGeom>
          <a:solidFill>
            <a:srgbClr val="01498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CO" sz="3200" spc="0">
                <a:ln w="0"/>
                <a:solidFill>
                  <a:schemeClr val="bg1"/>
                </a:solidFill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DNP</a:t>
            </a:r>
            <a:endParaRPr kumimoji="0" lang="es-CO" sz="3200" u="none" strike="noStrike" spc="0" normalizeH="0" baseline="0">
              <a:ln w="0"/>
              <a:solidFill>
                <a:schemeClr val="bg1"/>
              </a:solidFill>
              <a:uFillTx/>
              <a:latin typeface="Montserrat Medium" pitchFamily="2" charset="77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6" name="Rounded Rectangle 4">
            <a:extLst>
              <a:ext uri="{FF2B5EF4-FFF2-40B4-BE49-F238E27FC236}">
                <a16:creationId xmlns:a16="http://schemas.microsoft.com/office/drawing/2014/main" id="{2DC26298-B205-7169-E77D-8F53AE9F1132}"/>
              </a:ext>
            </a:extLst>
          </p:cNvPr>
          <p:cNvSpPr/>
          <p:nvPr/>
        </p:nvSpPr>
        <p:spPr>
          <a:xfrm>
            <a:off x="6214430" y="9739573"/>
            <a:ext cx="4463576" cy="1141340"/>
          </a:xfrm>
          <a:prstGeom prst="roundRect">
            <a:avLst/>
          </a:prstGeom>
          <a:solidFill>
            <a:srgbClr val="01498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CO" sz="3200" spc="0">
                <a:ln w="0"/>
                <a:solidFill>
                  <a:schemeClr val="bg1"/>
                </a:solidFill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CABEZAS DE SECTOR</a:t>
            </a:r>
            <a:endParaRPr kumimoji="0" lang="es-CO" sz="3200" u="none" strike="noStrike" spc="0" normalizeH="0" baseline="0">
              <a:ln w="0"/>
              <a:solidFill>
                <a:schemeClr val="bg1"/>
              </a:solidFill>
              <a:uFillTx/>
              <a:latin typeface="Montserrat Medium" pitchFamily="2" charset="77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0" name="Rounded Rectangle 4">
            <a:extLst>
              <a:ext uri="{FF2B5EF4-FFF2-40B4-BE49-F238E27FC236}">
                <a16:creationId xmlns:a16="http://schemas.microsoft.com/office/drawing/2014/main" id="{5B46250D-AD99-F6B8-B3BF-7A3992430702}"/>
              </a:ext>
            </a:extLst>
          </p:cNvPr>
          <p:cNvSpPr/>
          <p:nvPr/>
        </p:nvSpPr>
        <p:spPr>
          <a:xfrm>
            <a:off x="1296066" y="11103052"/>
            <a:ext cx="9381939" cy="722158"/>
          </a:xfrm>
          <a:prstGeom prst="roundRect">
            <a:avLst/>
          </a:prstGeom>
          <a:solidFill>
            <a:srgbClr val="04916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CO" sz="3600" spc="0">
                <a:ln w="0"/>
                <a:solidFill>
                  <a:schemeClr val="bg1"/>
                </a:solidFill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MINHACIENDA + DAPRE</a:t>
            </a:r>
            <a:endParaRPr kumimoji="0" lang="es-CO" sz="3600" u="none" strike="noStrike" spc="0" normalizeH="0" baseline="0">
              <a:ln w="0"/>
              <a:solidFill>
                <a:schemeClr val="bg1"/>
              </a:solidFill>
              <a:uFillTx/>
              <a:latin typeface="Montserrat Medium" pitchFamily="2" charset="77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32" name="Rounded Rectangle 4">
            <a:extLst>
              <a:ext uri="{FF2B5EF4-FFF2-40B4-BE49-F238E27FC236}">
                <a16:creationId xmlns:a16="http://schemas.microsoft.com/office/drawing/2014/main" id="{EB670ABA-51BA-5C04-DC67-A04C08AF441C}"/>
              </a:ext>
            </a:extLst>
          </p:cNvPr>
          <p:cNvSpPr/>
          <p:nvPr/>
        </p:nvSpPr>
        <p:spPr>
          <a:xfrm>
            <a:off x="7048487" y="4747854"/>
            <a:ext cx="3115756" cy="1377553"/>
          </a:xfrm>
          <a:prstGeom prst="roundRect">
            <a:avLst/>
          </a:prstGeom>
          <a:solidFill>
            <a:srgbClr val="0177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kumimoji="0" lang="es-CO" sz="2400" u="none" strike="noStrike" spc="0" normalizeH="0" baseline="0" dirty="0">
                <a:ln w="0"/>
                <a:solidFill>
                  <a:schemeClr val="bg1"/>
                </a:solidFill>
                <a:uFillTx/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Remisión de las propuestas de articulado al DNP</a:t>
            </a:r>
          </a:p>
        </p:txBody>
      </p:sp>
      <p:sp>
        <p:nvSpPr>
          <p:cNvPr id="33" name="Rounded Rectangle 4">
            <a:extLst>
              <a:ext uri="{FF2B5EF4-FFF2-40B4-BE49-F238E27FC236}">
                <a16:creationId xmlns:a16="http://schemas.microsoft.com/office/drawing/2014/main" id="{2099086D-6FF7-2EEE-4A95-AC08D5634D36}"/>
              </a:ext>
            </a:extLst>
          </p:cNvPr>
          <p:cNvSpPr/>
          <p:nvPr/>
        </p:nvSpPr>
        <p:spPr>
          <a:xfrm>
            <a:off x="2086426" y="4743088"/>
            <a:ext cx="2713704" cy="1377553"/>
          </a:xfrm>
          <a:prstGeom prst="roundRect">
            <a:avLst/>
          </a:prstGeom>
          <a:solidFill>
            <a:srgbClr val="0177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kumimoji="0" lang="es-CO" sz="2400" u="none" strike="noStrike" spc="0" normalizeH="0" baseline="0" dirty="0">
                <a:ln w="0"/>
                <a:solidFill>
                  <a:schemeClr val="bg1"/>
                </a:solidFill>
                <a:uFillTx/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Socialización del proceso y metodología</a:t>
            </a:r>
          </a:p>
        </p:txBody>
      </p:sp>
      <p:sp>
        <p:nvSpPr>
          <p:cNvPr id="34" name="Rounded Rectangle 4">
            <a:extLst>
              <a:ext uri="{FF2B5EF4-FFF2-40B4-BE49-F238E27FC236}">
                <a16:creationId xmlns:a16="http://schemas.microsoft.com/office/drawing/2014/main" id="{121F5A4D-0AB6-46A4-91FF-0A15E018F11C}"/>
              </a:ext>
            </a:extLst>
          </p:cNvPr>
          <p:cNvSpPr/>
          <p:nvPr/>
        </p:nvSpPr>
        <p:spPr>
          <a:xfrm>
            <a:off x="2171003" y="7049529"/>
            <a:ext cx="2713704" cy="1377553"/>
          </a:xfrm>
          <a:prstGeom prst="roundRect">
            <a:avLst/>
          </a:prstGeom>
          <a:solidFill>
            <a:srgbClr val="0177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CO" sz="2400" spc="0" dirty="0">
                <a:ln w="0"/>
                <a:solidFill>
                  <a:schemeClr val="bg1"/>
                </a:solidFill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Revisión en</a:t>
            </a:r>
            <a:endParaRPr kumimoji="0" lang="es-CO" sz="2400" u="none" strike="noStrike" spc="0" normalizeH="0" baseline="0" dirty="0">
              <a:ln w="0"/>
              <a:solidFill>
                <a:schemeClr val="bg1"/>
              </a:solidFill>
              <a:uFillTx/>
              <a:latin typeface="Montserrat Medium" pitchFamily="2" charset="77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algn="ctr">
              <a:lnSpc>
                <a:spcPct val="100000"/>
              </a:lnSpc>
            </a:pPr>
            <a:r>
              <a:rPr kumimoji="0" lang="es-CO" sz="2400" u="none" strike="noStrike" spc="0" normalizeH="0" baseline="0" dirty="0">
                <a:ln w="0"/>
                <a:solidFill>
                  <a:schemeClr val="bg1"/>
                </a:solidFill>
                <a:uFillTx/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Mesas Técnicas</a:t>
            </a:r>
          </a:p>
        </p:txBody>
      </p:sp>
      <p:sp>
        <p:nvSpPr>
          <p:cNvPr id="35" name="Rounded Rectangle 4">
            <a:extLst>
              <a:ext uri="{FF2B5EF4-FFF2-40B4-BE49-F238E27FC236}">
                <a16:creationId xmlns:a16="http://schemas.microsoft.com/office/drawing/2014/main" id="{F6F7CC28-3D49-5284-09AD-BA6988510555}"/>
              </a:ext>
            </a:extLst>
          </p:cNvPr>
          <p:cNvSpPr/>
          <p:nvPr/>
        </p:nvSpPr>
        <p:spPr>
          <a:xfrm>
            <a:off x="7048486" y="7061640"/>
            <a:ext cx="3115755" cy="1377553"/>
          </a:xfrm>
          <a:prstGeom prst="roundRect">
            <a:avLst/>
          </a:prstGeom>
          <a:solidFill>
            <a:srgbClr val="0177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CO" sz="2400" spc="0">
                <a:ln w="0"/>
                <a:solidFill>
                  <a:schemeClr val="bg1"/>
                </a:solidFill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Consolidación y Presentación</a:t>
            </a:r>
            <a:endParaRPr kumimoji="0" lang="es-CO" sz="2400" u="none" strike="noStrike" spc="0" normalizeH="0" baseline="0">
              <a:ln w="0"/>
              <a:solidFill>
                <a:schemeClr val="bg1"/>
              </a:solidFill>
              <a:uFillTx/>
              <a:latin typeface="Montserrat Medium" pitchFamily="2" charset="77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C3FFA90C-D789-02C8-45DF-C99AC57A1841}"/>
              </a:ext>
            </a:extLst>
          </p:cNvPr>
          <p:cNvCxnSpPr>
            <a:cxnSpLocks/>
          </p:cNvCxnSpPr>
          <p:nvPr/>
        </p:nvCxnSpPr>
        <p:spPr>
          <a:xfrm flipV="1">
            <a:off x="1269999" y="9053937"/>
            <a:ext cx="9079549" cy="66711"/>
          </a:xfrm>
          <a:prstGeom prst="line">
            <a:avLst/>
          </a:prstGeom>
          <a:noFill/>
          <a:ln w="38100" cap="flat">
            <a:solidFill>
              <a:srgbClr val="014984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Conector: angular 44">
            <a:extLst>
              <a:ext uri="{FF2B5EF4-FFF2-40B4-BE49-F238E27FC236}">
                <a16:creationId xmlns:a16="http://schemas.microsoft.com/office/drawing/2014/main" id="{B49C3787-BCBD-835A-8B0A-EA7A0F3BF1FF}"/>
              </a:ext>
            </a:extLst>
          </p:cNvPr>
          <p:cNvCxnSpPr>
            <a:cxnSpLocks/>
            <a:stCxn id="32" idx="2"/>
            <a:endCxn id="34" idx="0"/>
          </p:cNvCxnSpPr>
          <p:nvPr/>
        </p:nvCxnSpPr>
        <p:spPr>
          <a:xfrm rot="5400000">
            <a:off x="5605049" y="4048213"/>
            <a:ext cx="924122" cy="5078510"/>
          </a:xfrm>
          <a:prstGeom prst="bentConnector3">
            <a:avLst>
              <a:gd name="adj1" fmla="val 50000"/>
            </a:avLst>
          </a:prstGeom>
          <a:noFill/>
          <a:ln w="38100" cap="flat">
            <a:solidFill>
              <a:srgbClr val="014984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Conector recto de flecha 50">
            <a:extLst>
              <a:ext uri="{FF2B5EF4-FFF2-40B4-BE49-F238E27FC236}">
                <a16:creationId xmlns:a16="http://schemas.microsoft.com/office/drawing/2014/main" id="{6BBDD89D-DACE-DF73-D3B6-4775622B4AEC}"/>
              </a:ext>
            </a:extLst>
          </p:cNvPr>
          <p:cNvCxnSpPr>
            <a:cxnSpLocks/>
            <a:stCxn id="34" idx="3"/>
            <a:endCxn id="35" idx="1"/>
          </p:cNvCxnSpPr>
          <p:nvPr/>
        </p:nvCxnSpPr>
        <p:spPr>
          <a:xfrm>
            <a:off x="4884707" y="7738306"/>
            <a:ext cx="2163779" cy="12111"/>
          </a:xfrm>
          <a:prstGeom prst="straightConnector1">
            <a:avLst/>
          </a:prstGeom>
          <a:noFill/>
          <a:ln w="38100" cap="flat">
            <a:solidFill>
              <a:srgbClr val="014984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7" name="Conector recto de flecha 56">
            <a:extLst>
              <a:ext uri="{FF2B5EF4-FFF2-40B4-BE49-F238E27FC236}">
                <a16:creationId xmlns:a16="http://schemas.microsoft.com/office/drawing/2014/main" id="{7EE572AD-5DDE-DC4B-E24D-5E7FB8B40605}"/>
              </a:ext>
            </a:extLst>
          </p:cNvPr>
          <p:cNvCxnSpPr>
            <a:cxnSpLocks/>
            <a:stCxn id="33" idx="3"/>
            <a:endCxn id="32" idx="1"/>
          </p:cNvCxnSpPr>
          <p:nvPr/>
        </p:nvCxnSpPr>
        <p:spPr>
          <a:xfrm>
            <a:off x="4800130" y="5431865"/>
            <a:ext cx="2248357" cy="4766"/>
          </a:xfrm>
          <a:prstGeom prst="straightConnector1">
            <a:avLst/>
          </a:prstGeom>
          <a:noFill/>
          <a:ln w="38100" cap="flat">
            <a:solidFill>
              <a:srgbClr val="014984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1" name="Rectángulo: esquinas redondeadas 70">
            <a:extLst>
              <a:ext uri="{FF2B5EF4-FFF2-40B4-BE49-F238E27FC236}">
                <a16:creationId xmlns:a16="http://schemas.microsoft.com/office/drawing/2014/main" id="{9CFEE071-88FF-B44E-017A-13B53D97C4A0}"/>
              </a:ext>
            </a:extLst>
          </p:cNvPr>
          <p:cNvSpPr/>
          <p:nvPr/>
        </p:nvSpPr>
        <p:spPr>
          <a:xfrm>
            <a:off x="3442404" y="3225583"/>
            <a:ext cx="4957743" cy="712258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CO" sz="3200" b="1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PROCESO</a:t>
            </a:r>
            <a:endParaRPr kumimoji="0" lang="es-CO" sz="32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errar llave 2">
            <a:extLst>
              <a:ext uri="{FF2B5EF4-FFF2-40B4-BE49-F238E27FC236}">
                <a16:creationId xmlns:a16="http://schemas.microsoft.com/office/drawing/2014/main" id="{169B02D4-BCCD-F030-D91D-5721707162DA}"/>
              </a:ext>
            </a:extLst>
          </p:cNvPr>
          <p:cNvSpPr/>
          <p:nvPr/>
        </p:nvSpPr>
        <p:spPr>
          <a:xfrm>
            <a:off x="12380691" y="4203913"/>
            <a:ext cx="935978" cy="6741235"/>
          </a:xfrm>
          <a:prstGeom prst="rightBrace">
            <a:avLst/>
          </a:prstGeom>
          <a:noFill/>
          <a:ln w="76200" cap="flat">
            <a:solidFill>
              <a:srgbClr val="014984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BB45BB4-65EE-060D-8849-D214BB417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557" y="3951505"/>
            <a:ext cx="1783976" cy="178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3AEDCCA-1AA9-4ECC-9B67-E6E29638D5D5}"/>
              </a:ext>
            </a:extLst>
          </p:cNvPr>
          <p:cNvSpPr/>
          <p:nvPr/>
        </p:nvSpPr>
        <p:spPr>
          <a:xfrm>
            <a:off x="14065147" y="5825107"/>
            <a:ext cx="39878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2800" b="1" kern="1200" spc="0" dirty="0">
                <a:solidFill>
                  <a:srgbClr val="014984"/>
                </a:solidFill>
                <a:latin typeface="Montserrat Medium" pitchFamily="2" charset="77"/>
              </a:rPr>
              <a:t>Análisis del Propuestas de Gobierno</a:t>
            </a:r>
            <a:endParaRPr lang="es-CO" sz="2800" b="1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67747F4-B688-3C1F-C8EF-1189368F2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165429" y="4064470"/>
            <a:ext cx="1783976" cy="178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D0D22B87-8D40-CC09-C389-B7C172A08713}"/>
              </a:ext>
            </a:extLst>
          </p:cNvPr>
          <p:cNvSpPr/>
          <p:nvPr/>
        </p:nvSpPr>
        <p:spPr>
          <a:xfrm>
            <a:off x="18233195" y="5830992"/>
            <a:ext cx="35773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2800" b="1" kern="1200" spc="0">
                <a:solidFill>
                  <a:srgbClr val="014984"/>
                </a:solidFill>
                <a:latin typeface="Montserrat Medium" pitchFamily="2" charset="77"/>
              </a:rPr>
              <a:t>Lineamientos para la elaboración del PND</a:t>
            </a:r>
            <a:endParaRPr lang="es-CO" sz="2800" b="1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BF948659-79D4-9D55-1C55-6E107F3763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533117" y="7638306"/>
            <a:ext cx="1885397" cy="1885397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48998C80-CE84-F615-BE31-A43CBBE8AFCC}"/>
              </a:ext>
            </a:extLst>
          </p:cNvPr>
          <p:cNvSpPr/>
          <p:nvPr/>
        </p:nvSpPr>
        <p:spPr>
          <a:xfrm>
            <a:off x="14687164" y="9558027"/>
            <a:ext cx="35773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2800" b="1" kern="1200" spc="0" dirty="0">
                <a:solidFill>
                  <a:srgbClr val="014984"/>
                </a:solidFill>
                <a:latin typeface="Montserrat Medium" pitchFamily="2" charset="77"/>
              </a:rPr>
              <a:t>Formatos de captura de información</a:t>
            </a:r>
            <a:endParaRPr lang="es-CO" sz="2800" b="1" dirty="0"/>
          </a:p>
        </p:txBody>
      </p:sp>
      <p:cxnSp>
        <p:nvCxnSpPr>
          <p:cNvPr id="18" name="Conector: angular 17">
            <a:extLst>
              <a:ext uri="{FF2B5EF4-FFF2-40B4-BE49-F238E27FC236}">
                <a16:creationId xmlns:a16="http://schemas.microsoft.com/office/drawing/2014/main" id="{E1ABA9BA-5456-4CE5-C685-22BD246FD4C7}"/>
              </a:ext>
            </a:extLst>
          </p:cNvPr>
          <p:cNvCxnSpPr>
            <a:cxnSpLocks/>
            <a:stCxn id="34" idx="1"/>
            <a:endCxn id="33" idx="1"/>
          </p:cNvCxnSpPr>
          <p:nvPr/>
        </p:nvCxnSpPr>
        <p:spPr>
          <a:xfrm rot="10800000">
            <a:off x="2086427" y="5431866"/>
            <a:ext cx="84577" cy="2306441"/>
          </a:xfrm>
          <a:prstGeom prst="bentConnector3">
            <a:avLst>
              <a:gd name="adj1" fmla="val 370286"/>
            </a:avLst>
          </a:prstGeom>
          <a:noFill/>
          <a:ln w="38100" cap="flat">
            <a:solidFill>
              <a:srgbClr val="014984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Picture 4">
            <a:extLst>
              <a:ext uri="{FF2B5EF4-FFF2-40B4-BE49-F238E27FC236}">
                <a16:creationId xmlns:a16="http://schemas.microsoft.com/office/drawing/2014/main" id="{4C998EEB-403D-6E89-D3E6-A572DFA5D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6011" y="7684223"/>
            <a:ext cx="2009715" cy="200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787F0A2A-6C67-FFD0-71DC-B4F0177645DD}"/>
              </a:ext>
            </a:extLst>
          </p:cNvPr>
          <p:cNvSpPr/>
          <p:nvPr/>
        </p:nvSpPr>
        <p:spPr>
          <a:xfrm>
            <a:off x="17299053" y="9750088"/>
            <a:ext cx="57401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s-CO" sz="2800" b="1" kern="1200" spc="0" dirty="0">
                <a:solidFill>
                  <a:srgbClr val="014984"/>
                </a:solidFill>
                <a:latin typeface="Montserrat Medium" pitchFamily="2" charset="77"/>
              </a:rPr>
              <a:t>Trabajo con </a:t>
            </a:r>
          </a:p>
          <a:p>
            <a:pPr algn="ctr" defTabSz="1828800" hangingPunct="1">
              <a:lnSpc>
                <a:spcPct val="100000"/>
              </a:lnSpc>
              <a:defRPr/>
            </a:pPr>
            <a:r>
              <a:rPr lang="es-CO" sz="2800" b="1" kern="1200" spc="0" dirty="0">
                <a:solidFill>
                  <a:srgbClr val="014984"/>
                </a:solidFill>
                <a:latin typeface="Montserrat Medium" pitchFamily="2" charset="77"/>
              </a:rPr>
              <a:t>sectores</a:t>
            </a:r>
          </a:p>
          <a:p>
            <a:pPr algn="ctr" defTabSz="1828800" hangingPunct="1">
              <a:lnSpc>
                <a:spcPct val="100000"/>
              </a:lnSpc>
              <a:defRPr/>
            </a:pPr>
            <a:endParaRPr lang="es-CO" sz="2800" b="1" dirty="0"/>
          </a:p>
        </p:txBody>
      </p:sp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9A912A91-7757-DA23-DD93-5B514A145079}"/>
              </a:ext>
            </a:extLst>
          </p:cNvPr>
          <p:cNvSpPr/>
          <p:nvPr/>
        </p:nvSpPr>
        <p:spPr>
          <a:xfrm>
            <a:off x="7271651" y="8232494"/>
            <a:ext cx="2722096" cy="346353"/>
          </a:xfrm>
          <a:prstGeom prst="roundRect">
            <a:avLst/>
          </a:prstGeom>
          <a:solidFill>
            <a:srgbClr val="77C0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kumimoji="0" lang="es-CO" u="none" strike="noStrike" spc="0" normalizeH="0" baseline="0" dirty="0">
                <a:ln w="0"/>
                <a:solidFill>
                  <a:schemeClr val="bg1"/>
                </a:solidFill>
                <a:uFillTx/>
                <a:latin typeface="Montserrat Medium" pitchFamily="2" charset="77"/>
                <a:ea typeface="Helvetica Neue Medium"/>
                <a:cs typeface="Arial" panose="020B0604020202020204" pitchFamily="34" charset="0"/>
                <a:sym typeface="Helvetica Neue Medium"/>
              </a:rPr>
              <a:t>4 de noviembre</a:t>
            </a:r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84AC4652-C7B4-475E-CB1E-E54E36EA77AA}"/>
              </a:ext>
            </a:extLst>
          </p:cNvPr>
          <p:cNvGrpSpPr/>
          <p:nvPr/>
        </p:nvGrpSpPr>
        <p:grpSpPr>
          <a:xfrm>
            <a:off x="-1" y="13525777"/>
            <a:ext cx="24384001" cy="190224"/>
            <a:chOff x="-1" y="6675929"/>
            <a:chExt cx="7501317" cy="182071"/>
          </a:xfrm>
        </p:grpSpPr>
        <p:sp>
          <p:nvSpPr>
            <p:cNvPr id="17" name="Rectangle 6">
              <a:extLst>
                <a:ext uri="{FF2B5EF4-FFF2-40B4-BE49-F238E27FC236}">
                  <a16:creationId xmlns:a16="http://schemas.microsoft.com/office/drawing/2014/main" id="{98584F13-496A-73E1-6B3F-6940034AEF16}"/>
                </a:ext>
              </a:extLst>
            </p:cNvPr>
            <p:cNvSpPr/>
            <p:nvPr userDrawn="1"/>
          </p:nvSpPr>
          <p:spPr>
            <a:xfrm>
              <a:off x="-1" y="6675929"/>
              <a:ext cx="2500439" cy="182071"/>
            </a:xfrm>
            <a:prstGeom prst="rect">
              <a:avLst/>
            </a:prstGeom>
            <a:solidFill>
              <a:srgbClr val="FFB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9" name="Rectangle 7">
              <a:extLst>
                <a:ext uri="{FF2B5EF4-FFF2-40B4-BE49-F238E27FC236}">
                  <a16:creationId xmlns:a16="http://schemas.microsoft.com/office/drawing/2014/main" id="{92A411A5-98C9-E5DC-8B0A-1D4D01E7004A}"/>
                </a:ext>
              </a:extLst>
            </p:cNvPr>
            <p:cNvSpPr/>
            <p:nvPr userDrawn="1"/>
          </p:nvSpPr>
          <p:spPr>
            <a:xfrm>
              <a:off x="2500438" y="6675929"/>
              <a:ext cx="2500439" cy="182071"/>
            </a:xfrm>
            <a:prstGeom prst="rect">
              <a:avLst/>
            </a:prstGeom>
            <a:solidFill>
              <a:srgbClr val="15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1" name="Rectangle 8">
              <a:extLst>
                <a:ext uri="{FF2B5EF4-FFF2-40B4-BE49-F238E27FC236}">
                  <a16:creationId xmlns:a16="http://schemas.microsoft.com/office/drawing/2014/main" id="{2F4FDABD-D871-7155-CEB3-51917D0C39B5}"/>
                </a:ext>
              </a:extLst>
            </p:cNvPr>
            <p:cNvSpPr/>
            <p:nvPr userDrawn="1"/>
          </p:nvSpPr>
          <p:spPr>
            <a:xfrm>
              <a:off x="5000877" y="6675929"/>
              <a:ext cx="2500439" cy="182071"/>
            </a:xfrm>
            <a:prstGeom prst="rect">
              <a:avLst/>
            </a:prstGeom>
            <a:solidFill>
              <a:srgbClr val="E31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26" name="Group 10">
            <a:extLst>
              <a:ext uri="{FF2B5EF4-FFF2-40B4-BE49-F238E27FC236}">
                <a16:creationId xmlns:a16="http://schemas.microsoft.com/office/drawing/2014/main" id="{F9C26974-F7C0-3E58-B701-D16908D22440}"/>
              </a:ext>
            </a:extLst>
          </p:cNvPr>
          <p:cNvGrpSpPr/>
          <p:nvPr/>
        </p:nvGrpSpPr>
        <p:grpSpPr>
          <a:xfrm>
            <a:off x="1253431" y="508364"/>
            <a:ext cx="1339643" cy="115145"/>
            <a:chOff x="-1" y="6675929"/>
            <a:chExt cx="7501318" cy="182071"/>
          </a:xfrm>
        </p:grpSpPr>
        <p:sp>
          <p:nvSpPr>
            <p:cNvPr id="27" name="Rectangle 11">
              <a:extLst>
                <a:ext uri="{FF2B5EF4-FFF2-40B4-BE49-F238E27FC236}">
                  <a16:creationId xmlns:a16="http://schemas.microsoft.com/office/drawing/2014/main" id="{337D0377-8010-4FEB-9878-7698ABAC237E}"/>
                </a:ext>
              </a:extLst>
            </p:cNvPr>
            <p:cNvSpPr/>
            <p:nvPr userDrawn="1"/>
          </p:nvSpPr>
          <p:spPr>
            <a:xfrm>
              <a:off x="-1" y="6675929"/>
              <a:ext cx="2500439" cy="182071"/>
            </a:xfrm>
            <a:prstGeom prst="rect">
              <a:avLst/>
            </a:prstGeom>
            <a:solidFill>
              <a:srgbClr val="FFB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8" name="Rectangle 12">
              <a:extLst>
                <a:ext uri="{FF2B5EF4-FFF2-40B4-BE49-F238E27FC236}">
                  <a16:creationId xmlns:a16="http://schemas.microsoft.com/office/drawing/2014/main" id="{63F72C7B-DD7F-EA1C-4D92-E70B307DC370}"/>
                </a:ext>
              </a:extLst>
            </p:cNvPr>
            <p:cNvSpPr/>
            <p:nvPr userDrawn="1"/>
          </p:nvSpPr>
          <p:spPr>
            <a:xfrm>
              <a:off x="2500438" y="6675929"/>
              <a:ext cx="2500439" cy="182071"/>
            </a:xfrm>
            <a:prstGeom prst="rect">
              <a:avLst/>
            </a:prstGeom>
            <a:solidFill>
              <a:srgbClr val="15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9" name="Rectangle 13">
              <a:extLst>
                <a:ext uri="{FF2B5EF4-FFF2-40B4-BE49-F238E27FC236}">
                  <a16:creationId xmlns:a16="http://schemas.microsoft.com/office/drawing/2014/main" id="{67E056D1-954E-DDEB-01EF-59B7E49DB4B5}"/>
                </a:ext>
              </a:extLst>
            </p:cNvPr>
            <p:cNvSpPr/>
            <p:nvPr userDrawn="1"/>
          </p:nvSpPr>
          <p:spPr>
            <a:xfrm>
              <a:off x="5000878" y="6675929"/>
              <a:ext cx="2500439" cy="182071"/>
            </a:xfrm>
            <a:prstGeom prst="rect">
              <a:avLst/>
            </a:prstGeom>
            <a:solidFill>
              <a:srgbClr val="E31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pic>
        <p:nvPicPr>
          <p:cNvPr id="30" name="Imagen 2" descr="Texto&#10;&#10;Descripción generada automáticamente">
            <a:extLst>
              <a:ext uri="{FF2B5EF4-FFF2-40B4-BE49-F238E27FC236}">
                <a16:creationId xmlns:a16="http://schemas.microsoft.com/office/drawing/2014/main" id="{38053965-E6C1-AEA4-82B2-76380FD15CF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8039" y="508364"/>
            <a:ext cx="7345961" cy="127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41687"/>
      </p:ext>
    </p:extLst>
  </p:cSld>
  <p:clrMapOvr>
    <a:masterClrMapping/>
  </p:clrMapOvr>
  <p:transition spd="slow">
    <p:fade thruBlk="1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1" grpId="0" animBg="1" advAuto="0"/>
      <p:bldP spid="22" grpId="0" animBg="1" advAuto="0"/>
      <p:bldP spid="14" grpId="0" animBg="1" advAuto="0"/>
    </p:bld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454546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Montserrat ExtraBold"/>
        <a:ea typeface="Montserrat ExtraBold"/>
        <a:cs typeface="Montserrat ExtraBold"/>
      </a:majorFont>
      <a:minorFont>
        <a:latin typeface="Montserrat ExtraBold"/>
        <a:ea typeface="Montserrat ExtraBold"/>
        <a:cs typeface="Montserrat Extra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2800" dirty="0" smtClean="0">
            <a:solidFill>
              <a:srgbClr val="333333"/>
            </a:solidFill>
            <a:latin typeface="Work Sans" pitchFamily="2" charset="0"/>
            <a:sym typeface="Helvetica Neue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5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59" normalizeH="0" baseline="0">
            <a:ln>
              <a:noFill/>
            </a:ln>
            <a:solidFill>
              <a:srgbClr val="454546"/>
            </a:solidFill>
            <a:effectLst/>
            <a:uFillTx/>
            <a:latin typeface="Montserrat Regular"/>
            <a:ea typeface="Montserrat Regular"/>
            <a:cs typeface="Montserrat Regular"/>
            <a:sym typeface="Montserra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NP 2018-2022">
  <a:themeElements>
    <a:clrScheme name="Escala de grise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NP">
      <a:majorFont>
        <a:latin typeface="Work Sans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>
        <a:spAutoFit/>
      </a:bodyPr>
      <a:lstStyle>
        <a:defPPr algn="l">
          <a:spcBef>
            <a:spcPts val="600"/>
          </a:spcBef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NP 2018-2022 2.4" id="{828B3444-E90C-F449-B30A-B9AE60BDD96C}" vid="{E92A9306-DAFE-5847-867C-4283A8F34A5B}"/>
    </a:ext>
  </a:extLst>
</a:theme>
</file>

<file path=ppt/theme/theme3.xml><?xml version="1.0" encoding="utf-8"?>
<a:theme xmlns:a="http://schemas.openxmlformats.org/drawingml/2006/main" name="1_White">
  <a:themeElements>
    <a:clrScheme name="White">
      <a:dk1>
        <a:srgbClr val="454546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Montserrat ExtraBold"/>
        <a:ea typeface="Montserrat ExtraBold"/>
        <a:cs typeface="Montserrat ExtraBold"/>
      </a:majorFont>
      <a:minorFont>
        <a:latin typeface="Montserrat ExtraBold"/>
        <a:ea typeface="Montserrat ExtraBold"/>
        <a:cs typeface="Montserrat Extra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1F1F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5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59" normalizeH="0" baseline="0">
            <a:ln>
              <a:noFill/>
            </a:ln>
            <a:solidFill>
              <a:srgbClr val="454546"/>
            </a:solidFill>
            <a:effectLst/>
            <a:uFillTx/>
            <a:latin typeface="Montserrat Regular"/>
            <a:ea typeface="Montserrat Regular"/>
            <a:cs typeface="Montserrat Regular"/>
            <a:sym typeface="Montserra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Montserrat ExtraBold"/>
        <a:ea typeface="Montserrat ExtraBold"/>
        <a:cs typeface="Montserrat ExtraBold"/>
      </a:majorFont>
      <a:minorFont>
        <a:latin typeface="Montserrat ExtraBold"/>
        <a:ea typeface="Montserrat ExtraBold"/>
        <a:cs typeface="Montserrat Extra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1F1F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5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59" normalizeH="0" baseline="0">
            <a:ln>
              <a:noFill/>
            </a:ln>
            <a:solidFill>
              <a:srgbClr val="454546"/>
            </a:solidFill>
            <a:effectLst/>
            <a:uFillTx/>
            <a:latin typeface="Montserrat Regular"/>
            <a:ea typeface="Montserrat Regular"/>
            <a:cs typeface="Montserrat Regular"/>
            <a:sym typeface="Montserra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1899</Words>
  <Application>Microsoft Office PowerPoint</Application>
  <PresentationFormat>Personalizado</PresentationFormat>
  <Paragraphs>598</Paragraphs>
  <Slides>21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16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21</vt:i4>
      </vt:variant>
    </vt:vector>
  </HeadingPairs>
  <TitlesOfParts>
    <vt:vector size="40" baseType="lpstr">
      <vt:lpstr>Montserrat</vt:lpstr>
      <vt:lpstr>Calibri</vt:lpstr>
      <vt:lpstr>Helvetica Neue</vt:lpstr>
      <vt:lpstr>Montserrat SemiBold</vt:lpstr>
      <vt:lpstr>Work Sans Light</vt:lpstr>
      <vt:lpstr>Montserrat ExtraBold</vt:lpstr>
      <vt:lpstr>Montserrat Medium</vt:lpstr>
      <vt:lpstr>Work Sans</vt:lpstr>
      <vt:lpstr>Helvetica Neue Medium</vt:lpstr>
      <vt:lpstr>Wingdings</vt:lpstr>
      <vt:lpstr>Montserrat Regular</vt:lpstr>
      <vt:lpstr>Poppins</vt:lpstr>
      <vt:lpstr>Courier New</vt:lpstr>
      <vt:lpstr>Montserrat Light</vt:lpstr>
      <vt:lpstr>Montserrat Bold</vt:lpstr>
      <vt:lpstr>Arial</vt:lpstr>
      <vt:lpstr>White</vt:lpstr>
      <vt:lpstr>DNP 2018-2022</vt:lpstr>
      <vt:lpstr>1_White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Lina M Moncaleano</dc:creator>
  <cp:lastModifiedBy>soporte</cp:lastModifiedBy>
  <cp:revision>26</cp:revision>
  <dcterms:modified xsi:type="dcterms:W3CDTF">2022-09-22T00:10:37Z</dcterms:modified>
</cp:coreProperties>
</file>