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 id="262" r:id="rId8"/>
    <p:sldId id="263" r:id="rId9"/>
    <p:sldId id="264" r:id="rId10"/>
    <p:sldId id="265" r:id="rId11"/>
    <p:sldId id="268" r:id="rId12"/>
    <p:sldId id="273" r:id="rId13"/>
    <p:sldId id="267" r:id="rId14"/>
    <p:sldId id="270" r:id="rId15"/>
    <p:sldId id="271" r:id="rId16"/>
    <p:sldId id="274" r:id="rId17"/>
    <p:sldId id="275" r:id="rId18"/>
    <p:sldId id="269" r:id="rId19"/>
    <p:sldId id="266" r:id="rId20"/>
    <p:sldId id="276" r:id="rId21"/>
    <p:sldId id="279" r:id="rId22"/>
    <p:sldId id="280" r:id="rId23"/>
    <p:sldId id="277" r:id="rId24"/>
    <p:sldId id="278" r:id="rId25"/>
    <p:sldId id="281" r:id="rId26"/>
    <p:sldId id="282" r:id="rId27"/>
    <p:sldId id="28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64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F2D938-C5B8-4628-B8CB-6125E1C1D538}"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US"/>
        </a:p>
      </dgm:t>
    </dgm:pt>
    <dgm:pt modelId="{7976886D-7020-49C4-86AE-1DF6A6A412DF}">
      <dgm:prSet phldrT="[Text]"/>
      <dgm:spPr/>
      <dgm:t>
        <a:bodyPr/>
        <a:lstStyle/>
        <a:p>
          <a:r>
            <a:rPr lang="es-ES_tradnl" dirty="0" smtClean="0"/>
            <a:t>Pequeñas explotaciones agrícolas que no administran un establecimiento </a:t>
          </a:r>
          <a:endParaRPr lang="en-US" dirty="0"/>
        </a:p>
      </dgm:t>
    </dgm:pt>
    <dgm:pt modelId="{0E9F0469-0769-44D4-984F-A843254FD2E6}" type="parTrans" cxnId="{3B993EB9-4767-4878-B217-853C6004D5AC}">
      <dgm:prSet/>
      <dgm:spPr/>
      <dgm:t>
        <a:bodyPr/>
        <a:lstStyle/>
        <a:p>
          <a:endParaRPr lang="en-US"/>
        </a:p>
      </dgm:t>
    </dgm:pt>
    <dgm:pt modelId="{9426852D-8235-480A-A6F4-91F5D75E3458}" type="sibTrans" cxnId="{3B993EB9-4767-4878-B217-853C6004D5AC}">
      <dgm:prSet/>
      <dgm:spPr/>
      <dgm:t>
        <a:bodyPr/>
        <a:lstStyle/>
        <a:p>
          <a:endParaRPr lang="en-US"/>
        </a:p>
      </dgm:t>
    </dgm:pt>
    <dgm:pt modelId="{B998F4B5-F83F-432F-A084-F68AC535545D}">
      <dgm:prSet phldrT="[Text]"/>
      <dgm:spPr/>
      <dgm:t>
        <a:bodyPr/>
        <a:lstStyle/>
        <a:p>
          <a:r>
            <a:rPr lang="es-ES_tradnl" dirty="0" smtClean="0"/>
            <a:t>Agricultores que trabajan por cuenta propia o con su familia</a:t>
          </a:r>
          <a:endParaRPr lang="en-US" dirty="0"/>
        </a:p>
      </dgm:t>
    </dgm:pt>
    <dgm:pt modelId="{CD67DF8A-BDFF-4480-B20A-B08C5ED79E18}" type="parTrans" cxnId="{672689FA-9CEF-45DB-9C19-8715C0796C14}">
      <dgm:prSet/>
      <dgm:spPr/>
      <dgm:t>
        <a:bodyPr/>
        <a:lstStyle/>
        <a:p>
          <a:endParaRPr lang="en-US"/>
        </a:p>
      </dgm:t>
    </dgm:pt>
    <dgm:pt modelId="{BD553196-A355-4F2C-9E84-5B017F9AD11F}" type="sibTrans" cxnId="{672689FA-9CEF-45DB-9C19-8715C0796C14}">
      <dgm:prSet/>
      <dgm:spPr/>
      <dgm:t>
        <a:bodyPr/>
        <a:lstStyle/>
        <a:p>
          <a:endParaRPr lang="en-US"/>
        </a:p>
      </dgm:t>
    </dgm:pt>
    <dgm:pt modelId="{0ED4D578-060E-4636-94B1-DC6885A69CFC}">
      <dgm:prSet phldrT="[Text]"/>
      <dgm:spPr/>
      <dgm:t>
        <a:bodyPr/>
        <a:lstStyle/>
        <a:p>
          <a:r>
            <a:rPr lang="es-ES_tradnl" dirty="0" smtClean="0"/>
            <a:t>Trabajadores por cuenta propia en el sector agrícola</a:t>
          </a:r>
          <a:endParaRPr lang="en-US" dirty="0"/>
        </a:p>
      </dgm:t>
    </dgm:pt>
    <dgm:pt modelId="{0D4E6BF3-C4F0-4CC3-806D-8F84EAC624F0}" type="parTrans" cxnId="{2E202A8A-AA53-4B78-ADA4-4D969719848E}">
      <dgm:prSet/>
      <dgm:spPr/>
      <dgm:t>
        <a:bodyPr/>
        <a:lstStyle/>
        <a:p>
          <a:endParaRPr lang="en-US"/>
        </a:p>
      </dgm:t>
    </dgm:pt>
    <dgm:pt modelId="{6996C995-9F19-4572-8E9C-6184DD9F2F29}" type="sibTrans" cxnId="{2E202A8A-AA53-4B78-ADA4-4D969719848E}">
      <dgm:prSet/>
      <dgm:spPr/>
      <dgm:t>
        <a:bodyPr/>
        <a:lstStyle/>
        <a:p>
          <a:endParaRPr lang="en-US"/>
        </a:p>
      </dgm:t>
    </dgm:pt>
    <dgm:pt modelId="{F7FAEB88-F06D-4EAF-AC41-AD8C94D89854}">
      <dgm:prSet phldrT="[Text]"/>
      <dgm:spPr/>
      <dgm:t>
        <a:bodyPr/>
        <a:lstStyle/>
        <a:p>
          <a:r>
            <a:rPr lang="es-ES_tradnl" dirty="0" smtClean="0"/>
            <a:t> Trabajadores agrícolas que trabajan en explotaciones agrícolas pequeñas y medianas</a:t>
          </a:r>
          <a:endParaRPr lang="en-US" dirty="0"/>
        </a:p>
      </dgm:t>
    </dgm:pt>
    <dgm:pt modelId="{DAA6E9DE-D8FB-45F8-A02D-417A8FC69F5C}" type="parTrans" cxnId="{0080CF0E-ACF6-4D68-94DC-B66989D232C5}">
      <dgm:prSet/>
      <dgm:spPr/>
      <dgm:t>
        <a:bodyPr/>
        <a:lstStyle/>
        <a:p>
          <a:endParaRPr lang="en-US"/>
        </a:p>
      </dgm:t>
    </dgm:pt>
    <dgm:pt modelId="{A7EBD6BE-A3FF-4170-AF42-2D45439E9317}" type="sibTrans" cxnId="{0080CF0E-ACF6-4D68-94DC-B66989D232C5}">
      <dgm:prSet/>
      <dgm:spPr/>
      <dgm:t>
        <a:bodyPr/>
        <a:lstStyle/>
        <a:p>
          <a:endParaRPr lang="en-US"/>
        </a:p>
      </dgm:t>
    </dgm:pt>
    <dgm:pt modelId="{83483867-E423-40F8-81CD-7A23331ECC85}">
      <dgm:prSet phldrT="[Text]"/>
      <dgm:spPr/>
      <dgm:t>
        <a:bodyPr/>
        <a:lstStyle/>
        <a:p>
          <a:r>
            <a:rPr lang="es-ES_tradnl" dirty="0" smtClean="0"/>
            <a:t>Granjeros que trabajan por cuenta propia, productores, y aparceros y pequeños arrendatarios</a:t>
          </a:r>
          <a:endParaRPr lang="en-US" dirty="0"/>
        </a:p>
      </dgm:t>
    </dgm:pt>
    <dgm:pt modelId="{9C3140EC-A421-425C-8829-B533EE09C3D3}" type="parTrans" cxnId="{C7D02325-F51D-41E2-9170-002FDFE61401}">
      <dgm:prSet/>
      <dgm:spPr/>
      <dgm:t>
        <a:bodyPr/>
        <a:lstStyle/>
        <a:p>
          <a:endParaRPr lang="en-US"/>
        </a:p>
      </dgm:t>
    </dgm:pt>
    <dgm:pt modelId="{A4EF35D9-9DC1-4A81-B3A4-B1A830F46388}" type="sibTrans" cxnId="{C7D02325-F51D-41E2-9170-002FDFE61401}">
      <dgm:prSet/>
      <dgm:spPr/>
      <dgm:t>
        <a:bodyPr/>
        <a:lstStyle/>
        <a:p>
          <a:endParaRPr lang="en-US"/>
        </a:p>
      </dgm:t>
    </dgm:pt>
    <dgm:pt modelId="{E1C2C030-2E2E-442D-BDC3-9618878554F1}">
      <dgm:prSet phldrT="[Text]"/>
      <dgm:spPr/>
      <dgm:t>
        <a:bodyPr/>
        <a:lstStyle/>
        <a:p>
          <a:r>
            <a:rPr lang="es-ES_tradnl" dirty="0" smtClean="0"/>
            <a:t>Trabajadores agrícolas no asalariados</a:t>
          </a:r>
          <a:endParaRPr lang="en-US" dirty="0"/>
        </a:p>
      </dgm:t>
    </dgm:pt>
    <dgm:pt modelId="{89D0B450-7F40-47A7-9C1B-6E185E291BA1}" type="parTrans" cxnId="{328D892B-CDF4-41A0-BE2C-0A1626F0E7BD}">
      <dgm:prSet/>
      <dgm:spPr/>
      <dgm:t>
        <a:bodyPr/>
        <a:lstStyle/>
        <a:p>
          <a:endParaRPr lang="en-US"/>
        </a:p>
      </dgm:t>
    </dgm:pt>
    <dgm:pt modelId="{455FA250-F248-49E1-820F-468486D26E34}" type="sibTrans" cxnId="{328D892B-CDF4-41A0-BE2C-0A1626F0E7BD}">
      <dgm:prSet/>
      <dgm:spPr/>
      <dgm:t>
        <a:bodyPr/>
        <a:lstStyle/>
        <a:p>
          <a:endParaRPr lang="en-US"/>
        </a:p>
      </dgm:t>
    </dgm:pt>
    <dgm:pt modelId="{D7D36CFE-18F1-415A-81B0-0771411A58F9}">
      <dgm:prSet phldrT="[Text]"/>
      <dgm:spPr/>
      <dgm:t>
        <a:bodyPr/>
        <a:lstStyle/>
        <a:p>
          <a:r>
            <a:rPr lang="es-ES_tradnl" dirty="0" smtClean="0"/>
            <a:t>trabajadores agrícolas en el sector informal. </a:t>
          </a:r>
          <a:endParaRPr lang="en-US" dirty="0"/>
        </a:p>
      </dgm:t>
    </dgm:pt>
    <dgm:pt modelId="{477163BB-7717-482A-AE8E-0489F5E6956D}" type="parTrans" cxnId="{0BBC86E6-0CD6-409A-BE4D-759D90B92AC3}">
      <dgm:prSet/>
      <dgm:spPr/>
      <dgm:t>
        <a:bodyPr/>
        <a:lstStyle/>
        <a:p>
          <a:endParaRPr lang="en-US"/>
        </a:p>
      </dgm:t>
    </dgm:pt>
    <dgm:pt modelId="{2B9DDDDA-DACC-4659-9EDF-990DB934B2F0}" type="sibTrans" cxnId="{0BBC86E6-0CD6-409A-BE4D-759D90B92AC3}">
      <dgm:prSet/>
      <dgm:spPr/>
      <dgm:t>
        <a:bodyPr/>
        <a:lstStyle/>
        <a:p>
          <a:endParaRPr lang="en-US"/>
        </a:p>
      </dgm:t>
    </dgm:pt>
    <dgm:pt modelId="{7EE17A5F-7D87-433C-9863-02759C68082F}" type="pres">
      <dgm:prSet presAssocID="{A2F2D938-C5B8-4628-B8CB-6125E1C1D538}" presName="diagram" presStyleCnt="0">
        <dgm:presLayoutVars>
          <dgm:dir/>
          <dgm:resizeHandles val="exact"/>
        </dgm:presLayoutVars>
      </dgm:prSet>
      <dgm:spPr/>
      <dgm:t>
        <a:bodyPr/>
        <a:lstStyle/>
        <a:p>
          <a:endParaRPr lang="es-CO"/>
        </a:p>
      </dgm:t>
    </dgm:pt>
    <dgm:pt modelId="{E7CBCE3E-417C-4B3C-B7A1-124F033C83AF}" type="pres">
      <dgm:prSet presAssocID="{7976886D-7020-49C4-86AE-1DF6A6A412DF}" presName="node" presStyleLbl="node1" presStyleIdx="0" presStyleCnt="7">
        <dgm:presLayoutVars>
          <dgm:bulletEnabled val="1"/>
        </dgm:presLayoutVars>
      </dgm:prSet>
      <dgm:spPr/>
      <dgm:t>
        <a:bodyPr/>
        <a:lstStyle/>
        <a:p>
          <a:endParaRPr lang="en-US"/>
        </a:p>
      </dgm:t>
    </dgm:pt>
    <dgm:pt modelId="{CABF7064-A71C-43BF-95E5-11AE22BD09C9}" type="pres">
      <dgm:prSet presAssocID="{9426852D-8235-480A-A6F4-91F5D75E3458}" presName="sibTrans" presStyleCnt="0"/>
      <dgm:spPr/>
    </dgm:pt>
    <dgm:pt modelId="{8139BB24-7B5E-4C57-AA3C-BA8AB400BFF9}" type="pres">
      <dgm:prSet presAssocID="{B998F4B5-F83F-432F-A084-F68AC535545D}" presName="node" presStyleLbl="node1" presStyleIdx="1" presStyleCnt="7">
        <dgm:presLayoutVars>
          <dgm:bulletEnabled val="1"/>
        </dgm:presLayoutVars>
      </dgm:prSet>
      <dgm:spPr/>
      <dgm:t>
        <a:bodyPr/>
        <a:lstStyle/>
        <a:p>
          <a:endParaRPr lang="en-US"/>
        </a:p>
      </dgm:t>
    </dgm:pt>
    <dgm:pt modelId="{2BEB7E56-7ADE-4F1C-A150-FFF2801BBDB5}" type="pres">
      <dgm:prSet presAssocID="{BD553196-A355-4F2C-9E84-5B017F9AD11F}" presName="sibTrans" presStyleCnt="0"/>
      <dgm:spPr/>
    </dgm:pt>
    <dgm:pt modelId="{78A4348A-CA7D-433D-97F2-113AD2BC51D0}" type="pres">
      <dgm:prSet presAssocID="{0ED4D578-060E-4636-94B1-DC6885A69CFC}" presName="node" presStyleLbl="node1" presStyleIdx="2" presStyleCnt="7">
        <dgm:presLayoutVars>
          <dgm:bulletEnabled val="1"/>
        </dgm:presLayoutVars>
      </dgm:prSet>
      <dgm:spPr/>
      <dgm:t>
        <a:bodyPr/>
        <a:lstStyle/>
        <a:p>
          <a:endParaRPr lang="en-US"/>
        </a:p>
      </dgm:t>
    </dgm:pt>
    <dgm:pt modelId="{A4411E65-7AE0-43CD-A7C9-315C488FECA5}" type="pres">
      <dgm:prSet presAssocID="{6996C995-9F19-4572-8E9C-6184DD9F2F29}" presName="sibTrans" presStyleCnt="0"/>
      <dgm:spPr/>
    </dgm:pt>
    <dgm:pt modelId="{BCB26756-1A64-426B-ADC1-DE6E11EBFE08}" type="pres">
      <dgm:prSet presAssocID="{F7FAEB88-F06D-4EAF-AC41-AD8C94D89854}" presName="node" presStyleLbl="node1" presStyleIdx="3" presStyleCnt="7">
        <dgm:presLayoutVars>
          <dgm:bulletEnabled val="1"/>
        </dgm:presLayoutVars>
      </dgm:prSet>
      <dgm:spPr/>
      <dgm:t>
        <a:bodyPr/>
        <a:lstStyle/>
        <a:p>
          <a:endParaRPr lang="en-US"/>
        </a:p>
      </dgm:t>
    </dgm:pt>
    <dgm:pt modelId="{76472A63-1EE5-4417-9288-3A164500CD3C}" type="pres">
      <dgm:prSet presAssocID="{A7EBD6BE-A3FF-4170-AF42-2D45439E9317}" presName="sibTrans" presStyleCnt="0"/>
      <dgm:spPr/>
    </dgm:pt>
    <dgm:pt modelId="{6FFA455C-DE02-4B07-BC2C-EF272E0D3AC6}" type="pres">
      <dgm:prSet presAssocID="{83483867-E423-40F8-81CD-7A23331ECC85}" presName="node" presStyleLbl="node1" presStyleIdx="4" presStyleCnt="7">
        <dgm:presLayoutVars>
          <dgm:bulletEnabled val="1"/>
        </dgm:presLayoutVars>
      </dgm:prSet>
      <dgm:spPr/>
      <dgm:t>
        <a:bodyPr/>
        <a:lstStyle/>
        <a:p>
          <a:endParaRPr lang="en-US"/>
        </a:p>
      </dgm:t>
    </dgm:pt>
    <dgm:pt modelId="{D459CEBB-915B-4403-BAD1-5E49D47AEAF6}" type="pres">
      <dgm:prSet presAssocID="{A4EF35D9-9DC1-4A81-B3A4-B1A830F46388}" presName="sibTrans" presStyleCnt="0"/>
      <dgm:spPr/>
    </dgm:pt>
    <dgm:pt modelId="{075258E9-B86E-4EFF-AA9F-747054FE884B}" type="pres">
      <dgm:prSet presAssocID="{E1C2C030-2E2E-442D-BDC3-9618878554F1}" presName="node" presStyleLbl="node1" presStyleIdx="5" presStyleCnt="7">
        <dgm:presLayoutVars>
          <dgm:bulletEnabled val="1"/>
        </dgm:presLayoutVars>
      </dgm:prSet>
      <dgm:spPr/>
      <dgm:t>
        <a:bodyPr/>
        <a:lstStyle/>
        <a:p>
          <a:endParaRPr lang="en-US"/>
        </a:p>
      </dgm:t>
    </dgm:pt>
    <dgm:pt modelId="{6CCAD853-2C3D-4CBA-BAC3-289CA7958D62}" type="pres">
      <dgm:prSet presAssocID="{455FA250-F248-49E1-820F-468486D26E34}" presName="sibTrans" presStyleCnt="0"/>
      <dgm:spPr/>
    </dgm:pt>
    <dgm:pt modelId="{17A7A06B-FD9E-48E2-8DC9-8FC746813945}" type="pres">
      <dgm:prSet presAssocID="{D7D36CFE-18F1-415A-81B0-0771411A58F9}" presName="node" presStyleLbl="node1" presStyleIdx="6" presStyleCnt="7">
        <dgm:presLayoutVars>
          <dgm:bulletEnabled val="1"/>
        </dgm:presLayoutVars>
      </dgm:prSet>
      <dgm:spPr/>
      <dgm:t>
        <a:bodyPr/>
        <a:lstStyle/>
        <a:p>
          <a:endParaRPr lang="en-US"/>
        </a:p>
      </dgm:t>
    </dgm:pt>
  </dgm:ptLst>
  <dgm:cxnLst>
    <dgm:cxn modelId="{71E7790C-B495-4804-AB72-6D988BB2CC98}" type="presOf" srcId="{0ED4D578-060E-4636-94B1-DC6885A69CFC}" destId="{78A4348A-CA7D-433D-97F2-113AD2BC51D0}" srcOrd="0" destOrd="0" presId="urn:microsoft.com/office/officeart/2005/8/layout/default"/>
    <dgm:cxn modelId="{08E74815-1C7A-43FE-917A-286317AB7EEC}" type="presOf" srcId="{D7D36CFE-18F1-415A-81B0-0771411A58F9}" destId="{17A7A06B-FD9E-48E2-8DC9-8FC746813945}" srcOrd="0" destOrd="0" presId="urn:microsoft.com/office/officeart/2005/8/layout/default"/>
    <dgm:cxn modelId="{A29EA595-387F-4012-BB63-68D411AB469A}" type="presOf" srcId="{E1C2C030-2E2E-442D-BDC3-9618878554F1}" destId="{075258E9-B86E-4EFF-AA9F-747054FE884B}" srcOrd="0" destOrd="0" presId="urn:microsoft.com/office/officeart/2005/8/layout/default"/>
    <dgm:cxn modelId="{328D892B-CDF4-41A0-BE2C-0A1626F0E7BD}" srcId="{A2F2D938-C5B8-4628-B8CB-6125E1C1D538}" destId="{E1C2C030-2E2E-442D-BDC3-9618878554F1}" srcOrd="5" destOrd="0" parTransId="{89D0B450-7F40-47A7-9C1B-6E185E291BA1}" sibTransId="{455FA250-F248-49E1-820F-468486D26E34}"/>
    <dgm:cxn modelId="{0AD934C4-8235-4507-8EBE-B288BACCC139}" type="presOf" srcId="{F7FAEB88-F06D-4EAF-AC41-AD8C94D89854}" destId="{BCB26756-1A64-426B-ADC1-DE6E11EBFE08}" srcOrd="0" destOrd="0" presId="urn:microsoft.com/office/officeart/2005/8/layout/default"/>
    <dgm:cxn modelId="{3C563688-B80E-42D4-B576-FB833D1889AA}" type="presOf" srcId="{83483867-E423-40F8-81CD-7A23331ECC85}" destId="{6FFA455C-DE02-4B07-BC2C-EF272E0D3AC6}" srcOrd="0" destOrd="0" presId="urn:microsoft.com/office/officeart/2005/8/layout/default"/>
    <dgm:cxn modelId="{0BBC86E6-0CD6-409A-BE4D-759D90B92AC3}" srcId="{A2F2D938-C5B8-4628-B8CB-6125E1C1D538}" destId="{D7D36CFE-18F1-415A-81B0-0771411A58F9}" srcOrd="6" destOrd="0" parTransId="{477163BB-7717-482A-AE8E-0489F5E6956D}" sibTransId="{2B9DDDDA-DACC-4659-9EDF-990DB934B2F0}"/>
    <dgm:cxn modelId="{C7D02325-F51D-41E2-9170-002FDFE61401}" srcId="{A2F2D938-C5B8-4628-B8CB-6125E1C1D538}" destId="{83483867-E423-40F8-81CD-7A23331ECC85}" srcOrd="4" destOrd="0" parTransId="{9C3140EC-A421-425C-8829-B533EE09C3D3}" sibTransId="{A4EF35D9-9DC1-4A81-B3A4-B1A830F46388}"/>
    <dgm:cxn modelId="{0080CF0E-ACF6-4D68-94DC-B66989D232C5}" srcId="{A2F2D938-C5B8-4628-B8CB-6125E1C1D538}" destId="{F7FAEB88-F06D-4EAF-AC41-AD8C94D89854}" srcOrd="3" destOrd="0" parTransId="{DAA6E9DE-D8FB-45F8-A02D-417A8FC69F5C}" sibTransId="{A7EBD6BE-A3FF-4170-AF42-2D45439E9317}"/>
    <dgm:cxn modelId="{889F3C54-0FC7-46BA-BCBB-05DC4FF1A7EA}" type="presOf" srcId="{A2F2D938-C5B8-4628-B8CB-6125E1C1D538}" destId="{7EE17A5F-7D87-433C-9863-02759C68082F}" srcOrd="0" destOrd="0" presId="urn:microsoft.com/office/officeart/2005/8/layout/default"/>
    <dgm:cxn modelId="{3B993EB9-4767-4878-B217-853C6004D5AC}" srcId="{A2F2D938-C5B8-4628-B8CB-6125E1C1D538}" destId="{7976886D-7020-49C4-86AE-1DF6A6A412DF}" srcOrd="0" destOrd="0" parTransId="{0E9F0469-0769-44D4-984F-A843254FD2E6}" sibTransId="{9426852D-8235-480A-A6F4-91F5D75E3458}"/>
    <dgm:cxn modelId="{2E202A8A-AA53-4B78-ADA4-4D969719848E}" srcId="{A2F2D938-C5B8-4628-B8CB-6125E1C1D538}" destId="{0ED4D578-060E-4636-94B1-DC6885A69CFC}" srcOrd="2" destOrd="0" parTransId="{0D4E6BF3-C4F0-4CC3-806D-8F84EAC624F0}" sibTransId="{6996C995-9F19-4572-8E9C-6184DD9F2F29}"/>
    <dgm:cxn modelId="{5B809C2B-0B77-470B-BADC-80C85A905533}" type="presOf" srcId="{7976886D-7020-49C4-86AE-1DF6A6A412DF}" destId="{E7CBCE3E-417C-4B3C-B7A1-124F033C83AF}" srcOrd="0" destOrd="0" presId="urn:microsoft.com/office/officeart/2005/8/layout/default"/>
    <dgm:cxn modelId="{672689FA-9CEF-45DB-9C19-8715C0796C14}" srcId="{A2F2D938-C5B8-4628-B8CB-6125E1C1D538}" destId="{B998F4B5-F83F-432F-A084-F68AC535545D}" srcOrd="1" destOrd="0" parTransId="{CD67DF8A-BDFF-4480-B20A-B08C5ED79E18}" sibTransId="{BD553196-A355-4F2C-9E84-5B017F9AD11F}"/>
    <dgm:cxn modelId="{5E0DB115-6E17-4842-8C03-44C4A2772992}" type="presOf" srcId="{B998F4B5-F83F-432F-A084-F68AC535545D}" destId="{8139BB24-7B5E-4C57-AA3C-BA8AB400BFF9}" srcOrd="0" destOrd="0" presId="urn:microsoft.com/office/officeart/2005/8/layout/default"/>
    <dgm:cxn modelId="{6C308CA7-A3B6-4359-B106-374CD31ED4EF}" type="presParOf" srcId="{7EE17A5F-7D87-433C-9863-02759C68082F}" destId="{E7CBCE3E-417C-4B3C-B7A1-124F033C83AF}" srcOrd="0" destOrd="0" presId="urn:microsoft.com/office/officeart/2005/8/layout/default"/>
    <dgm:cxn modelId="{A1314ABF-7327-4D1D-94F0-644CC9C2B430}" type="presParOf" srcId="{7EE17A5F-7D87-433C-9863-02759C68082F}" destId="{CABF7064-A71C-43BF-95E5-11AE22BD09C9}" srcOrd="1" destOrd="0" presId="urn:microsoft.com/office/officeart/2005/8/layout/default"/>
    <dgm:cxn modelId="{5C2F7EC5-6F42-4381-9E11-DDFCA783B1C6}" type="presParOf" srcId="{7EE17A5F-7D87-433C-9863-02759C68082F}" destId="{8139BB24-7B5E-4C57-AA3C-BA8AB400BFF9}" srcOrd="2" destOrd="0" presId="urn:microsoft.com/office/officeart/2005/8/layout/default"/>
    <dgm:cxn modelId="{8538EF1D-CF4F-4003-8CE4-39056756FD5E}" type="presParOf" srcId="{7EE17A5F-7D87-433C-9863-02759C68082F}" destId="{2BEB7E56-7ADE-4F1C-A150-FFF2801BBDB5}" srcOrd="3" destOrd="0" presId="urn:microsoft.com/office/officeart/2005/8/layout/default"/>
    <dgm:cxn modelId="{BA34EC46-7DF3-4F7A-9E92-B23A5D379425}" type="presParOf" srcId="{7EE17A5F-7D87-433C-9863-02759C68082F}" destId="{78A4348A-CA7D-433D-97F2-113AD2BC51D0}" srcOrd="4" destOrd="0" presId="urn:microsoft.com/office/officeart/2005/8/layout/default"/>
    <dgm:cxn modelId="{F5EC92D5-71A5-481C-9664-E7544CB11760}" type="presParOf" srcId="{7EE17A5F-7D87-433C-9863-02759C68082F}" destId="{A4411E65-7AE0-43CD-A7C9-315C488FECA5}" srcOrd="5" destOrd="0" presId="urn:microsoft.com/office/officeart/2005/8/layout/default"/>
    <dgm:cxn modelId="{F07E66AA-7B62-4E3B-A52D-6DE3125F12CC}" type="presParOf" srcId="{7EE17A5F-7D87-433C-9863-02759C68082F}" destId="{BCB26756-1A64-426B-ADC1-DE6E11EBFE08}" srcOrd="6" destOrd="0" presId="urn:microsoft.com/office/officeart/2005/8/layout/default"/>
    <dgm:cxn modelId="{698D627E-42D6-4FC5-B9B0-64FA1D2B60F9}" type="presParOf" srcId="{7EE17A5F-7D87-433C-9863-02759C68082F}" destId="{76472A63-1EE5-4417-9288-3A164500CD3C}" srcOrd="7" destOrd="0" presId="urn:microsoft.com/office/officeart/2005/8/layout/default"/>
    <dgm:cxn modelId="{80517448-AE9A-4F00-AD1B-5BA91D343C4A}" type="presParOf" srcId="{7EE17A5F-7D87-433C-9863-02759C68082F}" destId="{6FFA455C-DE02-4B07-BC2C-EF272E0D3AC6}" srcOrd="8" destOrd="0" presId="urn:microsoft.com/office/officeart/2005/8/layout/default"/>
    <dgm:cxn modelId="{9C2FC2B0-7F06-4712-9CD2-5B1AB1E80106}" type="presParOf" srcId="{7EE17A5F-7D87-433C-9863-02759C68082F}" destId="{D459CEBB-915B-4403-BAD1-5E49D47AEAF6}" srcOrd="9" destOrd="0" presId="urn:microsoft.com/office/officeart/2005/8/layout/default"/>
    <dgm:cxn modelId="{E69CCA53-79A7-4CE1-B952-B8674ED9AA8D}" type="presParOf" srcId="{7EE17A5F-7D87-433C-9863-02759C68082F}" destId="{075258E9-B86E-4EFF-AA9F-747054FE884B}" srcOrd="10" destOrd="0" presId="urn:microsoft.com/office/officeart/2005/8/layout/default"/>
    <dgm:cxn modelId="{81E2ACD7-7BD9-491F-A118-ADEAC84B2611}" type="presParOf" srcId="{7EE17A5F-7D87-433C-9863-02759C68082F}" destId="{6CCAD853-2C3D-4CBA-BAC3-289CA7958D62}" srcOrd="11" destOrd="0" presId="urn:microsoft.com/office/officeart/2005/8/layout/default"/>
    <dgm:cxn modelId="{AA555AE4-FC8D-476A-A829-31CB862E039E}" type="presParOf" srcId="{7EE17A5F-7D87-433C-9863-02759C68082F}" destId="{17A7A06B-FD9E-48E2-8DC9-8FC746813945}"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5DD834-4A01-4347-AEB5-A482B8EF7DB8}"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en-US"/>
        </a:p>
      </dgm:t>
    </dgm:pt>
    <dgm:pt modelId="{0235B2B7-89A8-4B63-97AB-1917414AAC83}">
      <dgm:prSet phldrT="[Text]"/>
      <dgm:spPr/>
      <dgm:t>
        <a:bodyPr/>
        <a:lstStyle/>
        <a:p>
          <a:r>
            <a:rPr lang="en-US" dirty="0" smtClean="0"/>
            <a:t>Nicaragua</a:t>
          </a:r>
          <a:endParaRPr lang="en-US" dirty="0"/>
        </a:p>
      </dgm:t>
    </dgm:pt>
    <dgm:pt modelId="{85954AF2-E79D-481D-B485-BF7F8EA9DD38}" type="parTrans" cxnId="{E9ECB344-8C1A-4B06-9208-D76A68B46CE0}">
      <dgm:prSet/>
      <dgm:spPr/>
      <dgm:t>
        <a:bodyPr/>
        <a:lstStyle/>
        <a:p>
          <a:endParaRPr lang="en-US"/>
        </a:p>
      </dgm:t>
    </dgm:pt>
    <dgm:pt modelId="{049B59EC-E594-4AEC-873C-4394924FAD50}" type="sibTrans" cxnId="{E9ECB344-8C1A-4B06-9208-D76A68B46CE0}">
      <dgm:prSet/>
      <dgm:spPr/>
      <dgm:t>
        <a:bodyPr/>
        <a:lstStyle/>
        <a:p>
          <a:endParaRPr lang="en-US"/>
        </a:p>
      </dgm:t>
    </dgm:pt>
    <dgm:pt modelId="{859C6F95-C436-4A61-8DC4-60C1E19DB5ED}">
      <dgm:prSet phldrT="[Text]"/>
      <dgm:spPr/>
      <dgm:t>
        <a:bodyPr/>
        <a:lstStyle/>
        <a:p>
          <a:r>
            <a:rPr lang="es-ES_tradnl" dirty="0" smtClean="0"/>
            <a:t>Son trabajadores agrícolas los que desarrollan sus labores en las faenas agrícolas, agropecuarias o forestales, a las órdenes de un empleador</a:t>
          </a:r>
          <a:endParaRPr lang="en-US" dirty="0"/>
        </a:p>
      </dgm:t>
    </dgm:pt>
    <dgm:pt modelId="{BC4DB096-1526-4D95-BA7B-88770D36CCD0}" type="parTrans" cxnId="{73B18092-A173-4C36-9128-8D81113F53EF}">
      <dgm:prSet/>
      <dgm:spPr/>
      <dgm:t>
        <a:bodyPr/>
        <a:lstStyle/>
        <a:p>
          <a:endParaRPr lang="en-US"/>
        </a:p>
      </dgm:t>
    </dgm:pt>
    <dgm:pt modelId="{BE1C8245-E337-4B05-9920-57A4E5E94381}" type="sibTrans" cxnId="{73B18092-A173-4C36-9128-8D81113F53EF}">
      <dgm:prSet/>
      <dgm:spPr/>
      <dgm:t>
        <a:bodyPr/>
        <a:lstStyle/>
        <a:p>
          <a:endParaRPr lang="en-US"/>
        </a:p>
      </dgm:t>
    </dgm:pt>
    <dgm:pt modelId="{D9A9D83B-E401-4705-81A1-AC62916B45EB}">
      <dgm:prSet phldrT="[Text]"/>
      <dgm:spPr/>
      <dgm:t>
        <a:bodyPr/>
        <a:lstStyle/>
        <a:p>
          <a:r>
            <a:rPr lang="en-US" dirty="0" smtClean="0"/>
            <a:t>Panamá</a:t>
          </a:r>
          <a:endParaRPr lang="en-US" dirty="0"/>
        </a:p>
      </dgm:t>
    </dgm:pt>
    <dgm:pt modelId="{EE318A45-013E-4010-9892-CADC07E5BA3B}" type="parTrans" cxnId="{1026F36B-A654-4C83-8272-470407943B89}">
      <dgm:prSet/>
      <dgm:spPr/>
      <dgm:t>
        <a:bodyPr/>
        <a:lstStyle/>
        <a:p>
          <a:endParaRPr lang="en-US"/>
        </a:p>
      </dgm:t>
    </dgm:pt>
    <dgm:pt modelId="{C0A74AB2-0227-4256-9FAC-997F3554EE04}" type="sibTrans" cxnId="{1026F36B-A654-4C83-8272-470407943B89}">
      <dgm:prSet/>
      <dgm:spPr/>
      <dgm:t>
        <a:bodyPr/>
        <a:lstStyle/>
        <a:p>
          <a:endParaRPr lang="en-US"/>
        </a:p>
      </dgm:t>
    </dgm:pt>
    <dgm:pt modelId="{8CE63727-8B1F-4366-B77F-8B350CF0B538}">
      <dgm:prSet phldrT="[Text]"/>
      <dgm:spPr/>
      <dgm:t>
        <a:bodyPr/>
        <a:lstStyle/>
        <a:p>
          <a:r>
            <a:rPr lang="es-ES_tradnl" dirty="0" smtClean="0"/>
            <a:t>Los trabajadores del campo son los que ejecutan los trabajos propios de la agricultura, la ganadería o forestales, al servicio de uno o más empleadores</a:t>
          </a:r>
          <a:endParaRPr lang="en-US" dirty="0"/>
        </a:p>
      </dgm:t>
    </dgm:pt>
    <dgm:pt modelId="{04C09C83-17C3-4B75-948C-460691E88B10}" type="parTrans" cxnId="{411DA69D-2232-4512-BFF5-6C4C2F7FA182}">
      <dgm:prSet/>
      <dgm:spPr/>
      <dgm:t>
        <a:bodyPr/>
        <a:lstStyle/>
        <a:p>
          <a:endParaRPr lang="en-US"/>
        </a:p>
      </dgm:t>
    </dgm:pt>
    <dgm:pt modelId="{BC883664-0579-4852-AA05-083EF0A97135}" type="sibTrans" cxnId="{411DA69D-2232-4512-BFF5-6C4C2F7FA182}">
      <dgm:prSet/>
      <dgm:spPr/>
      <dgm:t>
        <a:bodyPr/>
        <a:lstStyle/>
        <a:p>
          <a:endParaRPr lang="en-US"/>
        </a:p>
      </dgm:t>
    </dgm:pt>
    <dgm:pt modelId="{73648298-2B73-4F82-8443-52C639AC5403}">
      <dgm:prSet phldrT="[Text]"/>
      <dgm:spPr/>
      <dgm:t>
        <a:bodyPr/>
        <a:lstStyle/>
        <a:p>
          <a:r>
            <a:rPr lang="en-US" dirty="0" err="1" smtClean="0"/>
            <a:t>Malasia</a:t>
          </a:r>
          <a:endParaRPr lang="en-US" dirty="0"/>
        </a:p>
      </dgm:t>
    </dgm:pt>
    <dgm:pt modelId="{4D90785D-DF20-41FB-8A81-610086884522}" type="parTrans" cxnId="{1F03A079-F710-407E-8756-2586636BBC05}">
      <dgm:prSet/>
      <dgm:spPr/>
      <dgm:t>
        <a:bodyPr/>
        <a:lstStyle/>
        <a:p>
          <a:endParaRPr lang="en-US"/>
        </a:p>
      </dgm:t>
    </dgm:pt>
    <dgm:pt modelId="{DF24A57A-A7BA-4748-906D-E1A3790C32DE}" type="sibTrans" cxnId="{1F03A079-F710-407E-8756-2586636BBC05}">
      <dgm:prSet/>
      <dgm:spPr/>
      <dgm:t>
        <a:bodyPr/>
        <a:lstStyle/>
        <a:p>
          <a:endParaRPr lang="en-US"/>
        </a:p>
      </dgm:t>
    </dgm:pt>
    <dgm:pt modelId="{E13BADA6-D02C-4B2A-BF5F-8D2A6F4401C9}">
      <dgm:prSet phldrT="[Text]"/>
      <dgm:spPr/>
      <dgm:t>
        <a:bodyPr/>
        <a:lstStyle/>
        <a:p>
          <a:r>
            <a:rPr lang="es-ES_tradnl" dirty="0" smtClean="0"/>
            <a:t>«la empresa agrícola» como «cualquier actividad en la que los trabajadores estén empleados en virtud de un contrato de servicios en la agricultura, la horticultura o la silvicultura, el cuidado de los animales domésticos y las aves de corral o la recolección del fruto de plantas o árboles»</a:t>
          </a:r>
          <a:endParaRPr lang="en-US" dirty="0"/>
        </a:p>
      </dgm:t>
    </dgm:pt>
    <dgm:pt modelId="{828404FD-E358-49B7-8CBB-2CA600F0B37F}" type="parTrans" cxnId="{CA689F20-1E75-4C75-B84F-7E8793C545EE}">
      <dgm:prSet/>
      <dgm:spPr/>
      <dgm:t>
        <a:bodyPr/>
        <a:lstStyle/>
        <a:p>
          <a:endParaRPr lang="en-US"/>
        </a:p>
      </dgm:t>
    </dgm:pt>
    <dgm:pt modelId="{DBE584A8-6C21-43FA-9DF8-8D577C11B8B7}" type="sibTrans" cxnId="{CA689F20-1E75-4C75-B84F-7E8793C545EE}">
      <dgm:prSet/>
      <dgm:spPr/>
      <dgm:t>
        <a:bodyPr/>
        <a:lstStyle/>
        <a:p>
          <a:endParaRPr lang="en-US"/>
        </a:p>
      </dgm:t>
    </dgm:pt>
    <dgm:pt modelId="{F18E18F7-514E-48E6-A302-F6E9FDF518D7}" type="pres">
      <dgm:prSet presAssocID="{DF5DD834-4A01-4347-AEB5-A482B8EF7DB8}" presName="Name0" presStyleCnt="0">
        <dgm:presLayoutVars>
          <dgm:chMax/>
          <dgm:chPref/>
          <dgm:dir/>
        </dgm:presLayoutVars>
      </dgm:prSet>
      <dgm:spPr/>
      <dgm:t>
        <a:bodyPr/>
        <a:lstStyle/>
        <a:p>
          <a:endParaRPr lang="es-CO"/>
        </a:p>
      </dgm:t>
    </dgm:pt>
    <dgm:pt modelId="{3823513A-D463-4C47-976A-E26F6CE3ED92}" type="pres">
      <dgm:prSet presAssocID="{0235B2B7-89A8-4B63-97AB-1917414AAC83}" presName="parenttextcomposite" presStyleCnt="0"/>
      <dgm:spPr/>
    </dgm:pt>
    <dgm:pt modelId="{8536BE9E-A2C6-40C3-BF93-20EE9FDD8BA6}" type="pres">
      <dgm:prSet presAssocID="{0235B2B7-89A8-4B63-97AB-1917414AAC83}" presName="parenttext" presStyleLbl="revTx" presStyleIdx="0" presStyleCnt="3">
        <dgm:presLayoutVars>
          <dgm:chMax/>
          <dgm:chPref val="2"/>
          <dgm:bulletEnabled val="1"/>
        </dgm:presLayoutVars>
      </dgm:prSet>
      <dgm:spPr/>
      <dgm:t>
        <a:bodyPr/>
        <a:lstStyle/>
        <a:p>
          <a:endParaRPr lang="es-CO"/>
        </a:p>
      </dgm:t>
    </dgm:pt>
    <dgm:pt modelId="{A0FCF9F5-7AB9-4EF6-919B-2D419BE78E91}" type="pres">
      <dgm:prSet presAssocID="{0235B2B7-89A8-4B63-97AB-1917414AAC83}" presName="composite" presStyleCnt="0"/>
      <dgm:spPr/>
    </dgm:pt>
    <dgm:pt modelId="{6B466271-3B02-404F-8097-C98C3F77D8BF}" type="pres">
      <dgm:prSet presAssocID="{0235B2B7-89A8-4B63-97AB-1917414AAC83}" presName="chevron1" presStyleLbl="alignNode1" presStyleIdx="0" presStyleCnt="21"/>
      <dgm:spPr/>
    </dgm:pt>
    <dgm:pt modelId="{CD1B9AA0-7E96-439D-A8C2-99227F73B76C}" type="pres">
      <dgm:prSet presAssocID="{0235B2B7-89A8-4B63-97AB-1917414AAC83}" presName="chevron2" presStyleLbl="alignNode1" presStyleIdx="1" presStyleCnt="21"/>
      <dgm:spPr/>
    </dgm:pt>
    <dgm:pt modelId="{472697F3-6EAA-412C-876B-08D9BFE6D93D}" type="pres">
      <dgm:prSet presAssocID="{0235B2B7-89A8-4B63-97AB-1917414AAC83}" presName="chevron3" presStyleLbl="alignNode1" presStyleIdx="2" presStyleCnt="21"/>
      <dgm:spPr/>
    </dgm:pt>
    <dgm:pt modelId="{2E6B1DDD-2DB5-4F5F-807C-29D38DAD96D9}" type="pres">
      <dgm:prSet presAssocID="{0235B2B7-89A8-4B63-97AB-1917414AAC83}" presName="chevron4" presStyleLbl="alignNode1" presStyleIdx="3" presStyleCnt="21"/>
      <dgm:spPr/>
    </dgm:pt>
    <dgm:pt modelId="{3D1862F6-21CF-4D69-AD3C-E62DFE5919BE}" type="pres">
      <dgm:prSet presAssocID="{0235B2B7-89A8-4B63-97AB-1917414AAC83}" presName="chevron5" presStyleLbl="alignNode1" presStyleIdx="4" presStyleCnt="21"/>
      <dgm:spPr/>
    </dgm:pt>
    <dgm:pt modelId="{5E02D754-5870-4731-AD9E-2F7200DBBB5A}" type="pres">
      <dgm:prSet presAssocID="{0235B2B7-89A8-4B63-97AB-1917414AAC83}" presName="chevron6" presStyleLbl="alignNode1" presStyleIdx="5" presStyleCnt="21"/>
      <dgm:spPr/>
    </dgm:pt>
    <dgm:pt modelId="{B1870165-E752-43BA-96D7-DE7888BF7EB2}" type="pres">
      <dgm:prSet presAssocID="{0235B2B7-89A8-4B63-97AB-1917414AAC83}" presName="chevron7" presStyleLbl="alignNode1" presStyleIdx="6" presStyleCnt="21"/>
      <dgm:spPr/>
    </dgm:pt>
    <dgm:pt modelId="{C1B431BD-1409-4000-A29D-8728234CD7E7}" type="pres">
      <dgm:prSet presAssocID="{0235B2B7-89A8-4B63-97AB-1917414AAC83}" presName="childtext" presStyleLbl="solidFgAcc1" presStyleIdx="0" presStyleCnt="3" custScaleX="157605">
        <dgm:presLayoutVars>
          <dgm:chMax/>
          <dgm:chPref val="0"/>
          <dgm:bulletEnabled val="1"/>
        </dgm:presLayoutVars>
      </dgm:prSet>
      <dgm:spPr/>
      <dgm:t>
        <a:bodyPr/>
        <a:lstStyle/>
        <a:p>
          <a:endParaRPr lang="en-US"/>
        </a:p>
      </dgm:t>
    </dgm:pt>
    <dgm:pt modelId="{4CF2634D-F91E-4911-A979-94E01FB0E1D6}" type="pres">
      <dgm:prSet presAssocID="{049B59EC-E594-4AEC-873C-4394924FAD50}" presName="sibTrans" presStyleCnt="0"/>
      <dgm:spPr/>
    </dgm:pt>
    <dgm:pt modelId="{96824CB6-B2D0-443E-B459-42C27FBF6591}" type="pres">
      <dgm:prSet presAssocID="{D9A9D83B-E401-4705-81A1-AC62916B45EB}" presName="parenttextcomposite" presStyleCnt="0"/>
      <dgm:spPr/>
    </dgm:pt>
    <dgm:pt modelId="{54517FE4-1CE6-43FE-B6C3-56D8978F0C8D}" type="pres">
      <dgm:prSet presAssocID="{D9A9D83B-E401-4705-81A1-AC62916B45EB}" presName="parenttext" presStyleLbl="revTx" presStyleIdx="1" presStyleCnt="3">
        <dgm:presLayoutVars>
          <dgm:chMax/>
          <dgm:chPref val="2"/>
          <dgm:bulletEnabled val="1"/>
        </dgm:presLayoutVars>
      </dgm:prSet>
      <dgm:spPr/>
      <dgm:t>
        <a:bodyPr/>
        <a:lstStyle/>
        <a:p>
          <a:endParaRPr lang="en-US"/>
        </a:p>
      </dgm:t>
    </dgm:pt>
    <dgm:pt modelId="{E24948D4-29DD-46DA-AFC8-1FC326A83A99}" type="pres">
      <dgm:prSet presAssocID="{D9A9D83B-E401-4705-81A1-AC62916B45EB}" presName="composite" presStyleCnt="0"/>
      <dgm:spPr/>
    </dgm:pt>
    <dgm:pt modelId="{6CFEF6FA-FCAB-4797-BA43-DF3FE946BD9D}" type="pres">
      <dgm:prSet presAssocID="{D9A9D83B-E401-4705-81A1-AC62916B45EB}" presName="chevron1" presStyleLbl="alignNode1" presStyleIdx="7" presStyleCnt="21"/>
      <dgm:spPr/>
    </dgm:pt>
    <dgm:pt modelId="{E4AA5AD3-D585-4635-ADBE-6CD9FA466A5A}" type="pres">
      <dgm:prSet presAssocID="{D9A9D83B-E401-4705-81A1-AC62916B45EB}" presName="chevron2" presStyleLbl="alignNode1" presStyleIdx="8" presStyleCnt="21"/>
      <dgm:spPr/>
    </dgm:pt>
    <dgm:pt modelId="{F1D0DB9E-CA9A-46F3-AC51-4FD5439620E2}" type="pres">
      <dgm:prSet presAssocID="{D9A9D83B-E401-4705-81A1-AC62916B45EB}" presName="chevron3" presStyleLbl="alignNode1" presStyleIdx="9" presStyleCnt="21"/>
      <dgm:spPr/>
    </dgm:pt>
    <dgm:pt modelId="{EBDA8CB9-607E-4081-B420-F62FAE335791}" type="pres">
      <dgm:prSet presAssocID="{D9A9D83B-E401-4705-81A1-AC62916B45EB}" presName="chevron4" presStyleLbl="alignNode1" presStyleIdx="10" presStyleCnt="21"/>
      <dgm:spPr/>
    </dgm:pt>
    <dgm:pt modelId="{7DC12562-B335-4BCB-BE63-CF2B1270DC8E}" type="pres">
      <dgm:prSet presAssocID="{D9A9D83B-E401-4705-81A1-AC62916B45EB}" presName="chevron5" presStyleLbl="alignNode1" presStyleIdx="11" presStyleCnt="21"/>
      <dgm:spPr/>
    </dgm:pt>
    <dgm:pt modelId="{CE521A4E-1119-48EE-8FF6-A3B50A705B75}" type="pres">
      <dgm:prSet presAssocID="{D9A9D83B-E401-4705-81A1-AC62916B45EB}" presName="chevron6" presStyleLbl="alignNode1" presStyleIdx="12" presStyleCnt="21"/>
      <dgm:spPr/>
    </dgm:pt>
    <dgm:pt modelId="{9FD55D99-162C-45E4-9D78-919D9729D599}" type="pres">
      <dgm:prSet presAssocID="{D9A9D83B-E401-4705-81A1-AC62916B45EB}" presName="chevron7" presStyleLbl="alignNode1" presStyleIdx="13" presStyleCnt="21"/>
      <dgm:spPr/>
    </dgm:pt>
    <dgm:pt modelId="{59615CC4-FE84-4243-8606-5E78987C3C2B}" type="pres">
      <dgm:prSet presAssocID="{D9A9D83B-E401-4705-81A1-AC62916B45EB}" presName="childtext" presStyleLbl="solidFgAcc1" presStyleIdx="1" presStyleCnt="3" custScaleX="157605">
        <dgm:presLayoutVars>
          <dgm:chMax/>
          <dgm:chPref val="0"/>
          <dgm:bulletEnabled val="1"/>
        </dgm:presLayoutVars>
      </dgm:prSet>
      <dgm:spPr/>
      <dgm:t>
        <a:bodyPr/>
        <a:lstStyle/>
        <a:p>
          <a:endParaRPr lang="en-US"/>
        </a:p>
      </dgm:t>
    </dgm:pt>
    <dgm:pt modelId="{D19EA3C6-636D-486F-AC18-35D3B8F9B034}" type="pres">
      <dgm:prSet presAssocID="{C0A74AB2-0227-4256-9FAC-997F3554EE04}" presName="sibTrans" presStyleCnt="0"/>
      <dgm:spPr/>
    </dgm:pt>
    <dgm:pt modelId="{ED13E325-3443-4391-9139-9F493045B77C}" type="pres">
      <dgm:prSet presAssocID="{73648298-2B73-4F82-8443-52C639AC5403}" presName="parenttextcomposite" presStyleCnt="0"/>
      <dgm:spPr/>
    </dgm:pt>
    <dgm:pt modelId="{4752C6E8-A6BB-47DA-ADAA-CBECD7DD6E5F}" type="pres">
      <dgm:prSet presAssocID="{73648298-2B73-4F82-8443-52C639AC5403}" presName="parenttext" presStyleLbl="revTx" presStyleIdx="2" presStyleCnt="3">
        <dgm:presLayoutVars>
          <dgm:chMax/>
          <dgm:chPref val="2"/>
          <dgm:bulletEnabled val="1"/>
        </dgm:presLayoutVars>
      </dgm:prSet>
      <dgm:spPr/>
      <dgm:t>
        <a:bodyPr/>
        <a:lstStyle/>
        <a:p>
          <a:endParaRPr lang="en-US"/>
        </a:p>
      </dgm:t>
    </dgm:pt>
    <dgm:pt modelId="{67F089CB-E947-4523-A0AE-66FE59A69133}" type="pres">
      <dgm:prSet presAssocID="{73648298-2B73-4F82-8443-52C639AC5403}" presName="composite" presStyleCnt="0"/>
      <dgm:spPr/>
    </dgm:pt>
    <dgm:pt modelId="{F831FFAE-A352-43B1-86AD-00881CE44DD4}" type="pres">
      <dgm:prSet presAssocID="{73648298-2B73-4F82-8443-52C639AC5403}" presName="chevron1" presStyleLbl="alignNode1" presStyleIdx="14" presStyleCnt="21"/>
      <dgm:spPr/>
    </dgm:pt>
    <dgm:pt modelId="{D7AD437F-D836-4957-BDE6-39B3363CA2DC}" type="pres">
      <dgm:prSet presAssocID="{73648298-2B73-4F82-8443-52C639AC5403}" presName="chevron2" presStyleLbl="alignNode1" presStyleIdx="15" presStyleCnt="21"/>
      <dgm:spPr/>
    </dgm:pt>
    <dgm:pt modelId="{8A20DD66-6AA7-487C-A253-4CA86D68FDCB}" type="pres">
      <dgm:prSet presAssocID="{73648298-2B73-4F82-8443-52C639AC5403}" presName="chevron3" presStyleLbl="alignNode1" presStyleIdx="16" presStyleCnt="21"/>
      <dgm:spPr/>
    </dgm:pt>
    <dgm:pt modelId="{E1911EAB-76E3-4974-8984-DB8E539CE2D2}" type="pres">
      <dgm:prSet presAssocID="{73648298-2B73-4F82-8443-52C639AC5403}" presName="chevron4" presStyleLbl="alignNode1" presStyleIdx="17" presStyleCnt="21"/>
      <dgm:spPr/>
    </dgm:pt>
    <dgm:pt modelId="{62230D1D-8205-43C3-85F5-20E201C4C878}" type="pres">
      <dgm:prSet presAssocID="{73648298-2B73-4F82-8443-52C639AC5403}" presName="chevron5" presStyleLbl="alignNode1" presStyleIdx="18" presStyleCnt="21"/>
      <dgm:spPr/>
    </dgm:pt>
    <dgm:pt modelId="{98EF6C12-1EC0-4419-867D-C6B9FD3839C9}" type="pres">
      <dgm:prSet presAssocID="{73648298-2B73-4F82-8443-52C639AC5403}" presName="chevron6" presStyleLbl="alignNode1" presStyleIdx="19" presStyleCnt="21"/>
      <dgm:spPr/>
    </dgm:pt>
    <dgm:pt modelId="{F5456ACC-C55C-44B4-9EEF-1004A1AED05A}" type="pres">
      <dgm:prSet presAssocID="{73648298-2B73-4F82-8443-52C639AC5403}" presName="chevron7" presStyleLbl="alignNode1" presStyleIdx="20" presStyleCnt="21"/>
      <dgm:spPr/>
    </dgm:pt>
    <dgm:pt modelId="{961F0D4C-1036-408F-9502-644F2503BFA3}" type="pres">
      <dgm:prSet presAssocID="{73648298-2B73-4F82-8443-52C639AC5403}" presName="childtext" presStyleLbl="solidFgAcc1" presStyleIdx="2" presStyleCnt="3" custScaleX="157605">
        <dgm:presLayoutVars>
          <dgm:chMax/>
          <dgm:chPref val="0"/>
          <dgm:bulletEnabled val="1"/>
        </dgm:presLayoutVars>
      </dgm:prSet>
      <dgm:spPr/>
      <dgm:t>
        <a:bodyPr/>
        <a:lstStyle/>
        <a:p>
          <a:endParaRPr lang="en-US"/>
        </a:p>
      </dgm:t>
    </dgm:pt>
  </dgm:ptLst>
  <dgm:cxnLst>
    <dgm:cxn modelId="{73B18092-A173-4C36-9128-8D81113F53EF}" srcId="{0235B2B7-89A8-4B63-97AB-1917414AAC83}" destId="{859C6F95-C436-4A61-8DC4-60C1E19DB5ED}" srcOrd="0" destOrd="0" parTransId="{BC4DB096-1526-4D95-BA7B-88770D36CCD0}" sibTransId="{BE1C8245-E337-4B05-9920-57A4E5E94381}"/>
    <dgm:cxn modelId="{1F03A079-F710-407E-8756-2586636BBC05}" srcId="{DF5DD834-4A01-4347-AEB5-A482B8EF7DB8}" destId="{73648298-2B73-4F82-8443-52C639AC5403}" srcOrd="2" destOrd="0" parTransId="{4D90785D-DF20-41FB-8A81-610086884522}" sibTransId="{DF24A57A-A7BA-4748-906D-E1A3790C32DE}"/>
    <dgm:cxn modelId="{411DA69D-2232-4512-BFF5-6C4C2F7FA182}" srcId="{D9A9D83B-E401-4705-81A1-AC62916B45EB}" destId="{8CE63727-8B1F-4366-B77F-8B350CF0B538}" srcOrd="0" destOrd="0" parTransId="{04C09C83-17C3-4B75-948C-460691E88B10}" sibTransId="{BC883664-0579-4852-AA05-083EF0A97135}"/>
    <dgm:cxn modelId="{CA689F20-1E75-4C75-B84F-7E8793C545EE}" srcId="{73648298-2B73-4F82-8443-52C639AC5403}" destId="{E13BADA6-D02C-4B2A-BF5F-8D2A6F4401C9}" srcOrd="0" destOrd="0" parTransId="{828404FD-E358-49B7-8CBB-2CA600F0B37F}" sibTransId="{DBE584A8-6C21-43FA-9DF8-8D577C11B8B7}"/>
    <dgm:cxn modelId="{DD5154F6-317C-4D4A-850C-D3B488707E74}" type="presOf" srcId="{DF5DD834-4A01-4347-AEB5-A482B8EF7DB8}" destId="{F18E18F7-514E-48E6-A302-F6E9FDF518D7}" srcOrd="0" destOrd="0" presId="urn:microsoft.com/office/officeart/2008/layout/VerticalAccentList"/>
    <dgm:cxn modelId="{1026F36B-A654-4C83-8272-470407943B89}" srcId="{DF5DD834-4A01-4347-AEB5-A482B8EF7DB8}" destId="{D9A9D83B-E401-4705-81A1-AC62916B45EB}" srcOrd="1" destOrd="0" parTransId="{EE318A45-013E-4010-9892-CADC07E5BA3B}" sibTransId="{C0A74AB2-0227-4256-9FAC-997F3554EE04}"/>
    <dgm:cxn modelId="{DEBCC91D-8B43-4161-8AF1-70F494FB64C7}" type="presOf" srcId="{859C6F95-C436-4A61-8DC4-60C1E19DB5ED}" destId="{C1B431BD-1409-4000-A29D-8728234CD7E7}" srcOrd="0" destOrd="0" presId="urn:microsoft.com/office/officeart/2008/layout/VerticalAccentList"/>
    <dgm:cxn modelId="{53885FAD-1102-4A7F-A0AD-1B9DC5DBCC95}" type="presOf" srcId="{8CE63727-8B1F-4366-B77F-8B350CF0B538}" destId="{59615CC4-FE84-4243-8606-5E78987C3C2B}" srcOrd="0" destOrd="0" presId="urn:microsoft.com/office/officeart/2008/layout/VerticalAccentList"/>
    <dgm:cxn modelId="{E9ECB344-8C1A-4B06-9208-D76A68B46CE0}" srcId="{DF5DD834-4A01-4347-AEB5-A482B8EF7DB8}" destId="{0235B2B7-89A8-4B63-97AB-1917414AAC83}" srcOrd="0" destOrd="0" parTransId="{85954AF2-E79D-481D-B485-BF7F8EA9DD38}" sibTransId="{049B59EC-E594-4AEC-873C-4394924FAD50}"/>
    <dgm:cxn modelId="{8EC57219-1BD1-4503-993F-E3B27BB5C455}" type="presOf" srcId="{73648298-2B73-4F82-8443-52C639AC5403}" destId="{4752C6E8-A6BB-47DA-ADAA-CBECD7DD6E5F}" srcOrd="0" destOrd="0" presId="urn:microsoft.com/office/officeart/2008/layout/VerticalAccentList"/>
    <dgm:cxn modelId="{F172F083-E74A-470B-A61F-706C5B53175A}" type="presOf" srcId="{E13BADA6-D02C-4B2A-BF5F-8D2A6F4401C9}" destId="{961F0D4C-1036-408F-9502-644F2503BFA3}" srcOrd="0" destOrd="0" presId="urn:microsoft.com/office/officeart/2008/layout/VerticalAccentList"/>
    <dgm:cxn modelId="{416CB2F6-7552-4302-B560-97B64FEF4652}" type="presOf" srcId="{0235B2B7-89A8-4B63-97AB-1917414AAC83}" destId="{8536BE9E-A2C6-40C3-BF93-20EE9FDD8BA6}" srcOrd="0" destOrd="0" presId="urn:microsoft.com/office/officeart/2008/layout/VerticalAccentList"/>
    <dgm:cxn modelId="{52BC3A42-4C65-462D-8AFE-8A843E79EB55}" type="presOf" srcId="{D9A9D83B-E401-4705-81A1-AC62916B45EB}" destId="{54517FE4-1CE6-43FE-B6C3-56D8978F0C8D}" srcOrd="0" destOrd="0" presId="urn:microsoft.com/office/officeart/2008/layout/VerticalAccentList"/>
    <dgm:cxn modelId="{3CC1AECB-FA8A-4267-88D4-7E7E484B64FE}" type="presParOf" srcId="{F18E18F7-514E-48E6-A302-F6E9FDF518D7}" destId="{3823513A-D463-4C47-976A-E26F6CE3ED92}" srcOrd="0" destOrd="0" presId="urn:microsoft.com/office/officeart/2008/layout/VerticalAccentList"/>
    <dgm:cxn modelId="{C567A456-BED4-4640-A034-B937EC5FF57A}" type="presParOf" srcId="{3823513A-D463-4C47-976A-E26F6CE3ED92}" destId="{8536BE9E-A2C6-40C3-BF93-20EE9FDD8BA6}" srcOrd="0" destOrd="0" presId="urn:microsoft.com/office/officeart/2008/layout/VerticalAccentList"/>
    <dgm:cxn modelId="{504DBE63-AB0B-4C4E-B4B8-988B28AF1539}" type="presParOf" srcId="{F18E18F7-514E-48E6-A302-F6E9FDF518D7}" destId="{A0FCF9F5-7AB9-4EF6-919B-2D419BE78E91}" srcOrd="1" destOrd="0" presId="urn:microsoft.com/office/officeart/2008/layout/VerticalAccentList"/>
    <dgm:cxn modelId="{BE2DD473-84B9-4E1A-AB99-CB86066D69FC}" type="presParOf" srcId="{A0FCF9F5-7AB9-4EF6-919B-2D419BE78E91}" destId="{6B466271-3B02-404F-8097-C98C3F77D8BF}" srcOrd="0" destOrd="0" presId="urn:microsoft.com/office/officeart/2008/layout/VerticalAccentList"/>
    <dgm:cxn modelId="{E96076E9-0D03-4D7C-9527-589A9FB25E93}" type="presParOf" srcId="{A0FCF9F5-7AB9-4EF6-919B-2D419BE78E91}" destId="{CD1B9AA0-7E96-439D-A8C2-99227F73B76C}" srcOrd="1" destOrd="0" presId="urn:microsoft.com/office/officeart/2008/layout/VerticalAccentList"/>
    <dgm:cxn modelId="{30B3B0A0-D5D4-4C48-95A8-D14A1C5073C6}" type="presParOf" srcId="{A0FCF9F5-7AB9-4EF6-919B-2D419BE78E91}" destId="{472697F3-6EAA-412C-876B-08D9BFE6D93D}" srcOrd="2" destOrd="0" presId="urn:microsoft.com/office/officeart/2008/layout/VerticalAccentList"/>
    <dgm:cxn modelId="{32ED7027-F1AE-469F-BDE8-8BCC130074DC}" type="presParOf" srcId="{A0FCF9F5-7AB9-4EF6-919B-2D419BE78E91}" destId="{2E6B1DDD-2DB5-4F5F-807C-29D38DAD96D9}" srcOrd="3" destOrd="0" presId="urn:microsoft.com/office/officeart/2008/layout/VerticalAccentList"/>
    <dgm:cxn modelId="{41600687-DF63-49BE-8C1B-53D26A8E7C9D}" type="presParOf" srcId="{A0FCF9F5-7AB9-4EF6-919B-2D419BE78E91}" destId="{3D1862F6-21CF-4D69-AD3C-E62DFE5919BE}" srcOrd="4" destOrd="0" presId="urn:microsoft.com/office/officeart/2008/layout/VerticalAccentList"/>
    <dgm:cxn modelId="{83D988F1-B6AB-4E2D-B90E-E20616263331}" type="presParOf" srcId="{A0FCF9F5-7AB9-4EF6-919B-2D419BE78E91}" destId="{5E02D754-5870-4731-AD9E-2F7200DBBB5A}" srcOrd="5" destOrd="0" presId="urn:microsoft.com/office/officeart/2008/layout/VerticalAccentList"/>
    <dgm:cxn modelId="{4CB17A4B-226C-449B-96E9-E30897E6C8A7}" type="presParOf" srcId="{A0FCF9F5-7AB9-4EF6-919B-2D419BE78E91}" destId="{B1870165-E752-43BA-96D7-DE7888BF7EB2}" srcOrd="6" destOrd="0" presId="urn:microsoft.com/office/officeart/2008/layout/VerticalAccentList"/>
    <dgm:cxn modelId="{74210185-9B5D-4A31-A5DD-4627123E8B51}" type="presParOf" srcId="{A0FCF9F5-7AB9-4EF6-919B-2D419BE78E91}" destId="{C1B431BD-1409-4000-A29D-8728234CD7E7}" srcOrd="7" destOrd="0" presId="urn:microsoft.com/office/officeart/2008/layout/VerticalAccentList"/>
    <dgm:cxn modelId="{83D92CDB-A70C-432F-BF7E-7208C9A07FF2}" type="presParOf" srcId="{F18E18F7-514E-48E6-A302-F6E9FDF518D7}" destId="{4CF2634D-F91E-4911-A979-94E01FB0E1D6}" srcOrd="2" destOrd="0" presId="urn:microsoft.com/office/officeart/2008/layout/VerticalAccentList"/>
    <dgm:cxn modelId="{7BC22494-6BA6-41D7-AE6D-EFE57DA37609}" type="presParOf" srcId="{F18E18F7-514E-48E6-A302-F6E9FDF518D7}" destId="{96824CB6-B2D0-443E-B459-42C27FBF6591}" srcOrd="3" destOrd="0" presId="urn:microsoft.com/office/officeart/2008/layout/VerticalAccentList"/>
    <dgm:cxn modelId="{18152CAF-1594-4774-B53D-7FD23E0023E3}" type="presParOf" srcId="{96824CB6-B2D0-443E-B459-42C27FBF6591}" destId="{54517FE4-1CE6-43FE-B6C3-56D8978F0C8D}" srcOrd="0" destOrd="0" presId="urn:microsoft.com/office/officeart/2008/layout/VerticalAccentList"/>
    <dgm:cxn modelId="{6294C0D4-44B7-4B98-B22A-F94B22269B76}" type="presParOf" srcId="{F18E18F7-514E-48E6-A302-F6E9FDF518D7}" destId="{E24948D4-29DD-46DA-AFC8-1FC326A83A99}" srcOrd="4" destOrd="0" presId="urn:microsoft.com/office/officeart/2008/layout/VerticalAccentList"/>
    <dgm:cxn modelId="{8EC5C44C-CAEE-479D-B1A6-CD939567B224}" type="presParOf" srcId="{E24948D4-29DD-46DA-AFC8-1FC326A83A99}" destId="{6CFEF6FA-FCAB-4797-BA43-DF3FE946BD9D}" srcOrd="0" destOrd="0" presId="urn:microsoft.com/office/officeart/2008/layout/VerticalAccentList"/>
    <dgm:cxn modelId="{94374BB6-B002-4C42-B02A-295151C1CC57}" type="presParOf" srcId="{E24948D4-29DD-46DA-AFC8-1FC326A83A99}" destId="{E4AA5AD3-D585-4635-ADBE-6CD9FA466A5A}" srcOrd="1" destOrd="0" presId="urn:microsoft.com/office/officeart/2008/layout/VerticalAccentList"/>
    <dgm:cxn modelId="{2D663A98-D758-474D-8169-F4B1D03D599F}" type="presParOf" srcId="{E24948D4-29DD-46DA-AFC8-1FC326A83A99}" destId="{F1D0DB9E-CA9A-46F3-AC51-4FD5439620E2}" srcOrd="2" destOrd="0" presId="urn:microsoft.com/office/officeart/2008/layout/VerticalAccentList"/>
    <dgm:cxn modelId="{058D81D3-7655-401F-94F4-8605710614FF}" type="presParOf" srcId="{E24948D4-29DD-46DA-AFC8-1FC326A83A99}" destId="{EBDA8CB9-607E-4081-B420-F62FAE335791}" srcOrd="3" destOrd="0" presId="urn:microsoft.com/office/officeart/2008/layout/VerticalAccentList"/>
    <dgm:cxn modelId="{191590F6-C208-45A0-9DBB-C96CD73E0897}" type="presParOf" srcId="{E24948D4-29DD-46DA-AFC8-1FC326A83A99}" destId="{7DC12562-B335-4BCB-BE63-CF2B1270DC8E}" srcOrd="4" destOrd="0" presId="urn:microsoft.com/office/officeart/2008/layout/VerticalAccentList"/>
    <dgm:cxn modelId="{221FC4CE-70EB-44F1-A19C-7B1905302048}" type="presParOf" srcId="{E24948D4-29DD-46DA-AFC8-1FC326A83A99}" destId="{CE521A4E-1119-48EE-8FF6-A3B50A705B75}" srcOrd="5" destOrd="0" presId="urn:microsoft.com/office/officeart/2008/layout/VerticalAccentList"/>
    <dgm:cxn modelId="{4CFA0543-E104-4331-892D-49963DAD8671}" type="presParOf" srcId="{E24948D4-29DD-46DA-AFC8-1FC326A83A99}" destId="{9FD55D99-162C-45E4-9D78-919D9729D599}" srcOrd="6" destOrd="0" presId="urn:microsoft.com/office/officeart/2008/layout/VerticalAccentList"/>
    <dgm:cxn modelId="{64DFF0F1-5A61-4FD9-A8FB-B66C158A6082}" type="presParOf" srcId="{E24948D4-29DD-46DA-AFC8-1FC326A83A99}" destId="{59615CC4-FE84-4243-8606-5E78987C3C2B}" srcOrd="7" destOrd="0" presId="urn:microsoft.com/office/officeart/2008/layout/VerticalAccentList"/>
    <dgm:cxn modelId="{E00B01CE-0A42-4E32-9214-53B955EC46FF}" type="presParOf" srcId="{F18E18F7-514E-48E6-A302-F6E9FDF518D7}" destId="{D19EA3C6-636D-486F-AC18-35D3B8F9B034}" srcOrd="5" destOrd="0" presId="urn:microsoft.com/office/officeart/2008/layout/VerticalAccentList"/>
    <dgm:cxn modelId="{7A862790-CB11-45BC-8B98-7FA17F48FFE2}" type="presParOf" srcId="{F18E18F7-514E-48E6-A302-F6E9FDF518D7}" destId="{ED13E325-3443-4391-9139-9F493045B77C}" srcOrd="6" destOrd="0" presId="urn:microsoft.com/office/officeart/2008/layout/VerticalAccentList"/>
    <dgm:cxn modelId="{6315EAF2-BAAD-42B6-849A-22D130887147}" type="presParOf" srcId="{ED13E325-3443-4391-9139-9F493045B77C}" destId="{4752C6E8-A6BB-47DA-ADAA-CBECD7DD6E5F}" srcOrd="0" destOrd="0" presId="urn:microsoft.com/office/officeart/2008/layout/VerticalAccentList"/>
    <dgm:cxn modelId="{3C758B25-AFF4-4048-B71A-BC7C0476CA2C}" type="presParOf" srcId="{F18E18F7-514E-48E6-A302-F6E9FDF518D7}" destId="{67F089CB-E947-4523-A0AE-66FE59A69133}" srcOrd="7" destOrd="0" presId="urn:microsoft.com/office/officeart/2008/layout/VerticalAccentList"/>
    <dgm:cxn modelId="{32556FF4-8151-43F0-B6EC-20D69A9CDAAD}" type="presParOf" srcId="{67F089CB-E947-4523-A0AE-66FE59A69133}" destId="{F831FFAE-A352-43B1-86AD-00881CE44DD4}" srcOrd="0" destOrd="0" presId="urn:microsoft.com/office/officeart/2008/layout/VerticalAccentList"/>
    <dgm:cxn modelId="{606A7BD1-14FC-4EC8-B35B-D3B11FFADB69}" type="presParOf" srcId="{67F089CB-E947-4523-A0AE-66FE59A69133}" destId="{D7AD437F-D836-4957-BDE6-39B3363CA2DC}" srcOrd="1" destOrd="0" presId="urn:microsoft.com/office/officeart/2008/layout/VerticalAccentList"/>
    <dgm:cxn modelId="{FFAD3EF2-3157-416B-9968-F20C077C5700}" type="presParOf" srcId="{67F089CB-E947-4523-A0AE-66FE59A69133}" destId="{8A20DD66-6AA7-487C-A253-4CA86D68FDCB}" srcOrd="2" destOrd="0" presId="urn:microsoft.com/office/officeart/2008/layout/VerticalAccentList"/>
    <dgm:cxn modelId="{B0BA6797-52BA-4B62-B822-42349031FC6E}" type="presParOf" srcId="{67F089CB-E947-4523-A0AE-66FE59A69133}" destId="{E1911EAB-76E3-4974-8984-DB8E539CE2D2}" srcOrd="3" destOrd="0" presId="urn:microsoft.com/office/officeart/2008/layout/VerticalAccentList"/>
    <dgm:cxn modelId="{F7E6A103-DAFF-4AC7-B68D-49D7DACA7BBB}" type="presParOf" srcId="{67F089CB-E947-4523-A0AE-66FE59A69133}" destId="{62230D1D-8205-43C3-85F5-20E201C4C878}" srcOrd="4" destOrd="0" presId="urn:microsoft.com/office/officeart/2008/layout/VerticalAccentList"/>
    <dgm:cxn modelId="{0E655694-47C2-4AF0-AA83-3447C65C4C61}" type="presParOf" srcId="{67F089CB-E947-4523-A0AE-66FE59A69133}" destId="{98EF6C12-1EC0-4419-867D-C6B9FD3839C9}" srcOrd="5" destOrd="0" presId="urn:microsoft.com/office/officeart/2008/layout/VerticalAccentList"/>
    <dgm:cxn modelId="{104DB14A-6A29-428C-8945-FE5D67E84EA2}" type="presParOf" srcId="{67F089CB-E947-4523-A0AE-66FE59A69133}" destId="{F5456ACC-C55C-44B4-9EEF-1004A1AED05A}" srcOrd="6" destOrd="0" presId="urn:microsoft.com/office/officeart/2008/layout/VerticalAccentList"/>
    <dgm:cxn modelId="{149B811F-511C-4393-84D8-E268BE0EAF07}" type="presParOf" srcId="{67F089CB-E947-4523-A0AE-66FE59A69133}" destId="{961F0D4C-1036-408F-9502-644F2503BFA3}"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406CCE-7F00-4144-A667-ECD36C26F994}" type="doc">
      <dgm:prSet loTypeId="urn:microsoft.com/office/officeart/2005/8/layout/matrix1" loCatId="matrix" qsTypeId="urn:microsoft.com/office/officeart/2005/8/quickstyle/simple1" qsCatId="simple" csTypeId="urn:microsoft.com/office/officeart/2005/8/colors/accent1_1" csCatId="accent1" phldr="1"/>
      <dgm:spPr/>
      <dgm:t>
        <a:bodyPr/>
        <a:lstStyle/>
        <a:p>
          <a:endParaRPr lang="en-US"/>
        </a:p>
      </dgm:t>
    </dgm:pt>
    <dgm:pt modelId="{15937D46-CFE7-4432-9D52-DF5C7F162286}">
      <dgm:prSet phldrT="[Text]"/>
      <dgm:spPr/>
      <dgm:t>
        <a:bodyPr/>
        <a:lstStyle/>
        <a:p>
          <a:r>
            <a:rPr lang="es-ES_tradnl" dirty="0" smtClean="0"/>
            <a:t>Sri Lanka informó que no existe definición de trabajadores rurales en la legislación del país, pero que, en general, </a:t>
          </a:r>
          <a:r>
            <a:rPr lang="es-ES_tradnl" u="none" dirty="0" smtClean="0"/>
            <a:t>se consideran como tales a los trabajadores agrícolas por cuenta propia en zonas rurales, como los pequeños propietarios o los aparceros.</a:t>
          </a:r>
          <a:endParaRPr lang="en-US" u="none" dirty="0"/>
        </a:p>
      </dgm:t>
    </dgm:pt>
    <dgm:pt modelId="{E961087C-ACD3-4B8B-B658-0FEBD1CDF75B}" type="parTrans" cxnId="{72D86579-18B2-47AF-92F2-DE973F346C96}">
      <dgm:prSet/>
      <dgm:spPr/>
      <dgm:t>
        <a:bodyPr/>
        <a:lstStyle/>
        <a:p>
          <a:endParaRPr lang="en-US"/>
        </a:p>
      </dgm:t>
    </dgm:pt>
    <dgm:pt modelId="{B43B7A03-DE27-4600-ABB5-B61AE9CEFC66}" type="sibTrans" cxnId="{72D86579-18B2-47AF-92F2-DE973F346C96}">
      <dgm:prSet/>
      <dgm:spPr/>
      <dgm:t>
        <a:bodyPr/>
        <a:lstStyle/>
        <a:p>
          <a:endParaRPr lang="en-US"/>
        </a:p>
      </dgm:t>
    </dgm:pt>
    <dgm:pt modelId="{B4EB518E-CE82-44C7-A079-C41C9BB69F05}">
      <dgm:prSet phldrT="[Text]"/>
      <dgm:spPr/>
      <dgm:t>
        <a:bodyPr/>
        <a:lstStyle/>
        <a:p>
          <a:r>
            <a:rPr lang="es-ES_tradnl" dirty="0" smtClean="0"/>
            <a:t>En Namibia, los trabajadores rurales incluyen a los trabajadores domésticos.</a:t>
          </a:r>
          <a:endParaRPr lang="en-US" dirty="0"/>
        </a:p>
      </dgm:t>
    </dgm:pt>
    <dgm:pt modelId="{56E683EF-69CE-4292-92EE-08A447757B19}" type="parTrans" cxnId="{F8371A59-20FA-4CCC-8825-FC4D46047FEE}">
      <dgm:prSet/>
      <dgm:spPr/>
      <dgm:t>
        <a:bodyPr/>
        <a:lstStyle/>
        <a:p>
          <a:endParaRPr lang="en-US"/>
        </a:p>
      </dgm:t>
    </dgm:pt>
    <dgm:pt modelId="{5A947561-FB15-49BF-8FA5-35AEA6809405}" type="sibTrans" cxnId="{F8371A59-20FA-4CCC-8825-FC4D46047FEE}">
      <dgm:prSet/>
      <dgm:spPr/>
      <dgm:t>
        <a:bodyPr/>
        <a:lstStyle/>
        <a:p>
          <a:endParaRPr lang="en-US"/>
        </a:p>
      </dgm:t>
    </dgm:pt>
    <dgm:pt modelId="{E9B7D82E-FB1D-4820-9ED8-C3BFE561B753}">
      <dgm:prSet phldrT="[Text]"/>
      <dgm:spPr/>
      <dgm:t>
        <a:bodyPr/>
        <a:lstStyle/>
        <a:p>
          <a:r>
            <a:rPr lang="es-ES_tradnl" dirty="0" smtClean="0"/>
            <a:t>Muchos gobiernos señalaron que las categorías de trabajadores rurales están compuestas de personas en áreas rurales dedicadas a la agricultura, la artesanía, la pesca y otras tareas afines.</a:t>
          </a:r>
          <a:endParaRPr lang="en-US" dirty="0"/>
        </a:p>
      </dgm:t>
    </dgm:pt>
    <dgm:pt modelId="{8473EA38-AA5C-4323-B816-14815E79A2C9}" type="parTrans" cxnId="{DC07C442-E571-4686-ABC6-028662EB474C}">
      <dgm:prSet/>
      <dgm:spPr/>
      <dgm:t>
        <a:bodyPr/>
        <a:lstStyle/>
        <a:p>
          <a:endParaRPr lang="en-US"/>
        </a:p>
      </dgm:t>
    </dgm:pt>
    <dgm:pt modelId="{15AD667D-D23F-49DE-9EED-96411B1D77C2}" type="sibTrans" cxnId="{DC07C442-E571-4686-ABC6-028662EB474C}">
      <dgm:prSet/>
      <dgm:spPr/>
      <dgm:t>
        <a:bodyPr/>
        <a:lstStyle/>
        <a:p>
          <a:endParaRPr lang="en-US"/>
        </a:p>
      </dgm:t>
    </dgm:pt>
    <dgm:pt modelId="{6786B0D1-20EC-46C3-8A92-674C0B884073}">
      <dgm:prSet phldrT="[Text]"/>
      <dgm:spPr/>
      <dgm:t>
        <a:bodyPr/>
        <a:lstStyle/>
        <a:p>
          <a:r>
            <a:rPr lang="es-ES_tradnl" smtClean="0"/>
            <a:t>Otros Estados Miembros señalaron que, bajo el nombre de trabajadores por cuenta propia, pueden figurar los pequeños propietarios que explotan directamente sus fincas o los aparceros</a:t>
          </a:r>
          <a:endParaRPr lang="en-US" dirty="0"/>
        </a:p>
      </dgm:t>
    </dgm:pt>
    <dgm:pt modelId="{EB80E283-10DD-42AD-893D-1451819734F7}" type="parTrans" cxnId="{67BAECE6-741C-4B0A-9021-D93B0B6C9519}">
      <dgm:prSet/>
      <dgm:spPr/>
      <dgm:t>
        <a:bodyPr/>
        <a:lstStyle/>
        <a:p>
          <a:endParaRPr lang="en-US"/>
        </a:p>
      </dgm:t>
    </dgm:pt>
    <dgm:pt modelId="{BDE6E0C2-0623-4798-8BE7-AACE4DBC1D0E}" type="sibTrans" cxnId="{67BAECE6-741C-4B0A-9021-D93B0B6C9519}">
      <dgm:prSet/>
      <dgm:spPr/>
      <dgm:t>
        <a:bodyPr/>
        <a:lstStyle/>
        <a:p>
          <a:endParaRPr lang="en-US"/>
        </a:p>
      </dgm:t>
    </dgm:pt>
    <dgm:pt modelId="{851996E0-D333-4EDF-95C2-E47FD5AF8FE8}">
      <dgm:prSet phldrT="[Text]" custT="1"/>
      <dgm:spPr/>
      <dgm:t>
        <a:bodyPr/>
        <a:lstStyle/>
        <a:p>
          <a:r>
            <a:rPr lang="en-US" sz="2800" dirty="0" err="1" smtClean="0"/>
            <a:t>Trabajador</a:t>
          </a:r>
          <a:r>
            <a:rPr lang="en-US" sz="2800" dirty="0" smtClean="0"/>
            <a:t> rural </a:t>
          </a:r>
          <a:endParaRPr lang="en-US" sz="2800" dirty="0"/>
        </a:p>
      </dgm:t>
    </dgm:pt>
    <dgm:pt modelId="{870DED15-A7D4-471C-B447-BA38CD606DCD}" type="sibTrans" cxnId="{E05592FB-CFAB-4FE8-9DFA-C9BE3959DAE0}">
      <dgm:prSet/>
      <dgm:spPr/>
      <dgm:t>
        <a:bodyPr/>
        <a:lstStyle/>
        <a:p>
          <a:endParaRPr lang="en-US"/>
        </a:p>
      </dgm:t>
    </dgm:pt>
    <dgm:pt modelId="{CD61AE85-8F58-43A8-80A5-36B465F7A494}" type="parTrans" cxnId="{E05592FB-CFAB-4FE8-9DFA-C9BE3959DAE0}">
      <dgm:prSet/>
      <dgm:spPr/>
      <dgm:t>
        <a:bodyPr/>
        <a:lstStyle/>
        <a:p>
          <a:endParaRPr lang="en-US"/>
        </a:p>
      </dgm:t>
    </dgm:pt>
    <dgm:pt modelId="{5AA2A67B-2044-4A26-A43E-3D1032212876}" type="pres">
      <dgm:prSet presAssocID="{45406CCE-7F00-4144-A667-ECD36C26F994}" presName="diagram" presStyleCnt="0">
        <dgm:presLayoutVars>
          <dgm:chMax val="1"/>
          <dgm:dir/>
          <dgm:animLvl val="ctr"/>
          <dgm:resizeHandles val="exact"/>
        </dgm:presLayoutVars>
      </dgm:prSet>
      <dgm:spPr/>
      <dgm:t>
        <a:bodyPr/>
        <a:lstStyle/>
        <a:p>
          <a:endParaRPr lang="es-CO"/>
        </a:p>
      </dgm:t>
    </dgm:pt>
    <dgm:pt modelId="{52CA7729-7B4F-462F-9D71-6915E2B152FB}" type="pres">
      <dgm:prSet presAssocID="{45406CCE-7F00-4144-A667-ECD36C26F994}" presName="matrix" presStyleCnt="0"/>
      <dgm:spPr/>
    </dgm:pt>
    <dgm:pt modelId="{A981D144-E970-4215-A47F-B69A2E41A657}" type="pres">
      <dgm:prSet presAssocID="{45406CCE-7F00-4144-A667-ECD36C26F994}" presName="tile1" presStyleLbl="node1" presStyleIdx="0" presStyleCnt="4"/>
      <dgm:spPr/>
      <dgm:t>
        <a:bodyPr/>
        <a:lstStyle/>
        <a:p>
          <a:endParaRPr lang="en-US"/>
        </a:p>
      </dgm:t>
    </dgm:pt>
    <dgm:pt modelId="{59CBF52B-F271-4CCB-A321-25C663614C12}" type="pres">
      <dgm:prSet presAssocID="{45406CCE-7F00-4144-A667-ECD36C26F994}" presName="tile1text" presStyleLbl="node1" presStyleIdx="0" presStyleCnt="4">
        <dgm:presLayoutVars>
          <dgm:chMax val="0"/>
          <dgm:chPref val="0"/>
          <dgm:bulletEnabled val="1"/>
        </dgm:presLayoutVars>
      </dgm:prSet>
      <dgm:spPr/>
      <dgm:t>
        <a:bodyPr/>
        <a:lstStyle/>
        <a:p>
          <a:endParaRPr lang="en-US"/>
        </a:p>
      </dgm:t>
    </dgm:pt>
    <dgm:pt modelId="{DB799AF3-CFAF-49E2-879A-628963608279}" type="pres">
      <dgm:prSet presAssocID="{45406CCE-7F00-4144-A667-ECD36C26F994}" presName="tile2" presStyleLbl="node1" presStyleIdx="1" presStyleCnt="4"/>
      <dgm:spPr/>
      <dgm:t>
        <a:bodyPr/>
        <a:lstStyle/>
        <a:p>
          <a:endParaRPr lang="en-US"/>
        </a:p>
      </dgm:t>
    </dgm:pt>
    <dgm:pt modelId="{D4C454BC-A80C-4E59-A059-EBC2AE9F4433}" type="pres">
      <dgm:prSet presAssocID="{45406CCE-7F00-4144-A667-ECD36C26F994}" presName="tile2text" presStyleLbl="node1" presStyleIdx="1" presStyleCnt="4">
        <dgm:presLayoutVars>
          <dgm:chMax val="0"/>
          <dgm:chPref val="0"/>
          <dgm:bulletEnabled val="1"/>
        </dgm:presLayoutVars>
      </dgm:prSet>
      <dgm:spPr/>
      <dgm:t>
        <a:bodyPr/>
        <a:lstStyle/>
        <a:p>
          <a:endParaRPr lang="en-US"/>
        </a:p>
      </dgm:t>
    </dgm:pt>
    <dgm:pt modelId="{8CD35682-26B2-40FD-92EF-CA13F0B19C85}" type="pres">
      <dgm:prSet presAssocID="{45406CCE-7F00-4144-A667-ECD36C26F994}" presName="tile3" presStyleLbl="node1" presStyleIdx="2" presStyleCnt="4"/>
      <dgm:spPr/>
      <dgm:t>
        <a:bodyPr/>
        <a:lstStyle/>
        <a:p>
          <a:endParaRPr lang="en-US"/>
        </a:p>
      </dgm:t>
    </dgm:pt>
    <dgm:pt modelId="{B1921BD9-C878-470B-A825-F52EEB411EBA}" type="pres">
      <dgm:prSet presAssocID="{45406CCE-7F00-4144-A667-ECD36C26F994}" presName="tile3text" presStyleLbl="node1" presStyleIdx="2" presStyleCnt="4">
        <dgm:presLayoutVars>
          <dgm:chMax val="0"/>
          <dgm:chPref val="0"/>
          <dgm:bulletEnabled val="1"/>
        </dgm:presLayoutVars>
      </dgm:prSet>
      <dgm:spPr/>
      <dgm:t>
        <a:bodyPr/>
        <a:lstStyle/>
        <a:p>
          <a:endParaRPr lang="en-US"/>
        </a:p>
      </dgm:t>
    </dgm:pt>
    <dgm:pt modelId="{218DA440-D373-4ED3-A939-07EA8EA3BDB8}" type="pres">
      <dgm:prSet presAssocID="{45406CCE-7F00-4144-A667-ECD36C26F994}" presName="tile4" presStyleLbl="node1" presStyleIdx="3" presStyleCnt="4"/>
      <dgm:spPr/>
      <dgm:t>
        <a:bodyPr/>
        <a:lstStyle/>
        <a:p>
          <a:endParaRPr lang="en-US"/>
        </a:p>
      </dgm:t>
    </dgm:pt>
    <dgm:pt modelId="{5C25861C-1757-4DB0-9E3B-811511093B49}" type="pres">
      <dgm:prSet presAssocID="{45406CCE-7F00-4144-A667-ECD36C26F994}" presName="tile4text" presStyleLbl="node1" presStyleIdx="3" presStyleCnt="4">
        <dgm:presLayoutVars>
          <dgm:chMax val="0"/>
          <dgm:chPref val="0"/>
          <dgm:bulletEnabled val="1"/>
        </dgm:presLayoutVars>
      </dgm:prSet>
      <dgm:spPr/>
      <dgm:t>
        <a:bodyPr/>
        <a:lstStyle/>
        <a:p>
          <a:endParaRPr lang="en-US"/>
        </a:p>
      </dgm:t>
    </dgm:pt>
    <dgm:pt modelId="{AB94EBC9-7C3C-45F2-A325-5286E3D3E84D}" type="pres">
      <dgm:prSet presAssocID="{45406CCE-7F00-4144-A667-ECD36C26F994}" presName="centerTile" presStyleLbl="fgShp" presStyleIdx="0" presStyleCnt="1">
        <dgm:presLayoutVars>
          <dgm:chMax val="0"/>
          <dgm:chPref val="0"/>
        </dgm:presLayoutVars>
      </dgm:prSet>
      <dgm:spPr/>
      <dgm:t>
        <a:bodyPr/>
        <a:lstStyle/>
        <a:p>
          <a:endParaRPr lang="en-US"/>
        </a:p>
      </dgm:t>
    </dgm:pt>
  </dgm:ptLst>
  <dgm:cxnLst>
    <dgm:cxn modelId="{72D86579-18B2-47AF-92F2-DE973F346C96}" srcId="{851996E0-D333-4EDF-95C2-E47FD5AF8FE8}" destId="{15937D46-CFE7-4432-9D52-DF5C7F162286}" srcOrd="0" destOrd="0" parTransId="{E961087C-ACD3-4B8B-B658-0FEBD1CDF75B}" sibTransId="{B43B7A03-DE27-4600-ABB5-B61AE9CEFC66}"/>
    <dgm:cxn modelId="{DC07C442-E571-4686-ABC6-028662EB474C}" srcId="{851996E0-D333-4EDF-95C2-E47FD5AF8FE8}" destId="{E9B7D82E-FB1D-4820-9ED8-C3BFE561B753}" srcOrd="2" destOrd="0" parTransId="{8473EA38-AA5C-4323-B816-14815E79A2C9}" sibTransId="{15AD667D-D23F-49DE-9EED-96411B1D77C2}"/>
    <dgm:cxn modelId="{308DAFDE-8B98-4F4A-8547-04087CF6383E}" type="presOf" srcId="{B4EB518E-CE82-44C7-A079-C41C9BB69F05}" destId="{D4C454BC-A80C-4E59-A059-EBC2AE9F4433}" srcOrd="1" destOrd="0" presId="urn:microsoft.com/office/officeart/2005/8/layout/matrix1"/>
    <dgm:cxn modelId="{E05592FB-CFAB-4FE8-9DFA-C9BE3959DAE0}" srcId="{45406CCE-7F00-4144-A667-ECD36C26F994}" destId="{851996E0-D333-4EDF-95C2-E47FD5AF8FE8}" srcOrd="0" destOrd="0" parTransId="{CD61AE85-8F58-43A8-80A5-36B465F7A494}" sibTransId="{870DED15-A7D4-471C-B447-BA38CD606DCD}"/>
    <dgm:cxn modelId="{E2FE0B10-EFC1-4279-9A58-05FA2D780262}" type="presOf" srcId="{6786B0D1-20EC-46C3-8A92-674C0B884073}" destId="{218DA440-D373-4ED3-A939-07EA8EA3BDB8}" srcOrd="0" destOrd="0" presId="urn:microsoft.com/office/officeart/2005/8/layout/matrix1"/>
    <dgm:cxn modelId="{C20DE352-3534-4077-81CF-47A2792DA661}" type="presOf" srcId="{15937D46-CFE7-4432-9D52-DF5C7F162286}" destId="{A981D144-E970-4215-A47F-B69A2E41A657}" srcOrd="0" destOrd="0" presId="urn:microsoft.com/office/officeart/2005/8/layout/matrix1"/>
    <dgm:cxn modelId="{67BAECE6-741C-4B0A-9021-D93B0B6C9519}" srcId="{851996E0-D333-4EDF-95C2-E47FD5AF8FE8}" destId="{6786B0D1-20EC-46C3-8A92-674C0B884073}" srcOrd="3" destOrd="0" parTransId="{EB80E283-10DD-42AD-893D-1451819734F7}" sibTransId="{BDE6E0C2-0623-4798-8BE7-AACE4DBC1D0E}"/>
    <dgm:cxn modelId="{ECA7710A-9AEE-453A-BBDF-7085EE10BD84}" type="presOf" srcId="{B4EB518E-CE82-44C7-A079-C41C9BB69F05}" destId="{DB799AF3-CFAF-49E2-879A-628963608279}" srcOrd="0" destOrd="0" presId="urn:microsoft.com/office/officeart/2005/8/layout/matrix1"/>
    <dgm:cxn modelId="{A599D556-7D21-4652-9804-870EAF75FA3A}" type="presOf" srcId="{E9B7D82E-FB1D-4820-9ED8-C3BFE561B753}" destId="{8CD35682-26B2-40FD-92EF-CA13F0B19C85}" srcOrd="0" destOrd="0" presId="urn:microsoft.com/office/officeart/2005/8/layout/matrix1"/>
    <dgm:cxn modelId="{1787392C-689A-4A72-B616-36F50834A9AC}" type="presOf" srcId="{851996E0-D333-4EDF-95C2-E47FD5AF8FE8}" destId="{AB94EBC9-7C3C-45F2-A325-5286E3D3E84D}" srcOrd="0" destOrd="0" presId="urn:microsoft.com/office/officeart/2005/8/layout/matrix1"/>
    <dgm:cxn modelId="{98582292-87AE-49F0-B75A-6178DA19EB35}" type="presOf" srcId="{6786B0D1-20EC-46C3-8A92-674C0B884073}" destId="{5C25861C-1757-4DB0-9E3B-811511093B49}" srcOrd="1" destOrd="0" presId="urn:microsoft.com/office/officeart/2005/8/layout/matrix1"/>
    <dgm:cxn modelId="{F19FE53F-EAA9-4FF1-A089-47BA5932AD62}" type="presOf" srcId="{15937D46-CFE7-4432-9D52-DF5C7F162286}" destId="{59CBF52B-F271-4CCB-A321-25C663614C12}" srcOrd="1" destOrd="0" presId="urn:microsoft.com/office/officeart/2005/8/layout/matrix1"/>
    <dgm:cxn modelId="{F8371A59-20FA-4CCC-8825-FC4D46047FEE}" srcId="{851996E0-D333-4EDF-95C2-E47FD5AF8FE8}" destId="{B4EB518E-CE82-44C7-A079-C41C9BB69F05}" srcOrd="1" destOrd="0" parTransId="{56E683EF-69CE-4292-92EE-08A447757B19}" sibTransId="{5A947561-FB15-49BF-8FA5-35AEA6809405}"/>
    <dgm:cxn modelId="{9E01D357-4088-4443-8E17-BD5E2D51BBB2}" type="presOf" srcId="{E9B7D82E-FB1D-4820-9ED8-C3BFE561B753}" destId="{B1921BD9-C878-470B-A825-F52EEB411EBA}" srcOrd="1" destOrd="0" presId="urn:microsoft.com/office/officeart/2005/8/layout/matrix1"/>
    <dgm:cxn modelId="{F95CC67D-DD19-4619-8216-0F0D78AC2F8B}" type="presOf" srcId="{45406CCE-7F00-4144-A667-ECD36C26F994}" destId="{5AA2A67B-2044-4A26-A43E-3D1032212876}" srcOrd="0" destOrd="0" presId="urn:microsoft.com/office/officeart/2005/8/layout/matrix1"/>
    <dgm:cxn modelId="{B38370FD-9A4A-4051-B77E-D688A63319AD}" type="presParOf" srcId="{5AA2A67B-2044-4A26-A43E-3D1032212876}" destId="{52CA7729-7B4F-462F-9D71-6915E2B152FB}" srcOrd="0" destOrd="0" presId="urn:microsoft.com/office/officeart/2005/8/layout/matrix1"/>
    <dgm:cxn modelId="{CCD112A8-AE8F-49B7-A36C-5D5AA39118D4}" type="presParOf" srcId="{52CA7729-7B4F-462F-9D71-6915E2B152FB}" destId="{A981D144-E970-4215-A47F-B69A2E41A657}" srcOrd="0" destOrd="0" presId="urn:microsoft.com/office/officeart/2005/8/layout/matrix1"/>
    <dgm:cxn modelId="{0E035BFB-BCDF-471A-9790-29FFF0105D85}" type="presParOf" srcId="{52CA7729-7B4F-462F-9D71-6915E2B152FB}" destId="{59CBF52B-F271-4CCB-A321-25C663614C12}" srcOrd="1" destOrd="0" presId="urn:microsoft.com/office/officeart/2005/8/layout/matrix1"/>
    <dgm:cxn modelId="{9D8C4E9A-045C-463F-AB43-CB626BCB7C10}" type="presParOf" srcId="{52CA7729-7B4F-462F-9D71-6915E2B152FB}" destId="{DB799AF3-CFAF-49E2-879A-628963608279}" srcOrd="2" destOrd="0" presId="urn:microsoft.com/office/officeart/2005/8/layout/matrix1"/>
    <dgm:cxn modelId="{CB70DBF6-B193-494D-A09C-9C56CF2F79B1}" type="presParOf" srcId="{52CA7729-7B4F-462F-9D71-6915E2B152FB}" destId="{D4C454BC-A80C-4E59-A059-EBC2AE9F4433}" srcOrd="3" destOrd="0" presId="urn:microsoft.com/office/officeart/2005/8/layout/matrix1"/>
    <dgm:cxn modelId="{887F2A59-700B-438B-9ABC-4BCCF1E55C22}" type="presParOf" srcId="{52CA7729-7B4F-462F-9D71-6915E2B152FB}" destId="{8CD35682-26B2-40FD-92EF-CA13F0B19C85}" srcOrd="4" destOrd="0" presId="urn:microsoft.com/office/officeart/2005/8/layout/matrix1"/>
    <dgm:cxn modelId="{A465F488-AC28-4DB8-9F8A-8B3719323F5F}" type="presParOf" srcId="{52CA7729-7B4F-462F-9D71-6915E2B152FB}" destId="{B1921BD9-C878-470B-A825-F52EEB411EBA}" srcOrd="5" destOrd="0" presId="urn:microsoft.com/office/officeart/2005/8/layout/matrix1"/>
    <dgm:cxn modelId="{F20D2B04-D0DF-452C-9A89-3217168DF627}" type="presParOf" srcId="{52CA7729-7B4F-462F-9D71-6915E2B152FB}" destId="{218DA440-D373-4ED3-A939-07EA8EA3BDB8}" srcOrd="6" destOrd="0" presId="urn:microsoft.com/office/officeart/2005/8/layout/matrix1"/>
    <dgm:cxn modelId="{9F86EF43-AB61-4928-A9A5-0B7020296248}" type="presParOf" srcId="{52CA7729-7B4F-462F-9D71-6915E2B152FB}" destId="{5C25861C-1757-4DB0-9E3B-811511093B49}" srcOrd="7" destOrd="0" presId="urn:microsoft.com/office/officeart/2005/8/layout/matrix1"/>
    <dgm:cxn modelId="{AFA15CCD-F1D4-4C43-A43C-C2CFF0E1E575}" type="presParOf" srcId="{5AA2A67B-2044-4A26-A43E-3D1032212876}" destId="{AB94EBC9-7C3C-45F2-A325-5286E3D3E84D}"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7DC9A4-D91F-405C-A776-22D9B1E13C85}" type="doc">
      <dgm:prSet loTypeId="urn:microsoft.com/office/officeart/2005/8/layout/lProcess2" loCatId="list" qsTypeId="urn:microsoft.com/office/officeart/2005/8/quickstyle/simple1" qsCatId="simple" csTypeId="urn:microsoft.com/office/officeart/2005/8/colors/accent1_1" csCatId="accent1" phldr="1"/>
      <dgm:spPr/>
      <dgm:t>
        <a:bodyPr/>
        <a:lstStyle/>
        <a:p>
          <a:endParaRPr lang="en-US"/>
        </a:p>
      </dgm:t>
    </dgm:pt>
    <dgm:pt modelId="{B8A039BE-8091-4905-AC65-9A7E4E31EE64}">
      <dgm:prSet phldrT="[Text]"/>
      <dgm:spPr/>
      <dgm:t>
        <a:bodyPr/>
        <a:lstStyle/>
        <a:p>
          <a:r>
            <a:rPr lang="en-US" dirty="0" smtClean="0"/>
            <a:t>De </a:t>
          </a:r>
          <a:r>
            <a:rPr lang="en-US" dirty="0" err="1" smtClean="0"/>
            <a:t>acuerdo</a:t>
          </a:r>
          <a:r>
            <a:rPr lang="en-US" dirty="0" smtClean="0"/>
            <a:t> a </a:t>
          </a:r>
          <a:r>
            <a:rPr lang="en-US" dirty="0" err="1" smtClean="0"/>
            <a:t>su</a:t>
          </a:r>
          <a:r>
            <a:rPr lang="en-US" dirty="0" smtClean="0"/>
            <a:t> </a:t>
          </a:r>
          <a:r>
            <a:rPr lang="en-US" dirty="0" err="1" smtClean="0"/>
            <a:t>relación</a:t>
          </a:r>
          <a:r>
            <a:rPr lang="en-US" dirty="0" smtClean="0"/>
            <a:t> de </a:t>
          </a:r>
          <a:r>
            <a:rPr lang="en-US" dirty="0" err="1" smtClean="0"/>
            <a:t>empleo</a:t>
          </a:r>
          <a:endParaRPr lang="en-US" dirty="0"/>
        </a:p>
      </dgm:t>
    </dgm:pt>
    <dgm:pt modelId="{0019679E-E85F-4A54-BB8D-09569CF15C6A}" type="parTrans" cxnId="{56A8B14E-3D0E-48E4-BFBB-740F2138C7AD}">
      <dgm:prSet/>
      <dgm:spPr/>
      <dgm:t>
        <a:bodyPr/>
        <a:lstStyle/>
        <a:p>
          <a:endParaRPr lang="en-US"/>
        </a:p>
      </dgm:t>
    </dgm:pt>
    <dgm:pt modelId="{CC3C00FC-87FA-487E-BB64-1C8D4AC23DCB}" type="sibTrans" cxnId="{56A8B14E-3D0E-48E4-BFBB-740F2138C7AD}">
      <dgm:prSet/>
      <dgm:spPr/>
      <dgm:t>
        <a:bodyPr/>
        <a:lstStyle/>
        <a:p>
          <a:endParaRPr lang="en-US"/>
        </a:p>
      </dgm:t>
    </dgm:pt>
    <dgm:pt modelId="{EC0D4E2F-FAFA-4701-AF8E-EA7465DE0E8D}">
      <dgm:prSet phldrT="[Text]"/>
      <dgm:spPr/>
      <dgm:t>
        <a:bodyPr/>
        <a:lstStyle/>
        <a:p>
          <a:r>
            <a:rPr lang="en-US" dirty="0" err="1" smtClean="0"/>
            <a:t>Trabajadores</a:t>
          </a:r>
          <a:r>
            <a:rPr lang="en-US" dirty="0" smtClean="0"/>
            <a:t> </a:t>
          </a:r>
          <a:r>
            <a:rPr lang="en-US" dirty="0" err="1" smtClean="0"/>
            <a:t>asalariados</a:t>
          </a:r>
          <a:r>
            <a:rPr lang="en-US" dirty="0" smtClean="0"/>
            <a:t> </a:t>
          </a:r>
          <a:r>
            <a:rPr lang="en-US" dirty="0" err="1" smtClean="0"/>
            <a:t>permanentes</a:t>
          </a:r>
          <a:r>
            <a:rPr lang="en-US" dirty="0" smtClean="0"/>
            <a:t> o </a:t>
          </a:r>
          <a:r>
            <a:rPr lang="en-US" dirty="0" err="1" smtClean="0"/>
            <a:t>estacionales</a:t>
          </a:r>
          <a:r>
            <a:rPr lang="en-US" dirty="0" smtClean="0"/>
            <a:t> </a:t>
          </a:r>
          <a:endParaRPr lang="en-US" dirty="0"/>
        </a:p>
      </dgm:t>
    </dgm:pt>
    <dgm:pt modelId="{8A56FDC9-9256-4F99-994A-9859655EF0EF}" type="parTrans" cxnId="{C77B718B-EA22-43F0-B42D-438DEEBB9FDC}">
      <dgm:prSet/>
      <dgm:spPr/>
      <dgm:t>
        <a:bodyPr/>
        <a:lstStyle/>
        <a:p>
          <a:endParaRPr lang="en-US"/>
        </a:p>
      </dgm:t>
    </dgm:pt>
    <dgm:pt modelId="{33D8F116-6134-4015-8180-5CB2F8DB0827}" type="sibTrans" cxnId="{C77B718B-EA22-43F0-B42D-438DEEBB9FDC}">
      <dgm:prSet/>
      <dgm:spPr/>
      <dgm:t>
        <a:bodyPr/>
        <a:lstStyle/>
        <a:p>
          <a:endParaRPr lang="en-US"/>
        </a:p>
      </dgm:t>
    </dgm:pt>
    <dgm:pt modelId="{3375B576-0D5F-483E-8DA7-1C209C1A8491}">
      <dgm:prSet phldrT="[Text]"/>
      <dgm:spPr/>
      <dgm:t>
        <a:bodyPr/>
        <a:lstStyle/>
        <a:p>
          <a:r>
            <a:rPr lang="en-US" dirty="0" err="1" smtClean="0"/>
            <a:t>Trabajadores</a:t>
          </a:r>
          <a:r>
            <a:rPr lang="en-US" dirty="0" smtClean="0"/>
            <a:t> </a:t>
          </a:r>
          <a:r>
            <a:rPr lang="en-US" dirty="0" err="1" smtClean="0"/>
            <a:t>independientes</a:t>
          </a:r>
          <a:r>
            <a:rPr lang="en-US" dirty="0" smtClean="0"/>
            <a:t> o </a:t>
          </a:r>
          <a:r>
            <a:rPr lang="en-US" dirty="0" err="1" smtClean="0"/>
            <a:t>por</a:t>
          </a:r>
          <a:r>
            <a:rPr lang="en-US" dirty="0" smtClean="0"/>
            <a:t> </a:t>
          </a:r>
          <a:r>
            <a:rPr lang="en-US" dirty="0" err="1" smtClean="0"/>
            <a:t>cuenta</a:t>
          </a:r>
          <a:r>
            <a:rPr lang="en-US" dirty="0" smtClean="0"/>
            <a:t> </a:t>
          </a:r>
          <a:r>
            <a:rPr lang="en-US" dirty="0" err="1" smtClean="0"/>
            <a:t>propia</a:t>
          </a:r>
          <a:endParaRPr lang="en-US" dirty="0"/>
        </a:p>
      </dgm:t>
    </dgm:pt>
    <dgm:pt modelId="{D3A88467-ACBC-4E73-84EC-197A763BC79F}" type="parTrans" cxnId="{F956F756-5FC6-43CD-8833-10A38F50C2FE}">
      <dgm:prSet/>
      <dgm:spPr/>
      <dgm:t>
        <a:bodyPr/>
        <a:lstStyle/>
        <a:p>
          <a:endParaRPr lang="en-US"/>
        </a:p>
      </dgm:t>
    </dgm:pt>
    <dgm:pt modelId="{DA5E612E-59B6-4D96-8263-D4F07A8B9C45}" type="sibTrans" cxnId="{F956F756-5FC6-43CD-8833-10A38F50C2FE}">
      <dgm:prSet/>
      <dgm:spPr/>
      <dgm:t>
        <a:bodyPr/>
        <a:lstStyle/>
        <a:p>
          <a:endParaRPr lang="en-US"/>
        </a:p>
      </dgm:t>
    </dgm:pt>
    <dgm:pt modelId="{02644027-4D6F-4A2F-87B5-308255393397}">
      <dgm:prSet phldrT="[Text]"/>
      <dgm:spPr/>
      <dgm:t>
        <a:bodyPr/>
        <a:lstStyle/>
        <a:p>
          <a:r>
            <a:rPr lang="en-US" dirty="0" smtClean="0"/>
            <a:t>De </a:t>
          </a:r>
          <a:r>
            <a:rPr lang="en-US" dirty="0" err="1" smtClean="0"/>
            <a:t>acuerdo</a:t>
          </a:r>
          <a:r>
            <a:rPr lang="en-US" dirty="0" smtClean="0"/>
            <a:t> al </a:t>
          </a:r>
          <a:r>
            <a:rPr lang="en-US" dirty="0" err="1" smtClean="0"/>
            <a:t>tipo</a:t>
          </a:r>
          <a:r>
            <a:rPr lang="en-US" dirty="0" smtClean="0"/>
            <a:t> de </a:t>
          </a:r>
          <a:r>
            <a:rPr lang="en-US" dirty="0" err="1" smtClean="0"/>
            <a:t>tarea</a:t>
          </a:r>
          <a:r>
            <a:rPr lang="en-US" dirty="0" smtClean="0"/>
            <a:t> que </a:t>
          </a:r>
          <a:r>
            <a:rPr lang="en-US" dirty="0" err="1" smtClean="0"/>
            <a:t>realizan</a:t>
          </a:r>
          <a:endParaRPr lang="en-US" dirty="0"/>
        </a:p>
      </dgm:t>
    </dgm:pt>
    <dgm:pt modelId="{F413F948-6E7D-4D1C-AFE7-BC60AC1EE7FA}" type="parTrans" cxnId="{03F5E260-BFB4-4B0D-A485-98526A4DC9E1}">
      <dgm:prSet/>
      <dgm:spPr/>
      <dgm:t>
        <a:bodyPr/>
        <a:lstStyle/>
        <a:p>
          <a:endParaRPr lang="en-US"/>
        </a:p>
      </dgm:t>
    </dgm:pt>
    <dgm:pt modelId="{CB2C4DA8-9E25-46E2-8485-771A27F311F0}" type="sibTrans" cxnId="{03F5E260-BFB4-4B0D-A485-98526A4DC9E1}">
      <dgm:prSet/>
      <dgm:spPr/>
      <dgm:t>
        <a:bodyPr/>
        <a:lstStyle/>
        <a:p>
          <a:endParaRPr lang="en-US"/>
        </a:p>
      </dgm:t>
    </dgm:pt>
    <dgm:pt modelId="{5DA07D3A-1342-431A-A9CD-645DF3B6BAC7}">
      <dgm:prSet phldrT="[Text]"/>
      <dgm:spPr/>
      <dgm:t>
        <a:bodyPr/>
        <a:lstStyle/>
        <a:p>
          <a:r>
            <a:rPr lang="en-US" dirty="0" err="1" smtClean="0"/>
            <a:t>Agricultores</a:t>
          </a:r>
          <a:r>
            <a:rPr lang="en-US" dirty="0" smtClean="0"/>
            <a:t>, </a:t>
          </a:r>
          <a:r>
            <a:rPr lang="en-US" dirty="0" err="1" smtClean="0"/>
            <a:t>aparceros</a:t>
          </a:r>
          <a:r>
            <a:rPr lang="en-US" dirty="0" smtClean="0"/>
            <a:t>, </a:t>
          </a:r>
          <a:r>
            <a:rPr lang="en-US" dirty="0" err="1" smtClean="0"/>
            <a:t>dedicados</a:t>
          </a:r>
          <a:r>
            <a:rPr lang="en-US" dirty="0" smtClean="0"/>
            <a:t> a la </a:t>
          </a:r>
          <a:r>
            <a:rPr lang="en-US" dirty="0" err="1" smtClean="0"/>
            <a:t>producción</a:t>
          </a:r>
          <a:r>
            <a:rPr lang="en-US" dirty="0" smtClean="0"/>
            <a:t> </a:t>
          </a:r>
          <a:r>
            <a:rPr lang="en-US" dirty="0" err="1" smtClean="0"/>
            <a:t>agrícola</a:t>
          </a:r>
          <a:endParaRPr lang="en-US" dirty="0"/>
        </a:p>
      </dgm:t>
    </dgm:pt>
    <dgm:pt modelId="{944C7CEE-D3EE-4144-8763-0DC22EF3497E}" type="parTrans" cxnId="{A5649E2C-FD6E-4CE1-9C40-F8CFE7CAECE6}">
      <dgm:prSet/>
      <dgm:spPr/>
      <dgm:t>
        <a:bodyPr/>
        <a:lstStyle/>
        <a:p>
          <a:endParaRPr lang="en-US"/>
        </a:p>
      </dgm:t>
    </dgm:pt>
    <dgm:pt modelId="{E7972A96-1BB4-4188-A2B6-0669DB9699DE}" type="sibTrans" cxnId="{A5649E2C-FD6E-4CE1-9C40-F8CFE7CAECE6}">
      <dgm:prSet/>
      <dgm:spPr/>
      <dgm:t>
        <a:bodyPr/>
        <a:lstStyle/>
        <a:p>
          <a:endParaRPr lang="en-US"/>
        </a:p>
      </dgm:t>
    </dgm:pt>
    <dgm:pt modelId="{0C134BF3-8F1D-4F3E-80E8-EED1CA26DA0E}">
      <dgm:prSet phldrT="[Text]"/>
      <dgm:spPr/>
      <dgm:t>
        <a:bodyPr/>
        <a:lstStyle/>
        <a:p>
          <a:r>
            <a:rPr lang="en-US" dirty="0" err="1" smtClean="0"/>
            <a:t>Procesadores</a:t>
          </a:r>
          <a:r>
            <a:rPr lang="en-US" dirty="0" smtClean="0"/>
            <a:t> de </a:t>
          </a:r>
          <a:r>
            <a:rPr lang="en-US" dirty="0" err="1" smtClean="0"/>
            <a:t>alimentos</a:t>
          </a:r>
          <a:r>
            <a:rPr lang="en-US" dirty="0" smtClean="0"/>
            <a:t>, </a:t>
          </a:r>
          <a:r>
            <a:rPr lang="en-US" dirty="0" err="1" smtClean="0"/>
            <a:t>proveedores</a:t>
          </a:r>
          <a:r>
            <a:rPr lang="en-US" dirty="0" smtClean="0"/>
            <a:t> de </a:t>
          </a:r>
          <a:r>
            <a:rPr lang="en-US" dirty="0" err="1" smtClean="0"/>
            <a:t>insumos</a:t>
          </a:r>
          <a:r>
            <a:rPr lang="en-US" dirty="0" smtClean="0"/>
            <a:t>, </a:t>
          </a:r>
          <a:r>
            <a:rPr lang="en-US" dirty="0" err="1" smtClean="0"/>
            <a:t>cria</a:t>
          </a:r>
          <a:r>
            <a:rPr lang="en-US" dirty="0" smtClean="0"/>
            <a:t> y </a:t>
          </a:r>
          <a:r>
            <a:rPr lang="en-US" dirty="0" err="1" smtClean="0"/>
            <a:t>producción</a:t>
          </a:r>
          <a:r>
            <a:rPr lang="en-US" dirty="0" smtClean="0"/>
            <a:t> de </a:t>
          </a:r>
          <a:r>
            <a:rPr lang="en-US" dirty="0" err="1" smtClean="0"/>
            <a:t>animales</a:t>
          </a:r>
          <a:r>
            <a:rPr lang="en-US" dirty="0" smtClean="0"/>
            <a:t>, </a:t>
          </a:r>
          <a:r>
            <a:rPr lang="en-US" dirty="0" err="1" smtClean="0"/>
            <a:t>acuiculores</a:t>
          </a:r>
          <a:r>
            <a:rPr lang="en-US" dirty="0" smtClean="0"/>
            <a:t>, </a:t>
          </a:r>
          <a:r>
            <a:rPr lang="en-US" dirty="0" err="1" smtClean="0"/>
            <a:t>caza</a:t>
          </a:r>
          <a:r>
            <a:rPr lang="en-US" dirty="0" smtClean="0"/>
            <a:t>, </a:t>
          </a:r>
          <a:r>
            <a:rPr lang="en-US" dirty="0" err="1" smtClean="0"/>
            <a:t>silvicultura</a:t>
          </a:r>
          <a:r>
            <a:rPr lang="en-US" dirty="0" smtClean="0"/>
            <a:t>, </a:t>
          </a:r>
          <a:r>
            <a:rPr lang="en-US" dirty="0" err="1" smtClean="0"/>
            <a:t>horticultura</a:t>
          </a:r>
          <a:r>
            <a:rPr lang="en-US" dirty="0" smtClean="0"/>
            <a:t> y </a:t>
          </a:r>
          <a:r>
            <a:rPr lang="en-US" dirty="0" err="1" smtClean="0"/>
            <a:t>transporte</a:t>
          </a:r>
          <a:r>
            <a:rPr lang="en-US" dirty="0" smtClean="0"/>
            <a:t> </a:t>
          </a:r>
          <a:endParaRPr lang="en-US" dirty="0"/>
        </a:p>
      </dgm:t>
    </dgm:pt>
    <dgm:pt modelId="{D7CAFD99-BC82-4428-A927-80004A3F7797}" type="parTrans" cxnId="{CAFAE990-01B4-4E09-9CCC-F5E4842F4535}">
      <dgm:prSet/>
      <dgm:spPr/>
      <dgm:t>
        <a:bodyPr/>
        <a:lstStyle/>
        <a:p>
          <a:endParaRPr lang="en-US"/>
        </a:p>
      </dgm:t>
    </dgm:pt>
    <dgm:pt modelId="{BB4C6BE9-DF11-4AB8-A88A-EAF271D0186C}" type="sibTrans" cxnId="{CAFAE990-01B4-4E09-9CCC-F5E4842F4535}">
      <dgm:prSet/>
      <dgm:spPr/>
      <dgm:t>
        <a:bodyPr/>
        <a:lstStyle/>
        <a:p>
          <a:endParaRPr lang="en-US"/>
        </a:p>
      </dgm:t>
    </dgm:pt>
    <dgm:pt modelId="{EA8C0A63-186D-4E17-99F2-E0C4D1BDC2B6}">
      <dgm:prSet phldrT="[Text]"/>
      <dgm:spPr/>
      <dgm:t>
        <a:bodyPr/>
        <a:lstStyle/>
        <a:p>
          <a:r>
            <a:rPr lang="en-US" dirty="0" err="1" smtClean="0"/>
            <a:t>Trabajadores</a:t>
          </a:r>
          <a:r>
            <a:rPr lang="en-US" dirty="0" smtClean="0"/>
            <a:t> </a:t>
          </a:r>
          <a:r>
            <a:rPr lang="en-US" dirty="0" err="1" smtClean="0"/>
            <a:t>familiares</a:t>
          </a:r>
          <a:endParaRPr lang="en-US" dirty="0"/>
        </a:p>
      </dgm:t>
    </dgm:pt>
    <dgm:pt modelId="{71E13456-EEB8-4DA5-84B3-5F3BE2E2CF22}" type="parTrans" cxnId="{AED4691D-9598-4B78-81DD-BBAEF5302EDF}">
      <dgm:prSet/>
      <dgm:spPr/>
      <dgm:t>
        <a:bodyPr/>
        <a:lstStyle/>
        <a:p>
          <a:endParaRPr lang="en-US"/>
        </a:p>
      </dgm:t>
    </dgm:pt>
    <dgm:pt modelId="{6547680E-537B-466C-A672-949BC631862A}" type="sibTrans" cxnId="{AED4691D-9598-4B78-81DD-BBAEF5302EDF}">
      <dgm:prSet/>
      <dgm:spPr/>
      <dgm:t>
        <a:bodyPr/>
        <a:lstStyle/>
        <a:p>
          <a:endParaRPr lang="en-US"/>
        </a:p>
      </dgm:t>
    </dgm:pt>
    <dgm:pt modelId="{D52030A9-44E8-47FE-8468-F297CF14A620}" type="pres">
      <dgm:prSet presAssocID="{707DC9A4-D91F-405C-A776-22D9B1E13C85}" presName="theList" presStyleCnt="0">
        <dgm:presLayoutVars>
          <dgm:dir/>
          <dgm:animLvl val="lvl"/>
          <dgm:resizeHandles val="exact"/>
        </dgm:presLayoutVars>
      </dgm:prSet>
      <dgm:spPr/>
      <dgm:t>
        <a:bodyPr/>
        <a:lstStyle/>
        <a:p>
          <a:endParaRPr lang="es-CO"/>
        </a:p>
      </dgm:t>
    </dgm:pt>
    <dgm:pt modelId="{865F491B-0268-44D6-A1EA-3B987F75D55D}" type="pres">
      <dgm:prSet presAssocID="{B8A039BE-8091-4905-AC65-9A7E4E31EE64}" presName="compNode" presStyleCnt="0"/>
      <dgm:spPr/>
    </dgm:pt>
    <dgm:pt modelId="{858F0CCB-8DE4-4F24-B852-C300AE888566}" type="pres">
      <dgm:prSet presAssocID="{B8A039BE-8091-4905-AC65-9A7E4E31EE64}" presName="aNode" presStyleLbl="bgShp" presStyleIdx="0" presStyleCnt="2"/>
      <dgm:spPr/>
      <dgm:t>
        <a:bodyPr/>
        <a:lstStyle/>
        <a:p>
          <a:endParaRPr lang="es-CO"/>
        </a:p>
      </dgm:t>
    </dgm:pt>
    <dgm:pt modelId="{8D321C96-5F6B-407B-86A0-137348810756}" type="pres">
      <dgm:prSet presAssocID="{B8A039BE-8091-4905-AC65-9A7E4E31EE64}" presName="textNode" presStyleLbl="bgShp" presStyleIdx="0" presStyleCnt="2"/>
      <dgm:spPr/>
      <dgm:t>
        <a:bodyPr/>
        <a:lstStyle/>
        <a:p>
          <a:endParaRPr lang="es-CO"/>
        </a:p>
      </dgm:t>
    </dgm:pt>
    <dgm:pt modelId="{7C76AEB8-AE54-4038-A17E-A39B99C1E58D}" type="pres">
      <dgm:prSet presAssocID="{B8A039BE-8091-4905-AC65-9A7E4E31EE64}" presName="compChildNode" presStyleCnt="0"/>
      <dgm:spPr/>
    </dgm:pt>
    <dgm:pt modelId="{1EBDF97B-4550-42C2-9060-6A9E79D30AEE}" type="pres">
      <dgm:prSet presAssocID="{B8A039BE-8091-4905-AC65-9A7E4E31EE64}" presName="theInnerList" presStyleCnt="0"/>
      <dgm:spPr/>
    </dgm:pt>
    <dgm:pt modelId="{1126C14A-CE6A-4586-A95C-2199B490E33E}" type="pres">
      <dgm:prSet presAssocID="{EC0D4E2F-FAFA-4701-AF8E-EA7465DE0E8D}" presName="childNode" presStyleLbl="node1" presStyleIdx="0" presStyleCnt="5">
        <dgm:presLayoutVars>
          <dgm:bulletEnabled val="1"/>
        </dgm:presLayoutVars>
      </dgm:prSet>
      <dgm:spPr/>
      <dgm:t>
        <a:bodyPr/>
        <a:lstStyle/>
        <a:p>
          <a:endParaRPr lang="en-US"/>
        </a:p>
      </dgm:t>
    </dgm:pt>
    <dgm:pt modelId="{2931E7B2-E6E6-45CD-AABF-B0A2DFFB049F}" type="pres">
      <dgm:prSet presAssocID="{EC0D4E2F-FAFA-4701-AF8E-EA7465DE0E8D}" presName="aSpace2" presStyleCnt="0"/>
      <dgm:spPr/>
    </dgm:pt>
    <dgm:pt modelId="{6E3A34EF-4A4E-4AAC-ACB9-E0F7BC677876}" type="pres">
      <dgm:prSet presAssocID="{3375B576-0D5F-483E-8DA7-1C209C1A8491}" presName="childNode" presStyleLbl="node1" presStyleIdx="1" presStyleCnt="5">
        <dgm:presLayoutVars>
          <dgm:bulletEnabled val="1"/>
        </dgm:presLayoutVars>
      </dgm:prSet>
      <dgm:spPr/>
      <dgm:t>
        <a:bodyPr/>
        <a:lstStyle/>
        <a:p>
          <a:endParaRPr lang="en-US"/>
        </a:p>
      </dgm:t>
    </dgm:pt>
    <dgm:pt modelId="{BA10A322-C27F-454C-A077-35C67438307D}" type="pres">
      <dgm:prSet presAssocID="{3375B576-0D5F-483E-8DA7-1C209C1A8491}" presName="aSpace2" presStyleCnt="0"/>
      <dgm:spPr/>
    </dgm:pt>
    <dgm:pt modelId="{A4B7063F-1818-41EC-A89F-D209E8740E03}" type="pres">
      <dgm:prSet presAssocID="{EA8C0A63-186D-4E17-99F2-E0C4D1BDC2B6}" presName="childNode" presStyleLbl="node1" presStyleIdx="2" presStyleCnt="5">
        <dgm:presLayoutVars>
          <dgm:bulletEnabled val="1"/>
        </dgm:presLayoutVars>
      </dgm:prSet>
      <dgm:spPr/>
      <dgm:t>
        <a:bodyPr/>
        <a:lstStyle/>
        <a:p>
          <a:endParaRPr lang="en-US"/>
        </a:p>
      </dgm:t>
    </dgm:pt>
    <dgm:pt modelId="{5E584C89-2D3C-44F8-923F-53C51CDFC4C1}" type="pres">
      <dgm:prSet presAssocID="{B8A039BE-8091-4905-AC65-9A7E4E31EE64}" presName="aSpace" presStyleCnt="0"/>
      <dgm:spPr/>
    </dgm:pt>
    <dgm:pt modelId="{D47789BC-3944-4AE8-8FB0-3C3E92E0001A}" type="pres">
      <dgm:prSet presAssocID="{02644027-4D6F-4A2F-87B5-308255393397}" presName="compNode" presStyleCnt="0"/>
      <dgm:spPr/>
    </dgm:pt>
    <dgm:pt modelId="{04D0BDEF-EA54-4440-8505-8A1615BDBF4C}" type="pres">
      <dgm:prSet presAssocID="{02644027-4D6F-4A2F-87B5-308255393397}" presName="aNode" presStyleLbl="bgShp" presStyleIdx="1" presStyleCnt="2"/>
      <dgm:spPr/>
      <dgm:t>
        <a:bodyPr/>
        <a:lstStyle/>
        <a:p>
          <a:endParaRPr lang="en-US"/>
        </a:p>
      </dgm:t>
    </dgm:pt>
    <dgm:pt modelId="{C8C9B3C7-A2F6-4520-A61D-2E08763F2A8E}" type="pres">
      <dgm:prSet presAssocID="{02644027-4D6F-4A2F-87B5-308255393397}" presName="textNode" presStyleLbl="bgShp" presStyleIdx="1" presStyleCnt="2"/>
      <dgm:spPr/>
      <dgm:t>
        <a:bodyPr/>
        <a:lstStyle/>
        <a:p>
          <a:endParaRPr lang="en-US"/>
        </a:p>
      </dgm:t>
    </dgm:pt>
    <dgm:pt modelId="{BABA0D9D-E0A1-4F48-92D3-B0127C3DD47C}" type="pres">
      <dgm:prSet presAssocID="{02644027-4D6F-4A2F-87B5-308255393397}" presName="compChildNode" presStyleCnt="0"/>
      <dgm:spPr/>
    </dgm:pt>
    <dgm:pt modelId="{64FAABB8-052D-4AFD-8752-25542C758054}" type="pres">
      <dgm:prSet presAssocID="{02644027-4D6F-4A2F-87B5-308255393397}" presName="theInnerList" presStyleCnt="0"/>
      <dgm:spPr/>
    </dgm:pt>
    <dgm:pt modelId="{D5B7DE13-6B60-47CD-BB8B-AFAA02184C7B}" type="pres">
      <dgm:prSet presAssocID="{5DA07D3A-1342-431A-A9CD-645DF3B6BAC7}" presName="childNode" presStyleLbl="node1" presStyleIdx="3" presStyleCnt="5">
        <dgm:presLayoutVars>
          <dgm:bulletEnabled val="1"/>
        </dgm:presLayoutVars>
      </dgm:prSet>
      <dgm:spPr/>
      <dgm:t>
        <a:bodyPr/>
        <a:lstStyle/>
        <a:p>
          <a:endParaRPr lang="en-US"/>
        </a:p>
      </dgm:t>
    </dgm:pt>
    <dgm:pt modelId="{057CF58B-7BD9-4BEA-8B12-87A27AD733B4}" type="pres">
      <dgm:prSet presAssocID="{5DA07D3A-1342-431A-A9CD-645DF3B6BAC7}" presName="aSpace2" presStyleCnt="0"/>
      <dgm:spPr/>
    </dgm:pt>
    <dgm:pt modelId="{C13C91CA-210B-42C9-B5A5-98E375CC936B}" type="pres">
      <dgm:prSet presAssocID="{0C134BF3-8F1D-4F3E-80E8-EED1CA26DA0E}" presName="childNode" presStyleLbl="node1" presStyleIdx="4" presStyleCnt="5">
        <dgm:presLayoutVars>
          <dgm:bulletEnabled val="1"/>
        </dgm:presLayoutVars>
      </dgm:prSet>
      <dgm:spPr/>
      <dgm:t>
        <a:bodyPr/>
        <a:lstStyle/>
        <a:p>
          <a:endParaRPr lang="en-US"/>
        </a:p>
      </dgm:t>
    </dgm:pt>
  </dgm:ptLst>
  <dgm:cxnLst>
    <dgm:cxn modelId="{AA1BE1C5-BD41-4CC0-BBC5-17F84C6B57B2}" type="presOf" srcId="{B8A039BE-8091-4905-AC65-9A7E4E31EE64}" destId="{8D321C96-5F6B-407B-86A0-137348810756}" srcOrd="1" destOrd="0" presId="urn:microsoft.com/office/officeart/2005/8/layout/lProcess2"/>
    <dgm:cxn modelId="{0AAD28F6-8FBB-4089-ABBD-8A951C99522D}" type="presOf" srcId="{B8A039BE-8091-4905-AC65-9A7E4E31EE64}" destId="{858F0CCB-8DE4-4F24-B852-C300AE888566}" srcOrd="0" destOrd="0" presId="urn:microsoft.com/office/officeart/2005/8/layout/lProcess2"/>
    <dgm:cxn modelId="{78E84559-6AA8-4601-B216-25B77259F46E}" type="presOf" srcId="{EA8C0A63-186D-4E17-99F2-E0C4D1BDC2B6}" destId="{A4B7063F-1818-41EC-A89F-D209E8740E03}" srcOrd="0" destOrd="0" presId="urn:microsoft.com/office/officeart/2005/8/layout/lProcess2"/>
    <dgm:cxn modelId="{AED4691D-9598-4B78-81DD-BBAEF5302EDF}" srcId="{B8A039BE-8091-4905-AC65-9A7E4E31EE64}" destId="{EA8C0A63-186D-4E17-99F2-E0C4D1BDC2B6}" srcOrd="2" destOrd="0" parTransId="{71E13456-EEB8-4DA5-84B3-5F3BE2E2CF22}" sibTransId="{6547680E-537B-466C-A672-949BC631862A}"/>
    <dgm:cxn modelId="{F956F756-5FC6-43CD-8833-10A38F50C2FE}" srcId="{B8A039BE-8091-4905-AC65-9A7E4E31EE64}" destId="{3375B576-0D5F-483E-8DA7-1C209C1A8491}" srcOrd="1" destOrd="0" parTransId="{D3A88467-ACBC-4E73-84EC-197A763BC79F}" sibTransId="{DA5E612E-59B6-4D96-8263-D4F07A8B9C45}"/>
    <dgm:cxn modelId="{CAFAE990-01B4-4E09-9CCC-F5E4842F4535}" srcId="{02644027-4D6F-4A2F-87B5-308255393397}" destId="{0C134BF3-8F1D-4F3E-80E8-EED1CA26DA0E}" srcOrd="1" destOrd="0" parTransId="{D7CAFD99-BC82-4428-A927-80004A3F7797}" sibTransId="{BB4C6BE9-DF11-4AB8-A88A-EAF271D0186C}"/>
    <dgm:cxn modelId="{56A8B14E-3D0E-48E4-BFBB-740F2138C7AD}" srcId="{707DC9A4-D91F-405C-A776-22D9B1E13C85}" destId="{B8A039BE-8091-4905-AC65-9A7E4E31EE64}" srcOrd="0" destOrd="0" parTransId="{0019679E-E85F-4A54-BB8D-09569CF15C6A}" sibTransId="{CC3C00FC-87FA-487E-BB64-1C8D4AC23DCB}"/>
    <dgm:cxn modelId="{A5649E2C-FD6E-4CE1-9C40-F8CFE7CAECE6}" srcId="{02644027-4D6F-4A2F-87B5-308255393397}" destId="{5DA07D3A-1342-431A-A9CD-645DF3B6BAC7}" srcOrd="0" destOrd="0" parTransId="{944C7CEE-D3EE-4144-8763-0DC22EF3497E}" sibTransId="{E7972A96-1BB4-4188-A2B6-0669DB9699DE}"/>
    <dgm:cxn modelId="{445E0643-84F1-46F1-BF82-370A693C6644}" type="presOf" srcId="{02644027-4D6F-4A2F-87B5-308255393397}" destId="{C8C9B3C7-A2F6-4520-A61D-2E08763F2A8E}" srcOrd="1" destOrd="0" presId="urn:microsoft.com/office/officeart/2005/8/layout/lProcess2"/>
    <dgm:cxn modelId="{C77B718B-EA22-43F0-B42D-438DEEBB9FDC}" srcId="{B8A039BE-8091-4905-AC65-9A7E4E31EE64}" destId="{EC0D4E2F-FAFA-4701-AF8E-EA7465DE0E8D}" srcOrd="0" destOrd="0" parTransId="{8A56FDC9-9256-4F99-994A-9859655EF0EF}" sibTransId="{33D8F116-6134-4015-8180-5CB2F8DB0827}"/>
    <dgm:cxn modelId="{9C5C6B28-6B36-465A-83EC-0D969B8AEA2D}" type="presOf" srcId="{707DC9A4-D91F-405C-A776-22D9B1E13C85}" destId="{D52030A9-44E8-47FE-8468-F297CF14A620}" srcOrd="0" destOrd="0" presId="urn:microsoft.com/office/officeart/2005/8/layout/lProcess2"/>
    <dgm:cxn modelId="{6E22A9FA-BD86-42BD-A979-44E1002C1C1E}" type="presOf" srcId="{EC0D4E2F-FAFA-4701-AF8E-EA7465DE0E8D}" destId="{1126C14A-CE6A-4586-A95C-2199B490E33E}" srcOrd="0" destOrd="0" presId="urn:microsoft.com/office/officeart/2005/8/layout/lProcess2"/>
    <dgm:cxn modelId="{7C477674-3A84-442B-94B1-78D7C921A5D6}" type="presOf" srcId="{5DA07D3A-1342-431A-A9CD-645DF3B6BAC7}" destId="{D5B7DE13-6B60-47CD-BB8B-AFAA02184C7B}" srcOrd="0" destOrd="0" presId="urn:microsoft.com/office/officeart/2005/8/layout/lProcess2"/>
    <dgm:cxn modelId="{E4A349C0-33B1-4CFA-B634-6498DE580EDB}" type="presOf" srcId="{3375B576-0D5F-483E-8DA7-1C209C1A8491}" destId="{6E3A34EF-4A4E-4AAC-ACB9-E0F7BC677876}" srcOrd="0" destOrd="0" presId="urn:microsoft.com/office/officeart/2005/8/layout/lProcess2"/>
    <dgm:cxn modelId="{03F5E260-BFB4-4B0D-A485-98526A4DC9E1}" srcId="{707DC9A4-D91F-405C-A776-22D9B1E13C85}" destId="{02644027-4D6F-4A2F-87B5-308255393397}" srcOrd="1" destOrd="0" parTransId="{F413F948-6E7D-4D1C-AFE7-BC60AC1EE7FA}" sibTransId="{CB2C4DA8-9E25-46E2-8485-771A27F311F0}"/>
    <dgm:cxn modelId="{A0A84F22-E082-4011-AD52-125856616F27}" type="presOf" srcId="{0C134BF3-8F1D-4F3E-80E8-EED1CA26DA0E}" destId="{C13C91CA-210B-42C9-B5A5-98E375CC936B}" srcOrd="0" destOrd="0" presId="urn:microsoft.com/office/officeart/2005/8/layout/lProcess2"/>
    <dgm:cxn modelId="{385D9069-7C83-42C8-82E6-8C8A782589BA}" type="presOf" srcId="{02644027-4D6F-4A2F-87B5-308255393397}" destId="{04D0BDEF-EA54-4440-8505-8A1615BDBF4C}" srcOrd="0" destOrd="0" presId="urn:microsoft.com/office/officeart/2005/8/layout/lProcess2"/>
    <dgm:cxn modelId="{F8C279E3-0464-45DF-8EBF-2BF629237A76}" type="presParOf" srcId="{D52030A9-44E8-47FE-8468-F297CF14A620}" destId="{865F491B-0268-44D6-A1EA-3B987F75D55D}" srcOrd="0" destOrd="0" presId="urn:microsoft.com/office/officeart/2005/8/layout/lProcess2"/>
    <dgm:cxn modelId="{614B8D6C-D2F7-4CC2-B3ED-923F23A256D5}" type="presParOf" srcId="{865F491B-0268-44D6-A1EA-3B987F75D55D}" destId="{858F0CCB-8DE4-4F24-B852-C300AE888566}" srcOrd="0" destOrd="0" presId="urn:microsoft.com/office/officeart/2005/8/layout/lProcess2"/>
    <dgm:cxn modelId="{42A4CE2A-3BE5-42E3-9D82-F07F9240F04A}" type="presParOf" srcId="{865F491B-0268-44D6-A1EA-3B987F75D55D}" destId="{8D321C96-5F6B-407B-86A0-137348810756}" srcOrd="1" destOrd="0" presId="urn:microsoft.com/office/officeart/2005/8/layout/lProcess2"/>
    <dgm:cxn modelId="{31F373B8-6840-4668-B9A0-D45F4C9EFF69}" type="presParOf" srcId="{865F491B-0268-44D6-A1EA-3B987F75D55D}" destId="{7C76AEB8-AE54-4038-A17E-A39B99C1E58D}" srcOrd="2" destOrd="0" presId="urn:microsoft.com/office/officeart/2005/8/layout/lProcess2"/>
    <dgm:cxn modelId="{089BBCC9-6E3D-47C9-847C-B1958AA8E852}" type="presParOf" srcId="{7C76AEB8-AE54-4038-A17E-A39B99C1E58D}" destId="{1EBDF97B-4550-42C2-9060-6A9E79D30AEE}" srcOrd="0" destOrd="0" presId="urn:microsoft.com/office/officeart/2005/8/layout/lProcess2"/>
    <dgm:cxn modelId="{B46C7C30-AC1C-4695-9C37-2E41BD7E14F9}" type="presParOf" srcId="{1EBDF97B-4550-42C2-9060-6A9E79D30AEE}" destId="{1126C14A-CE6A-4586-A95C-2199B490E33E}" srcOrd="0" destOrd="0" presId="urn:microsoft.com/office/officeart/2005/8/layout/lProcess2"/>
    <dgm:cxn modelId="{2DDB4D9F-9264-4E46-9858-3F10AF7C71FE}" type="presParOf" srcId="{1EBDF97B-4550-42C2-9060-6A9E79D30AEE}" destId="{2931E7B2-E6E6-45CD-AABF-B0A2DFFB049F}" srcOrd="1" destOrd="0" presId="urn:microsoft.com/office/officeart/2005/8/layout/lProcess2"/>
    <dgm:cxn modelId="{349A8791-2310-4FE3-995A-E9CF5C8EE8AB}" type="presParOf" srcId="{1EBDF97B-4550-42C2-9060-6A9E79D30AEE}" destId="{6E3A34EF-4A4E-4AAC-ACB9-E0F7BC677876}" srcOrd="2" destOrd="0" presId="urn:microsoft.com/office/officeart/2005/8/layout/lProcess2"/>
    <dgm:cxn modelId="{27A39F0F-4B56-4EBE-BADB-9CB47DD1146E}" type="presParOf" srcId="{1EBDF97B-4550-42C2-9060-6A9E79D30AEE}" destId="{BA10A322-C27F-454C-A077-35C67438307D}" srcOrd="3" destOrd="0" presId="urn:microsoft.com/office/officeart/2005/8/layout/lProcess2"/>
    <dgm:cxn modelId="{BB988447-6177-4CED-867C-FDF106D53276}" type="presParOf" srcId="{1EBDF97B-4550-42C2-9060-6A9E79D30AEE}" destId="{A4B7063F-1818-41EC-A89F-D209E8740E03}" srcOrd="4" destOrd="0" presId="urn:microsoft.com/office/officeart/2005/8/layout/lProcess2"/>
    <dgm:cxn modelId="{698CEDF8-98D5-4B29-8ECB-A20A23054ADE}" type="presParOf" srcId="{D52030A9-44E8-47FE-8468-F297CF14A620}" destId="{5E584C89-2D3C-44F8-923F-53C51CDFC4C1}" srcOrd="1" destOrd="0" presId="urn:microsoft.com/office/officeart/2005/8/layout/lProcess2"/>
    <dgm:cxn modelId="{2265768D-70AA-4E43-B499-FF24993E6F76}" type="presParOf" srcId="{D52030A9-44E8-47FE-8468-F297CF14A620}" destId="{D47789BC-3944-4AE8-8FB0-3C3E92E0001A}" srcOrd="2" destOrd="0" presId="urn:microsoft.com/office/officeart/2005/8/layout/lProcess2"/>
    <dgm:cxn modelId="{CCE5C6E5-0001-495E-9D8E-4E64C824E23B}" type="presParOf" srcId="{D47789BC-3944-4AE8-8FB0-3C3E92E0001A}" destId="{04D0BDEF-EA54-4440-8505-8A1615BDBF4C}" srcOrd="0" destOrd="0" presId="urn:microsoft.com/office/officeart/2005/8/layout/lProcess2"/>
    <dgm:cxn modelId="{87540E48-4FBB-42D5-A255-80C68A830C4A}" type="presParOf" srcId="{D47789BC-3944-4AE8-8FB0-3C3E92E0001A}" destId="{C8C9B3C7-A2F6-4520-A61D-2E08763F2A8E}" srcOrd="1" destOrd="0" presId="urn:microsoft.com/office/officeart/2005/8/layout/lProcess2"/>
    <dgm:cxn modelId="{44AD9FDB-C054-4AC2-9CCD-45EA8099F470}" type="presParOf" srcId="{D47789BC-3944-4AE8-8FB0-3C3E92E0001A}" destId="{BABA0D9D-E0A1-4F48-92D3-B0127C3DD47C}" srcOrd="2" destOrd="0" presId="urn:microsoft.com/office/officeart/2005/8/layout/lProcess2"/>
    <dgm:cxn modelId="{1F96D67B-8BA0-42A8-9156-ADF7165BC0C7}" type="presParOf" srcId="{BABA0D9D-E0A1-4F48-92D3-B0127C3DD47C}" destId="{64FAABB8-052D-4AFD-8752-25542C758054}" srcOrd="0" destOrd="0" presId="urn:microsoft.com/office/officeart/2005/8/layout/lProcess2"/>
    <dgm:cxn modelId="{BCDAA008-5823-44A6-B77B-F80D56392B5B}" type="presParOf" srcId="{64FAABB8-052D-4AFD-8752-25542C758054}" destId="{D5B7DE13-6B60-47CD-BB8B-AFAA02184C7B}" srcOrd="0" destOrd="0" presId="urn:microsoft.com/office/officeart/2005/8/layout/lProcess2"/>
    <dgm:cxn modelId="{8C1BCC3A-FD0D-4AB8-8BDA-F8D328E0B151}" type="presParOf" srcId="{64FAABB8-052D-4AFD-8752-25542C758054}" destId="{057CF58B-7BD9-4BEA-8B12-87A27AD733B4}" srcOrd="1" destOrd="0" presId="urn:microsoft.com/office/officeart/2005/8/layout/lProcess2"/>
    <dgm:cxn modelId="{73A525BD-B942-4F40-B928-FB42B4A09819}" type="presParOf" srcId="{64FAABB8-052D-4AFD-8752-25542C758054}" destId="{C13C91CA-210B-42C9-B5A5-98E375CC936B}"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F5DD834-4A01-4347-AEB5-A482B8EF7DB8}"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en-US"/>
        </a:p>
      </dgm:t>
    </dgm:pt>
    <dgm:pt modelId="{0235B2B7-89A8-4B63-97AB-1917414AAC83}">
      <dgm:prSet phldrT="[Text]"/>
      <dgm:spPr/>
      <dgm:t>
        <a:bodyPr/>
        <a:lstStyle/>
        <a:p>
          <a:r>
            <a:rPr lang="en-US" dirty="0" smtClean="0"/>
            <a:t>Paraguay</a:t>
          </a:r>
          <a:endParaRPr lang="en-US" dirty="0"/>
        </a:p>
      </dgm:t>
    </dgm:pt>
    <dgm:pt modelId="{85954AF2-E79D-481D-B485-BF7F8EA9DD38}" type="parTrans" cxnId="{E9ECB344-8C1A-4B06-9208-D76A68B46CE0}">
      <dgm:prSet/>
      <dgm:spPr/>
      <dgm:t>
        <a:bodyPr/>
        <a:lstStyle/>
        <a:p>
          <a:endParaRPr lang="en-US"/>
        </a:p>
      </dgm:t>
    </dgm:pt>
    <dgm:pt modelId="{049B59EC-E594-4AEC-873C-4394924FAD50}" type="sibTrans" cxnId="{E9ECB344-8C1A-4B06-9208-D76A68B46CE0}">
      <dgm:prSet/>
      <dgm:spPr/>
      <dgm:t>
        <a:bodyPr/>
        <a:lstStyle/>
        <a:p>
          <a:endParaRPr lang="en-US"/>
        </a:p>
      </dgm:t>
    </dgm:pt>
    <dgm:pt modelId="{859C6F95-C436-4A61-8DC4-60C1E19DB5ED}">
      <dgm:prSet phldrT="[Text]"/>
      <dgm:spPr/>
      <dgm:t>
        <a:bodyPr/>
        <a:lstStyle/>
        <a:p>
          <a:r>
            <a:rPr lang="es-ES_tradnl" dirty="0" smtClean="0"/>
            <a:t>Están excluidos los trabajadores domésticos que presten servicios únicamente para un empleador en un establecimiento agrícola, ganadero, forestal o explotaciones similares</a:t>
          </a:r>
          <a:endParaRPr lang="en-US" dirty="0"/>
        </a:p>
      </dgm:t>
    </dgm:pt>
    <dgm:pt modelId="{BC4DB096-1526-4D95-BA7B-88770D36CCD0}" type="parTrans" cxnId="{73B18092-A173-4C36-9128-8D81113F53EF}">
      <dgm:prSet/>
      <dgm:spPr/>
      <dgm:t>
        <a:bodyPr/>
        <a:lstStyle/>
        <a:p>
          <a:endParaRPr lang="en-US"/>
        </a:p>
      </dgm:t>
    </dgm:pt>
    <dgm:pt modelId="{BE1C8245-E337-4B05-9920-57A4E5E94381}" type="sibTrans" cxnId="{73B18092-A173-4C36-9128-8D81113F53EF}">
      <dgm:prSet/>
      <dgm:spPr/>
      <dgm:t>
        <a:bodyPr/>
        <a:lstStyle/>
        <a:p>
          <a:endParaRPr lang="en-US"/>
        </a:p>
      </dgm:t>
    </dgm:pt>
    <dgm:pt modelId="{D9A9D83B-E401-4705-81A1-AC62916B45EB}">
      <dgm:prSet phldrT="[Text]"/>
      <dgm:spPr/>
      <dgm:t>
        <a:bodyPr/>
        <a:lstStyle/>
        <a:p>
          <a:r>
            <a:rPr lang="en-US" dirty="0" smtClean="0"/>
            <a:t>Argentina</a:t>
          </a:r>
          <a:endParaRPr lang="en-US" dirty="0"/>
        </a:p>
      </dgm:t>
    </dgm:pt>
    <dgm:pt modelId="{EE318A45-013E-4010-9892-CADC07E5BA3B}" type="parTrans" cxnId="{1026F36B-A654-4C83-8272-470407943B89}">
      <dgm:prSet/>
      <dgm:spPr/>
      <dgm:t>
        <a:bodyPr/>
        <a:lstStyle/>
        <a:p>
          <a:endParaRPr lang="en-US"/>
        </a:p>
      </dgm:t>
    </dgm:pt>
    <dgm:pt modelId="{C0A74AB2-0227-4256-9FAC-997F3554EE04}" type="sibTrans" cxnId="{1026F36B-A654-4C83-8272-470407943B89}">
      <dgm:prSet/>
      <dgm:spPr/>
      <dgm:t>
        <a:bodyPr/>
        <a:lstStyle/>
        <a:p>
          <a:endParaRPr lang="en-US"/>
        </a:p>
      </dgm:t>
    </dgm:pt>
    <dgm:pt modelId="{8CE63727-8B1F-4366-B77F-8B350CF0B538}">
      <dgm:prSet phldrT="[Text]"/>
      <dgm:spPr/>
      <dgm:t>
        <a:bodyPr/>
        <a:lstStyle/>
        <a:p>
          <a:r>
            <a:rPr lang="es-ES_tradnl" smtClean="0"/>
            <a:t>los trabajadores que fueron contratados para realizar tareas ajenas a la actividad agraria y el personal administrativo de los establecimientos</a:t>
          </a:r>
          <a:endParaRPr lang="en-US" dirty="0"/>
        </a:p>
      </dgm:t>
    </dgm:pt>
    <dgm:pt modelId="{04C09C83-17C3-4B75-948C-460691E88B10}" type="parTrans" cxnId="{411DA69D-2232-4512-BFF5-6C4C2F7FA182}">
      <dgm:prSet/>
      <dgm:spPr/>
      <dgm:t>
        <a:bodyPr/>
        <a:lstStyle/>
        <a:p>
          <a:endParaRPr lang="en-US"/>
        </a:p>
      </dgm:t>
    </dgm:pt>
    <dgm:pt modelId="{BC883664-0579-4852-AA05-083EF0A97135}" type="sibTrans" cxnId="{411DA69D-2232-4512-BFF5-6C4C2F7FA182}">
      <dgm:prSet/>
      <dgm:spPr/>
      <dgm:t>
        <a:bodyPr/>
        <a:lstStyle/>
        <a:p>
          <a:endParaRPr lang="en-US"/>
        </a:p>
      </dgm:t>
    </dgm:pt>
    <dgm:pt modelId="{73648298-2B73-4F82-8443-52C639AC5403}">
      <dgm:prSet phldrT="[Text]"/>
      <dgm:spPr/>
      <dgm:t>
        <a:bodyPr/>
        <a:lstStyle/>
        <a:p>
          <a:r>
            <a:rPr lang="es-ES_tradnl" i="1" dirty="0" smtClean="0"/>
            <a:t>Venezuela </a:t>
          </a:r>
          <a:r>
            <a:rPr lang="es-ES_tradnl" dirty="0" smtClean="0"/>
            <a:t>y </a:t>
          </a:r>
          <a:r>
            <a:rPr lang="es-ES_tradnl" i="1" dirty="0" smtClean="0"/>
            <a:t>Chile</a:t>
          </a:r>
          <a:endParaRPr lang="en-US" dirty="0"/>
        </a:p>
      </dgm:t>
    </dgm:pt>
    <dgm:pt modelId="{4D90785D-DF20-41FB-8A81-610086884522}" type="parTrans" cxnId="{1F03A079-F710-407E-8756-2586636BBC05}">
      <dgm:prSet/>
      <dgm:spPr/>
      <dgm:t>
        <a:bodyPr/>
        <a:lstStyle/>
        <a:p>
          <a:endParaRPr lang="en-US"/>
        </a:p>
      </dgm:t>
    </dgm:pt>
    <dgm:pt modelId="{DF24A57A-A7BA-4748-906D-E1A3790C32DE}" type="sibTrans" cxnId="{1F03A079-F710-407E-8756-2586636BBC05}">
      <dgm:prSet/>
      <dgm:spPr/>
      <dgm:t>
        <a:bodyPr/>
        <a:lstStyle/>
        <a:p>
          <a:endParaRPr lang="en-US"/>
        </a:p>
      </dgm:t>
    </dgm:pt>
    <dgm:pt modelId="{E13BADA6-D02C-4B2A-BF5F-8D2A6F4401C9}">
      <dgm:prSet phldrT="[Text]"/>
      <dgm:spPr/>
      <dgm:t>
        <a:bodyPr/>
        <a:lstStyle/>
        <a:p>
          <a:r>
            <a:rPr lang="es-ES_tradnl" dirty="0" smtClean="0"/>
            <a:t>los trabajadores que presten servicios de naturaleza industrial, comercial o de oficina en una unidad de producción agrícola no se consideran trabajadores rurales</a:t>
          </a:r>
          <a:endParaRPr lang="en-US" dirty="0"/>
        </a:p>
      </dgm:t>
    </dgm:pt>
    <dgm:pt modelId="{828404FD-E358-49B7-8CBB-2CA600F0B37F}" type="parTrans" cxnId="{CA689F20-1E75-4C75-B84F-7E8793C545EE}">
      <dgm:prSet/>
      <dgm:spPr/>
      <dgm:t>
        <a:bodyPr/>
        <a:lstStyle/>
        <a:p>
          <a:endParaRPr lang="en-US"/>
        </a:p>
      </dgm:t>
    </dgm:pt>
    <dgm:pt modelId="{DBE584A8-6C21-43FA-9DF8-8D577C11B8B7}" type="sibTrans" cxnId="{CA689F20-1E75-4C75-B84F-7E8793C545EE}">
      <dgm:prSet/>
      <dgm:spPr/>
      <dgm:t>
        <a:bodyPr/>
        <a:lstStyle/>
        <a:p>
          <a:endParaRPr lang="en-US"/>
        </a:p>
      </dgm:t>
    </dgm:pt>
    <dgm:pt modelId="{F18E18F7-514E-48E6-A302-F6E9FDF518D7}" type="pres">
      <dgm:prSet presAssocID="{DF5DD834-4A01-4347-AEB5-A482B8EF7DB8}" presName="Name0" presStyleCnt="0">
        <dgm:presLayoutVars>
          <dgm:chMax/>
          <dgm:chPref/>
          <dgm:dir/>
        </dgm:presLayoutVars>
      </dgm:prSet>
      <dgm:spPr/>
      <dgm:t>
        <a:bodyPr/>
        <a:lstStyle/>
        <a:p>
          <a:endParaRPr lang="es-CO"/>
        </a:p>
      </dgm:t>
    </dgm:pt>
    <dgm:pt modelId="{3823513A-D463-4C47-976A-E26F6CE3ED92}" type="pres">
      <dgm:prSet presAssocID="{0235B2B7-89A8-4B63-97AB-1917414AAC83}" presName="parenttextcomposite" presStyleCnt="0"/>
      <dgm:spPr/>
    </dgm:pt>
    <dgm:pt modelId="{8536BE9E-A2C6-40C3-BF93-20EE9FDD8BA6}" type="pres">
      <dgm:prSet presAssocID="{0235B2B7-89A8-4B63-97AB-1917414AAC83}" presName="parenttext" presStyleLbl="revTx" presStyleIdx="0" presStyleCnt="3">
        <dgm:presLayoutVars>
          <dgm:chMax/>
          <dgm:chPref val="2"/>
          <dgm:bulletEnabled val="1"/>
        </dgm:presLayoutVars>
      </dgm:prSet>
      <dgm:spPr/>
      <dgm:t>
        <a:bodyPr/>
        <a:lstStyle/>
        <a:p>
          <a:endParaRPr lang="es-CO"/>
        </a:p>
      </dgm:t>
    </dgm:pt>
    <dgm:pt modelId="{A0FCF9F5-7AB9-4EF6-919B-2D419BE78E91}" type="pres">
      <dgm:prSet presAssocID="{0235B2B7-89A8-4B63-97AB-1917414AAC83}" presName="composite" presStyleCnt="0"/>
      <dgm:spPr/>
    </dgm:pt>
    <dgm:pt modelId="{6B466271-3B02-404F-8097-C98C3F77D8BF}" type="pres">
      <dgm:prSet presAssocID="{0235B2B7-89A8-4B63-97AB-1917414AAC83}" presName="chevron1" presStyleLbl="alignNode1" presStyleIdx="0" presStyleCnt="21"/>
      <dgm:spPr/>
    </dgm:pt>
    <dgm:pt modelId="{CD1B9AA0-7E96-439D-A8C2-99227F73B76C}" type="pres">
      <dgm:prSet presAssocID="{0235B2B7-89A8-4B63-97AB-1917414AAC83}" presName="chevron2" presStyleLbl="alignNode1" presStyleIdx="1" presStyleCnt="21"/>
      <dgm:spPr/>
    </dgm:pt>
    <dgm:pt modelId="{472697F3-6EAA-412C-876B-08D9BFE6D93D}" type="pres">
      <dgm:prSet presAssocID="{0235B2B7-89A8-4B63-97AB-1917414AAC83}" presName="chevron3" presStyleLbl="alignNode1" presStyleIdx="2" presStyleCnt="21"/>
      <dgm:spPr/>
    </dgm:pt>
    <dgm:pt modelId="{2E6B1DDD-2DB5-4F5F-807C-29D38DAD96D9}" type="pres">
      <dgm:prSet presAssocID="{0235B2B7-89A8-4B63-97AB-1917414AAC83}" presName="chevron4" presStyleLbl="alignNode1" presStyleIdx="3" presStyleCnt="21"/>
      <dgm:spPr/>
    </dgm:pt>
    <dgm:pt modelId="{3D1862F6-21CF-4D69-AD3C-E62DFE5919BE}" type="pres">
      <dgm:prSet presAssocID="{0235B2B7-89A8-4B63-97AB-1917414AAC83}" presName="chevron5" presStyleLbl="alignNode1" presStyleIdx="4" presStyleCnt="21"/>
      <dgm:spPr/>
    </dgm:pt>
    <dgm:pt modelId="{5E02D754-5870-4731-AD9E-2F7200DBBB5A}" type="pres">
      <dgm:prSet presAssocID="{0235B2B7-89A8-4B63-97AB-1917414AAC83}" presName="chevron6" presStyleLbl="alignNode1" presStyleIdx="5" presStyleCnt="21"/>
      <dgm:spPr/>
    </dgm:pt>
    <dgm:pt modelId="{B1870165-E752-43BA-96D7-DE7888BF7EB2}" type="pres">
      <dgm:prSet presAssocID="{0235B2B7-89A8-4B63-97AB-1917414AAC83}" presName="chevron7" presStyleLbl="alignNode1" presStyleIdx="6" presStyleCnt="21"/>
      <dgm:spPr/>
    </dgm:pt>
    <dgm:pt modelId="{C1B431BD-1409-4000-A29D-8728234CD7E7}" type="pres">
      <dgm:prSet presAssocID="{0235B2B7-89A8-4B63-97AB-1917414AAC83}" presName="childtext" presStyleLbl="solidFgAcc1" presStyleIdx="0" presStyleCnt="3" custScaleX="157605">
        <dgm:presLayoutVars>
          <dgm:chMax/>
          <dgm:chPref val="0"/>
          <dgm:bulletEnabled val="1"/>
        </dgm:presLayoutVars>
      </dgm:prSet>
      <dgm:spPr/>
      <dgm:t>
        <a:bodyPr/>
        <a:lstStyle/>
        <a:p>
          <a:endParaRPr lang="en-US"/>
        </a:p>
      </dgm:t>
    </dgm:pt>
    <dgm:pt modelId="{4CF2634D-F91E-4911-A979-94E01FB0E1D6}" type="pres">
      <dgm:prSet presAssocID="{049B59EC-E594-4AEC-873C-4394924FAD50}" presName="sibTrans" presStyleCnt="0"/>
      <dgm:spPr/>
    </dgm:pt>
    <dgm:pt modelId="{96824CB6-B2D0-443E-B459-42C27FBF6591}" type="pres">
      <dgm:prSet presAssocID="{D9A9D83B-E401-4705-81A1-AC62916B45EB}" presName="parenttextcomposite" presStyleCnt="0"/>
      <dgm:spPr/>
    </dgm:pt>
    <dgm:pt modelId="{54517FE4-1CE6-43FE-B6C3-56D8978F0C8D}" type="pres">
      <dgm:prSet presAssocID="{D9A9D83B-E401-4705-81A1-AC62916B45EB}" presName="parenttext" presStyleLbl="revTx" presStyleIdx="1" presStyleCnt="3">
        <dgm:presLayoutVars>
          <dgm:chMax/>
          <dgm:chPref val="2"/>
          <dgm:bulletEnabled val="1"/>
        </dgm:presLayoutVars>
      </dgm:prSet>
      <dgm:spPr/>
      <dgm:t>
        <a:bodyPr/>
        <a:lstStyle/>
        <a:p>
          <a:endParaRPr lang="en-US"/>
        </a:p>
      </dgm:t>
    </dgm:pt>
    <dgm:pt modelId="{E24948D4-29DD-46DA-AFC8-1FC326A83A99}" type="pres">
      <dgm:prSet presAssocID="{D9A9D83B-E401-4705-81A1-AC62916B45EB}" presName="composite" presStyleCnt="0"/>
      <dgm:spPr/>
    </dgm:pt>
    <dgm:pt modelId="{6CFEF6FA-FCAB-4797-BA43-DF3FE946BD9D}" type="pres">
      <dgm:prSet presAssocID="{D9A9D83B-E401-4705-81A1-AC62916B45EB}" presName="chevron1" presStyleLbl="alignNode1" presStyleIdx="7" presStyleCnt="21"/>
      <dgm:spPr/>
    </dgm:pt>
    <dgm:pt modelId="{E4AA5AD3-D585-4635-ADBE-6CD9FA466A5A}" type="pres">
      <dgm:prSet presAssocID="{D9A9D83B-E401-4705-81A1-AC62916B45EB}" presName="chevron2" presStyleLbl="alignNode1" presStyleIdx="8" presStyleCnt="21"/>
      <dgm:spPr/>
    </dgm:pt>
    <dgm:pt modelId="{F1D0DB9E-CA9A-46F3-AC51-4FD5439620E2}" type="pres">
      <dgm:prSet presAssocID="{D9A9D83B-E401-4705-81A1-AC62916B45EB}" presName="chevron3" presStyleLbl="alignNode1" presStyleIdx="9" presStyleCnt="21"/>
      <dgm:spPr/>
    </dgm:pt>
    <dgm:pt modelId="{EBDA8CB9-607E-4081-B420-F62FAE335791}" type="pres">
      <dgm:prSet presAssocID="{D9A9D83B-E401-4705-81A1-AC62916B45EB}" presName="chevron4" presStyleLbl="alignNode1" presStyleIdx="10" presStyleCnt="21"/>
      <dgm:spPr/>
    </dgm:pt>
    <dgm:pt modelId="{7DC12562-B335-4BCB-BE63-CF2B1270DC8E}" type="pres">
      <dgm:prSet presAssocID="{D9A9D83B-E401-4705-81A1-AC62916B45EB}" presName="chevron5" presStyleLbl="alignNode1" presStyleIdx="11" presStyleCnt="21"/>
      <dgm:spPr/>
    </dgm:pt>
    <dgm:pt modelId="{CE521A4E-1119-48EE-8FF6-A3B50A705B75}" type="pres">
      <dgm:prSet presAssocID="{D9A9D83B-E401-4705-81A1-AC62916B45EB}" presName="chevron6" presStyleLbl="alignNode1" presStyleIdx="12" presStyleCnt="21"/>
      <dgm:spPr/>
    </dgm:pt>
    <dgm:pt modelId="{9FD55D99-162C-45E4-9D78-919D9729D599}" type="pres">
      <dgm:prSet presAssocID="{D9A9D83B-E401-4705-81A1-AC62916B45EB}" presName="chevron7" presStyleLbl="alignNode1" presStyleIdx="13" presStyleCnt="21"/>
      <dgm:spPr/>
    </dgm:pt>
    <dgm:pt modelId="{59615CC4-FE84-4243-8606-5E78987C3C2B}" type="pres">
      <dgm:prSet presAssocID="{D9A9D83B-E401-4705-81A1-AC62916B45EB}" presName="childtext" presStyleLbl="solidFgAcc1" presStyleIdx="1" presStyleCnt="3" custScaleX="157605">
        <dgm:presLayoutVars>
          <dgm:chMax/>
          <dgm:chPref val="0"/>
          <dgm:bulletEnabled val="1"/>
        </dgm:presLayoutVars>
      </dgm:prSet>
      <dgm:spPr/>
      <dgm:t>
        <a:bodyPr/>
        <a:lstStyle/>
        <a:p>
          <a:endParaRPr lang="en-US"/>
        </a:p>
      </dgm:t>
    </dgm:pt>
    <dgm:pt modelId="{D19EA3C6-636D-486F-AC18-35D3B8F9B034}" type="pres">
      <dgm:prSet presAssocID="{C0A74AB2-0227-4256-9FAC-997F3554EE04}" presName="sibTrans" presStyleCnt="0"/>
      <dgm:spPr/>
    </dgm:pt>
    <dgm:pt modelId="{ED13E325-3443-4391-9139-9F493045B77C}" type="pres">
      <dgm:prSet presAssocID="{73648298-2B73-4F82-8443-52C639AC5403}" presName="parenttextcomposite" presStyleCnt="0"/>
      <dgm:spPr/>
    </dgm:pt>
    <dgm:pt modelId="{4752C6E8-A6BB-47DA-ADAA-CBECD7DD6E5F}" type="pres">
      <dgm:prSet presAssocID="{73648298-2B73-4F82-8443-52C639AC5403}" presName="parenttext" presStyleLbl="revTx" presStyleIdx="2" presStyleCnt="3">
        <dgm:presLayoutVars>
          <dgm:chMax/>
          <dgm:chPref val="2"/>
          <dgm:bulletEnabled val="1"/>
        </dgm:presLayoutVars>
      </dgm:prSet>
      <dgm:spPr/>
      <dgm:t>
        <a:bodyPr/>
        <a:lstStyle/>
        <a:p>
          <a:endParaRPr lang="en-US"/>
        </a:p>
      </dgm:t>
    </dgm:pt>
    <dgm:pt modelId="{67F089CB-E947-4523-A0AE-66FE59A69133}" type="pres">
      <dgm:prSet presAssocID="{73648298-2B73-4F82-8443-52C639AC5403}" presName="composite" presStyleCnt="0"/>
      <dgm:spPr/>
    </dgm:pt>
    <dgm:pt modelId="{F831FFAE-A352-43B1-86AD-00881CE44DD4}" type="pres">
      <dgm:prSet presAssocID="{73648298-2B73-4F82-8443-52C639AC5403}" presName="chevron1" presStyleLbl="alignNode1" presStyleIdx="14" presStyleCnt="21"/>
      <dgm:spPr/>
    </dgm:pt>
    <dgm:pt modelId="{D7AD437F-D836-4957-BDE6-39B3363CA2DC}" type="pres">
      <dgm:prSet presAssocID="{73648298-2B73-4F82-8443-52C639AC5403}" presName="chevron2" presStyleLbl="alignNode1" presStyleIdx="15" presStyleCnt="21"/>
      <dgm:spPr/>
    </dgm:pt>
    <dgm:pt modelId="{8A20DD66-6AA7-487C-A253-4CA86D68FDCB}" type="pres">
      <dgm:prSet presAssocID="{73648298-2B73-4F82-8443-52C639AC5403}" presName="chevron3" presStyleLbl="alignNode1" presStyleIdx="16" presStyleCnt="21"/>
      <dgm:spPr/>
    </dgm:pt>
    <dgm:pt modelId="{E1911EAB-76E3-4974-8984-DB8E539CE2D2}" type="pres">
      <dgm:prSet presAssocID="{73648298-2B73-4F82-8443-52C639AC5403}" presName="chevron4" presStyleLbl="alignNode1" presStyleIdx="17" presStyleCnt="21"/>
      <dgm:spPr/>
    </dgm:pt>
    <dgm:pt modelId="{62230D1D-8205-43C3-85F5-20E201C4C878}" type="pres">
      <dgm:prSet presAssocID="{73648298-2B73-4F82-8443-52C639AC5403}" presName="chevron5" presStyleLbl="alignNode1" presStyleIdx="18" presStyleCnt="21"/>
      <dgm:spPr/>
    </dgm:pt>
    <dgm:pt modelId="{98EF6C12-1EC0-4419-867D-C6B9FD3839C9}" type="pres">
      <dgm:prSet presAssocID="{73648298-2B73-4F82-8443-52C639AC5403}" presName="chevron6" presStyleLbl="alignNode1" presStyleIdx="19" presStyleCnt="21"/>
      <dgm:spPr/>
    </dgm:pt>
    <dgm:pt modelId="{F5456ACC-C55C-44B4-9EEF-1004A1AED05A}" type="pres">
      <dgm:prSet presAssocID="{73648298-2B73-4F82-8443-52C639AC5403}" presName="chevron7" presStyleLbl="alignNode1" presStyleIdx="20" presStyleCnt="21"/>
      <dgm:spPr/>
    </dgm:pt>
    <dgm:pt modelId="{961F0D4C-1036-408F-9502-644F2503BFA3}" type="pres">
      <dgm:prSet presAssocID="{73648298-2B73-4F82-8443-52C639AC5403}" presName="childtext" presStyleLbl="solidFgAcc1" presStyleIdx="2" presStyleCnt="3" custScaleX="157605">
        <dgm:presLayoutVars>
          <dgm:chMax/>
          <dgm:chPref val="0"/>
          <dgm:bulletEnabled val="1"/>
        </dgm:presLayoutVars>
      </dgm:prSet>
      <dgm:spPr/>
      <dgm:t>
        <a:bodyPr/>
        <a:lstStyle/>
        <a:p>
          <a:endParaRPr lang="en-US"/>
        </a:p>
      </dgm:t>
    </dgm:pt>
  </dgm:ptLst>
  <dgm:cxnLst>
    <dgm:cxn modelId="{73B18092-A173-4C36-9128-8D81113F53EF}" srcId="{0235B2B7-89A8-4B63-97AB-1917414AAC83}" destId="{859C6F95-C436-4A61-8DC4-60C1E19DB5ED}" srcOrd="0" destOrd="0" parTransId="{BC4DB096-1526-4D95-BA7B-88770D36CCD0}" sibTransId="{BE1C8245-E337-4B05-9920-57A4E5E94381}"/>
    <dgm:cxn modelId="{1F03A079-F710-407E-8756-2586636BBC05}" srcId="{DF5DD834-4A01-4347-AEB5-A482B8EF7DB8}" destId="{73648298-2B73-4F82-8443-52C639AC5403}" srcOrd="2" destOrd="0" parTransId="{4D90785D-DF20-41FB-8A81-610086884522}" sibTransId="{DF24A57A-A7BA-4748-906D-E1A3790C32DE}"/>
    <dgm:cxn modelId="{411DA69D-2232-4512-BFF5-6C4C2F7FA182}" srcId="{D9A9D83B-E401-4705-81A1-AC62916B45EB}" destId="{8CE63727-8B1F-4366-B77F-8B350CF0B538}" srcOrd="0" destOrd="0" parTransId="{04C09C83-17C3-4B75-948C-460691E88B10}" sibTransId="{BC883664-0579-4852-AA05-083EF0A97135}"/>
    <dgm:cxn modelId="{CA689F20-1E75-4C75-B84F-7E8793C545EE}" srcId="{73648298-2B73-4F82-8443-52C639AC5403}" destId="{E13BADA6-D02C-4B2A-BF5F-8D2A6F4401C9}" srcOrd="0" destOrd="0" parTransId="{828404FD-E358-49B7-8CBB-2CA600F0B37F}" sibTransId="{DBE584A8-6C21-43FA-9DF8-8D577C11B8B7}"/>
    <dgm:cxn modelId="{DD5154F6-317C-4D4A-850C-D3B488707E74}" type="presOf" srcId="{DF5DD834-4A01-4347-AEB5-A482B8EF7DB8}" destId="{F18E18F7-514E-48E6-A302-F6E9FDF518D7}" srcOrd="0" destOrd="0" presId="urn:microsoft.com/office/officeart/2008/layout/VerticalAccentList"/>
    <dgm:cxn modelId="{1026F36B-A654-4C83-8272-470407943B89}" srcId="{DF5DD834-4A01-4347-AEB5-A482B8EF7DB8}" destId="{D9A9D83B-E401-4705-81A1-AC62916B45EB}" srcOrd="1" destOrd="0" parTransId="{EE318A45-013E-4010-9892-CADC07E5BA3B}" sibTransId="{C0A74AB2-0227-4256-9FAC-997F3554EE04}"/>
    <dgm:cxn modelId="{DEBCC91D-8B43-4161-8AF1-70F494FB64C7}" type="presOf" srcId="{859C6F95-C436-4A61-8DC4-60C1E19DB5ED}" destId="{C1B431BD-1409-4000-A29D-8728234CD7E7}" srcOrd="0" destOrd="0" presId="urn:microsoft.com/office/officeart/2008/layout/VerticalAccentList"/>
    <dgm:cxn modelId="{53885FAD-1102-4A7F-A0AD-1B9DC5DBCC95}" type="presOf" srcId="{8CE63727-8B1F-4366-B77F-8B350CF0B538}" destId="{59615CC4-FE84-4243-8606-5E78987C3C2B}" srcOrd="0" destOrd="0" presId="urn:microsoft.com/office/officeart/2008/layout/VerticalAccentList"/>
    <dgm:cxn modelId="{E9ECB344-8C1A-4B06-9208-D76A68B46CE0}" srcId="{DF5DD834-4A01-4347-AEB5-A482B8EF7DB8}" destId="{0235B2B7-89A8-4B63-97AB-1917414AAC83}" srcOrd="0" destOrd="0" parTransId="{85954AF2-E79D-481D-B485-BF7F8EA9DD38}" sibTransId="{049B59EC-E594-4AEC-873C-4394924FAD50}"/>
    <dgm:cxn modelId="{8EC57219-1BD1-4503-993F-E3B27BB5C455}" type="presOf" srcId="{73648298-2B73-4F82-8443-52C639AC5403}" destId="{4752C6E8-A6BB-47DA-ADAA-CBECD7DD6E5F}" srcOrd="0" destOrd="0" presId="urn:microsoft.com/office/officeart/2008/layout/VerticalAccentList"/>
    <dgm:cxn modelId="{F172F083-E74A-470B-A61F-706C5B53175A}" type="presOf" srcId="{E13BADA6-D02C-4B2A-BF5F-8D2A6F4401C9}" destId="{961F0D4C-1036-408F-9502-644F2503BFA3}" srcOrd="0" destOrd="0" presId="urn:microsoft.com/office/officeart/2008/layout/VerticalAccentList"/>
    <dgm:cxn modelId="{416CB2F6-7552-4302-B560-97B64FEF4652}" type="presOf" srcId="{0235B2B7-89A8-4B63-97AB-1917414AAC83}" destId="{8536BE9E-A2C6-40C3-BF93-20EE9FDD8BA6}" srcOrd="0" destOrd="0" presId="urn:microsoft.com/office/officeart/2008/layout/VerticalAccentList"/>
    <dgm:cxn modelId="{52BC3A42-4C65-462D-8AFE-8A843E79EB55}" type="presOf" srcId="{D9A9D83B-E401-4705-81A1-AC62916B45EB}" destId="{54517FE4-1CE6-43FE-B6C3-56D8978F0C8D}" srcOrd="0" destOrd="0" presId="urn:microsoft.com/office/officeart/2008/layout/VerticalAccentList"/>
    <dgm:cxn modelId="{3CC1AECB-FA8A-4267-88D4-7E7E484B64FE}" type="presParOf" srcId="{F18E18F7-514E-48E6-A302-F6E9FDF518D7}" destId="{3823513A-D463-4C47-976A-E26F6CE3ED92}" srcOrd="0" destOrd="0" presId="urn:microsoft.com/office/officeart/2008/layout/VerticalAccentList"/>
    <dgm:cxn modelId="{C567A456-BED4-4640-A034-B937EC5FF57A}" type="presParOf" srcId="{3823513A-D463-4C47-976A-E26F6CE3ED92}" destId="{8536BE9E-A2C6-40C3-BF93-20EE9FDD8BA6}" srcOrd="0" destOrd="0" presId="urn:microsoft.com/office/officeart/2008/layout/VerticalAccentList"/>
    <dgm:cxn modelId="{504DBE63-AB0B-4C4E-B4B8-988B28AF1539}" type="presParOf" srcId="{F18E18F7-514E-48E6-A302-F6E9FDF518D7}" destId="{A0FCF9F5-7AB9-4EF6-919B-2D419BE78E91}" srcOrd="1" destOrd="0" presId="urn:microsoft.com/office/officeart/2008/layout/VerticalAccentList"/>
    <dgm:cxn modelId="{BE2DD473-84B9-4E1A-AB99-CB86066D69FC}" type="presParOf" srcId="{A0FCF9F5-7AB9-4EF6-919B-2D419BE78E91}" destId="{6B466271-3B02-404F-8097-C98C3F77D8BF}" srcOrd="0" destOrd="0" presId="urn:microsoft.com/office/officeart/2008/layout/VerticalAccentList"/>
    <dgm:cxn modelId="{E96076E9-0D03-4D7C-9527-589A9FB25E93}" type="presParOf" srcId="{A0FCF9F5-7AB9-4EF6-919B-2D419BE78E91}" destId="{CD1B9AA0-7E96-439D-A8C2-99227F73B76C}" srcOrd="1" destOrd="0" presId="urn:microsoft.com/office/officeart/2008/layout/VerticalAccentList"/>
    <dgm:cxn modelId="{30B3B0A0-D5D4-4C48-95A8-D14A1C5073C6}" type="presParOf" srcId="{A0FCF9F5-7AB9-4EF6-919B-2D419BE78E91}" destId="{472697F3-6EAA-412C-876B-08D9BFE6D93D}" srcOrd="2" destOrd="0" presId="urn:microsoft.com/office/officeart/2008/layout/VerticalAccentList"/>
    <dgm:cxn modelId="{32ED7027-F1AE-469F-BDE8-8BCC130074DC}" type="presParOf" srcId="{A0FCF9F5-7AB9-4EF6-919B-2D419BE78E91}" destId="{2E6B1DDD-2DB5-4F5F-807C-29D38DAD96D9}" srcOrd="3" destOrd="0" presId="urn:microsoft.com/office/officeart/2008/layout/VerticalAccentList"/>
    <dgm:cxn modelId="{41600687-DF63-49BE-8C1B-53D26A8E7C9D}" type="presParOf" srcId="{A0FCF9F5-7AB9-4EF6-919B-2D419BE78E91}" destId="{3D1862F6-21CF-4D69-AD3C-E62DFE5919BE}" srcOrd="4" destOrd="0" presId="urn:microsoft.com/office/officeart/2008/layout/VerticalAccentList"/>
    <dgm:cxn modelId="{83D988F1-B6AB-4E2D-B90E-E20616263331}" type="presParOf" srcId="{A0FCF9F5-7AB9-4EF6-919B-2D419BE78E91}" destId="{5E02D754-5870-4731-AD9E-2F7200DBBB5A}" srcOrd="5" destOrd="0" presId="urn:microsoft.com/office/officeart/2008/layout/VerticalAccentList"/>
    <dgm:cxn modelId="{4CB17A4B-226C-449B-96E9-E30897E6C8A7}" type="presParOf" srcId="{A0FCF9F5-7AB9-4EF6-919B-2D419BE78E91}" destId="{B1870165-E752-43BA-96D7-DE7888BF7EB2}" srcOrd="6" destOrd="0" presId="urn:microsoft.com/office/officeart/2008/layout/VerticalAccentList"/>
    <dgm:cxn modelId="{74210185-9B5D-4A31-A5DD-4627123E8B51}" type="presParOf" srcId="{A0FCF9F5-7AB9-4EF6-919B-2D419BE78E91}" destId="{C1B431BD-1409-4000-A29D-8728234CD7E7}" srcOrd="7" destOrd="0" presId="urn:microsoft.com/office/officeart/2008/layout/VerticalAccentList"/>
    <dgm:cxn modelId="{83D92CDB-A70C-432F-BF7E-7208C9A07FF2}" type="presParOf" srcId="{F18E18F7-514E-48E6-A302-F6E9FDF518D7}" destId="{4CF2634D-F91E-4911-A979-94E01FB0E1D6}" srcOrd="2" destOrd="0" presId="urn:microsoft.com/office/officeart/2008/layout/VerticalAccentList"/>
    <dgm:cxn modelId="{7BC22494-6BA6-41D7-AE6D-EFE57DA37609}" type="presParOf" srcId="{F18E18F7-514E-48E6-A302-F6E9FDF518D7}" destId="{96824CB6-B2D0-443E-B459-42C27FBF6591}" srcOrd="3" destOrd="0" presId="urn:microsoft.com/office/officeart/2008/layout/VerticalAccentList"/>
    <dgm:cxn modelId="{18152CAF-1594-4774-B53D-7FD23E0023E3}" type="presParOf" srcId="{96824CB6-B2D0-443E-B459-42C27FBF6591}" destId="{54517FE4-1CE6-43FE-B6C3-56D8978F0C8D}" srcOrd="0" destOrd="0" presId="urn:microsoft.com/office/officeart/2008/layout/VerticalAccentList"/>
    <dgm:cxn modelId="{6294C0D4-44B7-4B98-B22A-F94B22269B76}" type="presParOf" srcId="{F18E18F7-514E-48E6-A302-F6E9FDF518D7}" destId="{E24948D4-29DD-46DA-AFC8-1FC326A83A99}" srcOrd="4" destOrd="0" presId="urn:microsoft.com/office/officeart/2008/layout/VerticalAccentList"/>
    <dgm:cxn modelId="{8EC5C44C-CAEE-479D-B1A6-CD939567B224}" type="presParOf" srcId="{E24948D4-29DD-46DA-AFC8-1FC326A83A99}" destId="{6CFEF6FA-FCAB-4797-BA43-DF3FE946BD9D}" srcOrd="0" destOrd="0" presId="urn:microsoft.com/office/officeart/2008/layout/VerticalAccentList"/>
    <dgm:cxn modelId="{94374BB6-B002-4C42-B02A-295151C1CC57}" type="presParOf" srcId="{E24948D4-29DD-46DA-AFC8-1FC326A83A99}" destId="{E4AA5AD3-D585-4635-ADBE-6CD9FA466A5A}" srcOrd="1" destOrd="0" presId="urn:microsoft.com/office/officeart/2008/layout/VerticalAccentList"/>
    <dgm:cxn modelId="{2D663A98-D758-474D-8169-F4B1D03D599F}" type="presParOf" srcId="{E24948D4-29DD-46DA-AFC8-1FC326A83A99}" destId="{F1D0DB9E-CA9A-46F3-AC51-4FD5439620E2}" srcOrd="2" destOrd="0" presId="urn:microsoft.com/office/officeart/2008/layout/VerticalAccentList"/>
    <dgm:cxn modelId="{058D81D3-7655-401F-94F4-8605710614FF}" type="presParOf" srcId="{E24948D4-29DD-46DA-AFC8-1FC326A83A99}" destId="{EBDA8CB9-607E-4081-B420-F62FAE335791}" srcOrd="3" destOrd="0" presId="urn:microsoft.com/office/officeart/2008/layout/VerticalAccentList"/>
    <dgm:cxn modelId="{191590F6-C208-45A0-9DBB-C96CD73E0897}" type="presParOf" srcId="{E24948D4-29DD-46DA-AFC8-1FC326A83A99}" destId="{7DC12562-B335-4BCB-BE63-CF2B1270DC8E}" srcOrd="4" destOrd="0" presId="urn:microsoft.com/office/officeart/2008/layout/VerticalAccentList"/>
    <dgm:cxn modelId="{221FC4CE-70EB-44F1-A19C-7B1905302048}" type="presParOf" srcId="{E24948D4-29DD-46DA-AFC8-1FC326A83A99}" destId="{CE521A4E-1119-48EE-8FF6-A3B50A705B75}" srcOrd="5" destOrd="0" presId="urn:microsoft.com/office/officeart/2008/layout/VerticalAccentList"/>
    <dgm:cxn modelId="{4CFA0543-E104-4331-892D-49963DAD8671}" type="presParOf" srcId="{E24948D4-29DD-46DA-AFC8-1FC326A83A99}" destId="{9FD55D99-162C-45E4-9D78-919D9729D599}" srcOrd="6" destOrd="0" presId="urn:microsoft.com/office/officeart/2008/layout/VerticalAccentList"/>
    <dgm:cxn modelId="{64DFF0F1-5A61-4FD9-A8FB-B66C158A6082}" type="presParOf" srcId="{E24948D4-29DD-46DA-AFC8-1FC326A83A99}" destId="{59615CC4-FE84-4243-8606-5E78987C3C2B}" srcOrd="7" destOrd="0" presId="urn:microsoft.com/office/officeart/2008/layout/VerticalAccentList"/>
    <dgm:cxn modelId="{E00B01CE-0A42-4E32-9214-53B955EC46FF}" type="presParOf" srcId="{F18E18F7-514E-48E6-A302-F6E9FDF518D7}" destId="{D19EA3C6-636D-486F-AC18-35D3B8F9B034}" srcOrd="5" destOrd="0" presId="urn:microsoft.com/office/officeart/2008/layout/VerticalAccentList"/>
    <dgm:cxn modelId="{7A862790-CB11-45BC-8B98-7FA17F48FFE2}" type="presParOf" srcId="{F18E18F7-514E-48E6-A302-F6E9FDF518D7}" destId="{ED13E325-3443-4391-9139-9F493045B77C}" srcOrd="6" destOrd="0" presId="urn:microsoft.com/office/officeart/2008/layout/VerticalAccentList"/>
    <dgm:cxn modelId="{6315EAF2-BAAD-42B6-849A-22D130887147}" type="presParOf" srcId="{ED13E325-3443-4391-9139-9F493045B77C}" destId="{4752C6E8-A6BB-47DA-ADAA-CBECD7DD6E5F}" srcOrd="0" destOrd="0" presId="urn:microsoft.com/office/officeart/2008/layout/VerticalAccentList"/>
    <dgm:cxn modelId="{3C758B25-AFF4-4048-B71A-BC7C0476CA2C}" type="presParOf" srcId="{F18E18F7-514E-48E6-A302-F6E9FDF518D7}" destId="{67F089CB-E947-4523-A0AE-66FE59A69133}" srcOrd="7" destOrd="0" presId="urn:microsoft.com/office/officeart/2008/layout/VerticalAccentList"/>
    <dgm:cxn modelId="{32556FF4-8151-43F0-B6EC-20D69A9CDAAD}" type="presParOf" srcId="{67F089CB-E947-4523-A0AE-66FE59A69133}" destId="{F831FFAE-A352-43B1-86AD-00881CE44DD4}" srcOrd="0" destOrd="0" presId="urn:microsoft.com/office/officeart/2008/layout/VerticalAccentList"/>
    <dgm:cxn modelId="{606A7BD1-14FC-4EC8-B35B-D3B11FFADB69}" type="presParOf" srcId="{67F089CB-E947-4523-A0AE-66FE59A69133}" destId="{D7AD437F-D836-4957-BDE6-39B3363CA2DC}" srcOrd="1" destOrd="0" presId="urn:microsoft.com/office/officeart/2008/layout/VerticalAccentList"/>
    <dgm:cxn modelId="{FFAD3EF2-3157-416B-9968-F20C077C5700}" type="presParOf" srcId="{67F089CB-E947-4523-A0AE-66FE59A69133}" destId="{8A20DD66-6AA7-487C-A253-4CA86D68FDCB}" srcOrd="2" destOrd="0" presId="urn:microsoft.com/office/officeart/2008/layout/VerticalAccentList"/>
    <dgm:cxn modelId="{B0BA6797-52BA-4B62-B822-42349031FC6E}" type="presParOf" srcId="{67F089CB-E947-4523-A0AE-66FE59A69133}" destId="{E1911EAB-76E3-4974-8984-DB8E539CE2D2}" srcOrd="3" destOrd="0" presId="urn:microsoft.com/office/officeart/2008/layout/VerticalAccentList"/>
    <dgm:cxn modelId="{F7E6A103-DAFF-4AC7-B68D-49D7DACA7BBB}" type="presParOf" srcId="{67F089CB-E947-4523-A0AE-66FE59A69133}" destId="{62230D1D-8205-43C3-85F5-20E201C4C878}" srcOrd="4" destOrd="0" presId="urn:microsoft.com/office/officeart/2008/layout/VerticalAccentList"/>
    <dgm:cxn modelId="{0E655694-47C2-4AF0-AA83-3447C65C4C61}" type="presParOf" srcId="{67F089CB-E947-4523-A0AE-66FE59A69133}" destId="{98EF6C12-1EC0-4419-867D-C6B9FD3839C9}" srcOrd="5" destOrd="0" presId="urn:microsoft.com/office/officeart/2008/layout/VerticalAccentList"/>
    <dgm:cxn modelId="{104DB14A-6A29-428C-8945-FE5D67E84EA2}" type="presParOf" srcId="{67F089CB-E947-4523-A0AE-66FE59A69133}" destId="{F5456ACC-C55C-44B4-9EEF-1004A1AED05A}" srcOrd="6" destOrd="0" presId="urn:microsoft.com/office/officeart/2008/layout/VerticalAccentList"/>
    <dgm:cxn modelId="{149B811F-511C-4393-84D8-E268BE0EAF07}" type="presParOf" srcId="{67F089CB-E947-4523-A0AE-66FE59A69133}" destId="{961F0D4C-1036-408F-9502-644F2503BFA3}"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17B17F7-0F20-4EF5-A68C-54011E625500}" type="doc">
      <dgm:prSet loTypeId="urn:microsoft.com/office/officeart/2005/8/layout/venn3" loCatId="relationship" qsTypeId="urn:microsoft.com/office/officeart/2005/8/quickstyle/simple1" qsCatId="simple" csTypeId="urn:microsoft.com/office/officeart/2005/8/colors/accent1_1" csCatId="accent1" phldr="1"/>
      <dgm:spPr/>
    </dgm:pt>
    <dgm:pt modelId="{75C6307B-58A3-4A94-9F3A-3B9FEF1B849A}">
      <dgm:prSet phldrT="[Text]"/>
      <dgm:spPr/>
      <dgm:t>
        <a:bodyPr/>
        <a:lstStyle/>
        <a:p>
          <a:r>
            <a:rPr lang="en-US" dirty="0" err="1" smtClean="0"/>
            <a:t>Trabajadores</a:t>
          </a:r>
          <a:r>
            <a:rPr lang="en-US" dirty="0" smtClean="0"/>
            <a:t> </a:t>
          </a:r>
          <a:r>
            <a:rPr lang="en-US" dirty="0" err="1" smtClean="0"/>
            <a:t>agricolas</a:t>
          </a:r>
          <a:r>
            <a:rPr lang="en-US" dirty="0" smtClean="0"/>
            <a:t> y Rurales </a:t>
          </a:r>
          <a:endParaRPr lang="en-US" dirty="0"/>
        </a:p>
      </dgm:t>
    </dgm:pt>
    <dgm:pt modelId="{EB05627E-C183-446D-9A02-56EDF0BC0FA1}" type="parTrans" cxnId="{30EAAE60-8157-40F0-A9A3-F99B0B82A607}">
      <dgm:prSet/>
      <dgm:spPr/>
      <dgm:t>
        <a:bodyPr/>
        <a:lstStyle/>
        <a:p>
          <a:endParaRPr lang="en-US"/>
        </a:p>
      </dgm:t>
    </dgm:pt>
    <dgm:pt modelId="{1E51E18D-D713-4F95-B0E5-5CD0C989A7A9}" type="sibTrans" cxnId="{30EAAE60-8157-40F0-A9A3-F99B0B82A607}">
      <dgm:prSet/>
      <dgm:spPr/>
      <dgm:t>
        <a:bodyPr/>
        <a:lstStyle/>
        <a:p>
          <a:endParaRPr lang="en-US"/>
        </a:p>
      </dgm:t>
    </dgm:pt>
    <dgm:pt modelId="{ECB53C8A-B55C-450E-B2A9-A5BA24F41D12}">
      <dgm:prSet phldrT="[Text]"/>
      <dgm:spPr/>
      <dgm:t>
        <a:bodyPr/>
        <a:lstStyle/>
        <a:p>
          <a:r>
            <a:rPr lang="en-US" dirty="0" err="1" smtClean="0"/>
            <a:t>Trabajadores</a:t>
          </a:r>
          <a:r>
            <a:rPr lang="en-US" dirty="0" smtClean="0"/>
            <a:t> </a:t>
          </a:r>
          <a:r>
            <a:rPr lang="en-US" dirty="0" err="1" smtClean="0"/>
            <a:t>por</a:t>
          </a:r>
          <a:r>
            <a:rPr lang="en-US" dirty="0" smtClean="0"/>
            <a:t> </a:t>
          </a:r>
          <a:r>
            <a:rPr lang="en-US" dirty="0" err="1" smtClean="0"/>
            <a:t>cuenta</a:t>
          </a:r>
          <a:r>
            <a:rPr lang="en-US" dirty="0" smtClean="0"/>
            <a:t> </a:t>
          </a:r>
          <a:r>
            <a:rPr lang="en-US" dirty="0" err="1" smtClean="0"/>
            <a:t>propia</a:t>
          </a:r>
          <a:endParaRPr lang="en-US" dirty="0"/>
        </a:p>
      </dgm:t>
    </dgm:pt>
    <dgm:pt modelId="{191B92B4-0260-4D3B-9199-564AACB5B074}" type="parTrans" cxnId="{1CFBD3F3-D1A0-408E-AE0D-C29103DEE742}">
      <dgm:prSet/>
      <dgm:spPr/>
      <dgm:t>
        <a:bodyPr/>
        <a:lstStyle/>
        <a:p>
          <a:endParaRPr lang="en-US"/>
        </a:p>
      </dgm:t>
    </dgm:pt>
    <dgm:pt modelId="{E7F056EF-ED98-4CD0-B206-852414A319C3}" type="sibTrans" cxnId="{1CFBD3F3-D1A0-408E-AE0D-C29103DEE742}">
      <dgm:prSet/>
      <dgm:spPr/>
      <dgm:t>
        <a:bodyPr/>
        <a:lstStyle/>
        <a:p>
          <a:endParaRPr lang="en-US"/>
        </a:p>
      </dgm:t>
    </dgm:pt>
    <dgm:pt modelId="{E26F4081-6F97-4A27-B5A9-5B428EFD1D4D}">
      <dgm:prSet phldrT="[Text]"/>
      <dgm:spPr/>
      <dgm:t>
        <a:bodyPr/>
        <a:lstStyle/>
        <a:p>
          <a:r>
            <a:rPr lang="en-US" dirty="0" err="1" smtClean="0"/>
            <a:t>Trabajadores</a:t>
          </a:r>
          <a:r>
            <a:rPr lang="en-US" dirty="0" smtClean="0"/>
            <a:t> </a:t>
          </a:r>
          <a:r>
            <a:rPr lang="en-US" dirty="0" err="1" smtClean="0"/>
            <a:t>permanente</a:t>
          </a:r>
          <a:r>
            <a:rPr lang="en-US" dirty="0" smtClean="0"/>
            <a:t>, </a:t>
          </a:r>
          <a:r>
            <a:rPr lang="en-US" dirty="0" err="1" smtClean="0"/>
            <a:t>estacionales</a:t>
          </a:r>
          <a:r>
            <a:rPr lang="en-US" dirty="0" smtClean="0"/>
            <a:t>, </a:t>
          </a:r>
          <a:r>
            <a:rPr lang="en-US" dirty="0" err="1" smtClean="0"/>
            <a:t>informales</a:t>
          </a:r>
          <a:endParaRPr lang="en-US" dirty="0"/>
        </a:p>
      </dgm:t>
    </dgm:pt>
    <dgm:pt modelId="{9F22BDD9-C10D-41EB-AD63-8CA71B549AAB}" type="parTrans" cxnId="{C21E9B7A-39AF-4D66-BFA4-5FA3CB2A9F82}">
      <dgm:prSet/>
      <dgm:spPr/>
      <dgm:t>
        <a:bodyPr/>
        <a:lstStyle/>
        <a:p>
          <a:endParaRPr lang="en-US"/>
        </a:p>
      </dgm:t>
    </dgm:pt>
    <dgm:pt modelId="{B113315F-6F83-4458-A11F-76518BF4B640}" type="sibTrans" cxnId="{C21E9B7A-39AF-4D66-BFA4-5FA3CB2A9F82}">
      <dgm:prSet/>
      <dgm:spPr/>
      <dgm:t>
        <a:bodyPr/>
        <a:lstStyle/>
        <a:p>
          <a:endParaRPr lang="en-US"/>
        </a:p>
      </dgm:t>
    </dgm:pt>
    <dgm:pt modelId="{DDED8671-5A50-42A3-990D-7B5BF293F2ED}">
      <dgm:prSet phldrT="[Text]"/>
      <dgm:spPr/>
      <dgm:t>
        <a:bodyPr/>
        <a:lstStyle/>
        <a:p>
          <a:r>
            <a:rPr lang="en-US" dirty="0" err="1" smtClean="0"/>
            <a:t>Inquilinos</a:t>
          </a:r>
          <a:r>
            <a:rPr lang="en-US" dirty="0" smtClean="0"/>
            <a:t> </a:t>
          </a:r>
          <a:r>
            <a:rPr lang="en-US" dirty="0" err="1" smtClean="0"/>
            <a:t>por</a:t>
          </a:r>
          <a:r>
            <a:rPr lang="en-US" dirty="0" smtClean="0"/>
            <a:t> </a:t>
          </a:r>
          <a:r>
            <a:rPr lang="en-US" dirty="0" err="1" smtClean="0"/>
            <a:t>cuenta</a:t>
          </a:r>
          <a:r>
            <a:rPr lang="en-US" dirty="0" smtClean="0"/>
            <a:t> </a:t>
          </a:r>
          <a:r>
            <a:rPr lang="en-US" dirty="0" err="1" smtClean="0"/>
            <a:t>propia</a:t>
          </a:r>
          <a:r>
            <a:rPr lang="en-US" dirty="0" smtClean="0"/>
            <a:t>, </a:t>
          </a:r>
          <a:r>
            <a:rPr lang="en-US" dirty="0" err="1" smtClean="0"/>
            <a:t>aparceros</a:t>
          </a:r>
          <a:r>
            <a:rPr lang="en-US" dirty="0" smtClean="0"/>
            <a:t> y </a:t>
          </a:r>
          <a:r>
            <a:rPr lang="en-US" dirty="0" err="1" smtClean="0"/>
            <a:t>pequeños</a:t>
          </a:r>
          <a:r>
            <a:rPr lang="en-US" dirty="0" smtClean="0"/>
            <a:t> </a:t>
          </a:r>
          <a:r>
            <a:rPr lang="en-US" dirty="0" err="1" smtClean="0"/>
            <a:t>propietarios</a:t>
          </a:r>
          <a:endParaRPr lang="en-US" dirty="0"/>
        </a:p>
      </dgm:t>
    </dgm:pt>
    <dgm:pt modelId="{E9F50701-0685-4F1D-970B-66D101BCF18B}" type="parTrans" cxnId="{9228585F-CD80-4C0F-A77B-D43E354E92C3}">
      <dgm:prSet/>
      <dgm:spPr/>
      <dgm:t>
        <a:bodyPr/>
        <a:lstStyle/>
        <a:p>
          <a:endParaRPr lang="en-US"/>
        </a:p>
      </dgm:t>
    </dgm:pt>
    <dgm:pt modelId="{0D7391B6-4BD2-4DE2-B4A4-501F9DB5EC1C}" type="sibTrans" cxnId="{9228585F-CD80-4C0F-A77B-D43E354E92C3}">
      <dgm:prSet/>
      <dgm:spPr/>
      <dgm:t>
        <a:bodyPr/>
        <a:lstStyle/>
        <a:p>
          <a:endParaRPr lang="en-US"/>
        </a:p>
      </dgm:t>
    </dgm:pt>
    <dgm:pt modelId="{1603178A-1ACF-4624-AFB7-D7AED491A0B7}" type="pres">
      <dgm:prSet presAssocID="{317B17F7-0F20-4EF5-A68C-54011E625500}" presName="Name0" presStyleCnt="0">
        <dgm:presLayoutVars>
          <dgm:dir/>
          <dgm:resizeHandles val="exact"/>
        </dgm:presLayoutVars>
      </dgm:prSet>
      <dgm:spPr/>
    </dgm:pt>
    <dgm:pt modelId="{B70F5A2B-77CB-410C-BD0E-82E2B0CE0B1B}" type="pres">
      <dgm:prSet presAssocID="{75C6307B-58A3-4A94-9F3A-3B9FEF1B849A}" presName="Name5" presStyleLbl="vennNode1" presStyleIdx="0" presStyleCnt="4" custLinFactNeighborX="-30181" custLinFactNeighborY="26796">
        <dgm:presLayoutVars>
          <dgm:bulletEnabled val="1"/>
        </dgm:presLayoutVars>
      </dgm:prSet>
      <dgm:spPr/>
      <dgm:t>
        <a:bodyPr/>
        <a:lstStyle/>
        <a:p>
          <a:endParaRPr lang="es-CO"/>
        </a:p>
      </dgm:t>
    </dgm:pt>
    <dgm:pt modelId="{6CCBE9CF-1F8A-43FE-80E9-657C306CB9F6}" type="pres">
      <dgm:prSet presAssocID="{1E51E18D-D713-4F95-B0E5-5CD0C989A7A9}" presName="space" presStyleCnt="0"/>
      <dgm:spPr/>
    </dgm:pt>
    <dgm:pt modelId="{E66E203F-6022-4FF5-BE09-0864B1ACD312}" type="pres">
      <dgm:prSet presAssocID="{ECB53C8A-B55C-450E-B2A9-A5BA24F41D12}" presName="Name5" presStyleLbl="vennNode1" presStyleIdx="1" presStyleCnt="4" custLinFactNeighborX="14956" custLinFactNeighborY="51707">
        <dgm:presLayoutVars>
          <dgm:bulletEnabled val="1"/>
        </dgm:presLayoutVars>
      </dgm:prSet>
      <dgm:spPr/>
      <dgm:t>
        <a:bodyPr/>
        <a:lstStyle/>
        <a:p>
          <a:endParaRPr lang="es-CO"/>
        </a:p>
      </dgm:t>
    </dgm:pt>
    <dgm:pt modelId="{9B488C09-8C09-4637-8C4A-BFD694589495}" type="pres">
      <dgm:prSet presAssocID="{E7F056EF-ED98-4CD0-B206-852414A319C3}" presName="space" presStyleCnt="0"/>
      <dgm:spPr/>
    </dgm:pt>
    <dgm:pt modelId="{2D466E56-B269-4A05-AA8B-7782607B747C}" type="pres">
      <dgm:prSet presAssocID="{E26F4081-6F97-4A27-B5A9-5B428EFD1D4D}" presName="Name5" presStyleLbl="vennNode1" presStyleIdx="2" presStyleCnt="4" custLinFactNeighborX="29673" custLinFactNeighborY="20386">
        <dgm:presLayoutVars>
          <dgm:bulletEnabled val="1"/>
        </dgm:presLayoutVars>
      </dgm:prSet>
      <dgm:spPr/>
      <dgm:t>
        <a:bodyPr/>
        <a:lstStyle/>
        <a:p>
          <a:endParaRPr lang="en-US"/>
        </a:p>
      </dgm:t>
    </dgm:pt>
    <dgm:pt modelId="{8416434A-DD0C-464B-B7BC-D738E323E096}" type="pres">
      <dgm:prSet presAssocID="{B113315F-6F83-4458-A11F-76518BF4B640}" presName="space" presStyleCnt="0"/>
      <dgm:spPr/>
    </dgm:pt>
    <dgm:pt modelId="{EB065DB4-F947-4428-97C0-A607601997C0}" type="pres">
      <dgm:prSet presAssocID="{DDED8671-5A50-42A3-990D-7B5BF293F2ED}" presName="Name5" presStyleLbl="vennNode1" presStyleIdx="3" presStyleCnt="4" custLinFactNeighborX="85964" custLinFactNeighborY="20548">
        <dgm:presLayoutVars>
          <dgm:bulletEnabled val="1"/>
        </dgm:presLayoutVars>
      </dgm:prSet>
      <dgm:spPr/>
      <dgm:t>
        <a:bodyPr/>
        <a:lstStyle/>
        <a:p>
          <a:endParaRPr lang="es-CO"/>
        </a:p>
      </dgm:t>
    </dgm:pt>
  </dgm:ptLst>
  <dgm:cxnLst>
    <dgm:cxn modelId="{EF289273-EEC0-4C89-B0DF-ADC5EB060418}" type="presOf" srcId="{DDED8671-5A50-42A3-990D-7B5BF293F2ED}" destId="{EB065DB4-F947-4428-97C0-A607601997C0}" srcOrd="0" destOrd="0" presId="urn:microsoft.com/office/officeart/2005/8/layout/venn3"/>
    <dgm:cxn modelId="{C21E9B7A-39AF-4D66-BFA4-5FA3CB2A9F82}" srcId="{317B17F7-0F20-4EF5-A68C-54011E625500}" destId="{E26F4081-6F97-4A27-B5A9-5B428EFD1D4D}" srcOrd="2" destOrd="0" parTransId="{9F22BDD9-C10D-41EB-AD63-8CA71B549AAB}" sibTransId="{B113315F-6F83-4458-A11F-76518BF4B640}"/>
    <dgm:cxn modelId="{48CD5570-40B8-4068-8A9D-9B382BDB020D}" type="presOf" srcId="{E26F4081-6F97-4A27-B5A9-5B428EFD1D4D}" destId="{2D466E56-B269-4A05-AA8B-7782607B747C}" srcOrd="0" destOrd="0" presId="urn:microsoft.com/office/officeart/2005/8/layout/venn3"/>
    <dgm:cxn modelId="{31AC4473-0CB5-4E78-B540-E01ED6309E13}" type="presOf" srcId="{ECB53C8A-B55C-450E-B2A9-A5BA24F41D12}" destId="{E66E203F-6022-4FF5-BE09-0864B1ACD312}" srcOrd="0" destOrd="0" presId="urn:microsoft.com/office/officeart/2005/8/layout/venn3"/>
    <dgm:cxn modelId="{0C1476E9-AC6D-4D35-83B0-67E7580152DB}" type="presOf" srcId="{75C6307B-58A3-4A94-9F3A-3B9FEF1B849A}" destId="{B70F5A2B-77CB-410C-BD0E-82E2B0CE0B1B}" srcOrd="0" destOrd="0" presId="urn:microsoft.com/office/officeart/2005/8/layout/venn3"/>
    <dgm:cxn modelId="{9228585F-CD80-4C0F-A77B-D43E354E92C3}" srcId="{317B17F7-0F20-4EF5-A68C-54011E625500}" destId="{DDED8671-5A50-42A3-990D-7B5BF293F2ED}" srcOrd="3" destOrd="0" parTransId="{E9F50701-0685-4F1D-970B-66D101BCF18B}" sibTransId="{0D7391B6-4BD2-4DE2-B4A4-501F9DB5EC1C}"/>
    <dgm:cxn modelId="{F2A57806-9B4E-4AB0-8D00-FDB3F127910D}" type="presOf" srcId="{317B17F7-0F20-4EF5-A68C-54011E625500}" destId="{1603178A-1ACF-4624-AFB7-D7AED491A0B7}" srcOrd="0" destOrd="0" presId="urn:microsoft.com/office/officeart/2005/8/layout/venn3"/>
    <dgm:cxn modelId="{30EAAE60-8157-40F0-A9A3-F99B0B82A607}" srcId="{317B17F7-0F20-4EF5-A68C-54011E625500}" destId="{75C6307B-58A3-4A94-9F3A-3B9FEF1B849A}" srcOrd="0" destOrd="0" parTransId="{EB05627E-C183-446D-9A02-56EDF0BC0FA1}" sibTransId="{1E51E18D-D713-4F95-B0E5-5CD0C989A7A9}"/>
    <dgm:cxn modelId="{1CFBD3F3-D1A0-408E-AE0D-C29103DEE742}" srcId="{317B17F7-0F20-4EF5-A68C-54011E625500}" destId="{ECB53C8A-B55C-450E-B2A9-A5BA24F41D12}" srcOrd="1" destOrd="0" parTransId="{191B92B4-0260-4D3B-9199-564AACB5B074}" sibTransId="{E7F056EF-ED98-4CD0-B206-852414A319C3}"/>
    <dgm:cxn modelId="{1203AD8A-A597-4E3F-993B-FBA250699F0E}" type="presParOf" srcId="{1603178A-1ACF-4624-AFB7-D7AED491A0B7}" destId="{B70F5A2B-77CB-410C-BD0E-82E2B0CE0B1B}" srcOrd="0" destOrd="0" presId="urn:microsoft.com/office/officeart/2005/8/layout/venn3"/>
    <dgm:cxn modelId="{518C3069-FD68-4C5E-AFA5-76C960837AFF}" type="presParOf" srcId="{1603178A-1ACF-4624-AFB7-D7AED491A0B7}" destId="{6CCBE9CF-1F8A-43FE-80E9-657C306CB9F6}" srcOrd="1" destOrd="0" presId="urn:microsoft.com/office/officeart/2005/8/layout/venn3"/>
    <dgm:cxn modelId="{D55EB695-6157-400E-BCC1-6C97EF3BC390}" type="presParOf" srcId="{1603178A-1ACF-4624-AFB7-D7AED491A0B7}" destId="{E66E203F-6022-4FF5-BE09-0864B1ACD312}" srcOrd="2" destOrd="0" presId="urn:microsoft.com/office/officeart/2005/8/layout/venn3"/>
    <dgm:cxn modelId="{1B08792E-C012-4E8B-B860-0E15FCD00406}" type="presParOf" srcId="{1603178A-1ACF-4624-AFB7-D7AED491A0B7}" destId="{9B488C09-8C09-4637-8C4A-BFD694589495}" srcOrd="3" destOrd="0" presId="urn:microsoft.com/office/officeart/2005/8/layout/venn3"/>
    <dgm:cxn modelId="{6DB5FAB8-CF81-4564-8C06-99010C35F83C}" type="presParOf" srcId="{1603178A-1ACF-4624-AFB7-D7AED491A0B7}" destId="{2D466E56-B269-4A05-AA8B-7782607B747C}" srcOrd="4" destOrd="0" presId="urn:microsoft.com/office/officeart/2005/8/layout/venn3"/>
    <dgm:cxn modelId="{57C643AD-9544-472C-969E-D6A6C29D976C}" type="presParOf" srcId="{1603178A-1ACF-4624-AFB7-D7AED491A0B7}" destId="{8416434A-DD0C-464B-B7BC-D738E323E096}" srcOrd="5" destOrd="0" presId="urn:microsoft.com/office/officeart/2005/8/layout/venn3"/>
    <dgm:cxn modelId="{F45EDBA5-A01A-40AD-8F93-4F5301AA9DFE}" type="presParOf" srcId="{1603178A-1ACF-4624-AFB7-D7AED491A0B7}" destId="{EB065DB4-F947-4428-97C0-A607601997C0}" srcOrd="6"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5FCBC09-9CE7-4DD2-8D90-F4295D169D06}" type="doc">
      <dgm:prSet loTypeId="urn:microsoft.com/office/officeart/2005/8/layout/hProcess9" loCatId="process" qsTypeId="urn:microsoft.com/office/officeart/2005/8/quickstyle/simple1" qsCatId="simple" csTypeId="urn:microsoft.com/office/officeart/2005/8/colors/accent1_1" csCatId="accent1" phldr="1"/>
      <dgm:spPr/>
    </dgm:pt>
    <dgm:pt modelId="{DE56FC68-84D9-47CA-9BA9-1CCFD08F3CFF}">
      <dgm:prSet phldrT="[Text]"/>
      <dgm:spPr/>
      <dgm:t>
        <a:bodyPr/>
        <a:lstStyle/>
        <a:p>
          <a:r>
            <a:rPr lang="es-ES_tradnl" i="1" dirty="0" smtClean="0"/>
            <a:t>Senegal </a:t>
          </a:r>
          <a:r>
            <a:rPr lang="es-ES_tradnl" dirty="0" smtClean="0"/>
            <a:t>y </a:t>
          </a:r>
          <a:r>
            <a:rPr lang="es-ES_tradnl" i="1" dirty="0" smtClean="0"/>
            <a:t>Tailandia </a:t>
          </a:r>
          <a:r>
            <a:rPr lang="es-ES_tradnl" dirty="0" smtClean="0"/>
            <a:t>señalaron que, en sus países, existían sindicatos, asociaciones de productores agrícolas, campesinos y agricultores, y cooperativas</a:t>
          </a:r>
          <a:endParaRPr lang="en-US" dirty="0"/>
        </a:p>
      </dgm:t>
    </dgm:pt>
    <dgm:pt modelId="{190949D3-AF6B-4976-BD7A-A696EBBFB511}" type="parTrans" cxnId="{79E585C0-F398-457E-A1A7-9D5C2960C772}">
      <dgm:prSet/>
      <dgm:spPr/>
      <dgm:t>
        <a:bodyPr/>
        <a:lstStyle/>
        <a:p>
          <a:endParaRPr lang="en-US"/>
        </a:p>
      </dgm:t>
    </dgm:pt>
    <dgm:pt modelId="{DE7A79D5-5130-4848-B000-4F00F8E0E8E8}" type="sibTrans" cxnId="{79E585C0-F398-457E-A1A7-9D5C2960C772}">
      <dgm:prSet/>
      <dgm:spPr/>
      <dgm:t>
        <a:bodyPr/>
        <a:lstStyle/>
        <a:p>
          <a:endParaRPr lang="en-US"/>
        </a:p>
      </dgm:t>
    </dgm:pt>
    <dgm:pt modelId="{BFE1E372-560C-4ADA-A109-A34B001EFCCF}">
      <dgm:prSet phldrT="[Text]"/>
      <dgm:spPr/>
      <dgm:t>
        <a:bodyPr/>
        <a:lstStyle/>
        <a:p>
          <a:r>
            <a:rPr lang="es-ES_tradnl" dirty="0" smtClean="0"/>
            <a:t>En </a:t>
          </a:r>
          <a:r>
            <a:rPr lang="es-ES_tradnl" i="1" dirty="0" smtClean="0"/>
            <a:t>Dinamarca </a:t>
          </a:r>
          <a:r>
            <a:rPr lang="es-ES_tradnl" dirty="0" smtClean="0"/>
            <a:t>y </a:t>
          </a:r>
          <a:r>
            <a:rPr lang="es-ES_tradnl" i="1" dirty="0" smtClean="0"/>
            <a:t>Guatemala, </a:t>
          </a:r>
          <a:r>
            <a:rPr lang="es-ES_tradnl" dirty="0" smtClean="0"/>
            <a:t>las organizaciones de trabajadores rurales comprenden los sindicatos y las cooperativas. </a:t>
          </a:r>
          <a:endParaRPr lang="en-US" dirty="0"/>
        </a:p>
      </dgm:t>
    </dgm:pt>
    <dgm:pt modelId="{26862E8D-FC8C-4031-9E43-36286693411A}" type="parTrans" cxnId="{9E61FB53-D9A1-4295-A880-9BCE94B0F757}">
      <dgm:prSet/>
      <dgm:spPr/>
      <dgm:t>
        <a:bodyPr/>
        <a:lstStyle/>
        <a:p>
          <a:endParaRPr lang="en-US"/>
        </a:p>
      </dgm:t>
    </dgm:pt>
    <dgm:pt modelId="{9B233B4F-F118-4367-9F4D-4847B6419A72}" type="sibTrans" cxnId="{9E61FB53-D9A1-4295-A880-9BCE94B0F757}">
      <dgm:prSet/>
      <dgm:spPr/>
      <dgm:t>
        <a:bodyPr/>
        <a:lstStyle/>
        <a:p>
          <a:endParaRPr lang="en-US"/>
        </a:p>
      </dgm:t>
    </dgm:pt>
    <dgm:pt modelId="{78548DE7-220E-4766-8443-B310D404FCF3}">
      <dgm:prSet phldrT="[Text]"/>
      <dgm:spPr/>
      <dgm:t>
        <a:bodyPr/>
        <a:lstStyle/>
        <a:p>
          <a:r>
            <a:rPr lang="es-ES_tradnl" dirty="0" smtClean="0"/>
            <a:t>El Gobierno de </a:t>
          </a:r>
          <a:r>
            <a:rPr lang="es-ES_tradnl" i="1" dirty="0" smtClean="0"/>
            <a:t>Sudan </a:t>
          </a:r>
          <a:r>
            <a:rPr lang="es-ES_tradnl" dirty="0" smtClean="0"/>
            <a:t>informó de la existencia de federaciones de agricultores y federaciones de pastores, de unas cuantas cooperativas y pequeñas organizaciones </a:t>
          </a:r>
          <a:endParaRPr lang="en-US" dirty="0"/>
        </a:p>
      </dgm:t>
    </dgm:pt>
    <dgm:pt modelId="{7B512F5D-20C2-4EC3-BD24-7F7054BD80E0}" type="parTrans" cxnId="{D53A1E8C-B97F-4CE0-9D58-D95DFCCDFC4B}">
      <dgm:prSet/>
      <dgm:spPr/>
      <dgm:t>
        <a:bodyPr/>
        <a:lstStyle/>
        <a:p>
          <a:endParaRPr lang="en-US"/>
        </a:p>
      </dgm:t>
    </dgm:pt>
    <dgm:pt modelId="{A41CF872-F8BF-4DB2-BDE8-C5D102A310E8}" type="sibTrans" cxnId="{D53A1E8C-B97F-4CE0-9D58-D95DFCCDFC4B}">
      <dgm:prSet/>
      <dgm:spPr/>
      <dgm:t>
        <a:bodyPr/>
        <a:lstStyle/>
        <a:p>
          <a:endParaRPr lang="en-US"/>
        </a:p>
      </dgm:t>
    </dgm:pt>
    <dgm:pt modelId="{EB05FEBB-B378-44A5-A68C-C3CEB3EED012}">
      <dgm:prSet phldrT="[Text]"/>
      <dgm:spPr/>
      <dgm:t>
        <a:bodyPr/>
        <a:lstStyle/>
        <a:p>
          <a:r>
            <a:rPr lang="es-ES_tradnl" dirty="0" smtClean="0"/>
            <a:t>El Gobierno del </a:t>
          </a:r>
          <a:r>
            <a:rPr lang="es-ES_tradnl" i="1" dirty="0" smtClean="0"/>
            <a:t>Estado Plurinacional de Bolivia </a:t>
          </a:r>
          <a:r>
            <a:rPr lang="es-ES_tradnl" dirty="0" smtClean="0"/>
            <a:t>comunicó que, además de los sindicatos, existen varias organizaciones indígenas en la economía rural</a:t>
          </a:r>
          <a:endParaRPr lang="en-US" dirty="0"/>
        </a:p>
      </dgm:t>
    </dgm:pt>
    <dgm:pt modelId="{947E2674-5BDF-4B8A-A306-E80FC13E45AE}" type="parTrans" cxnId="{AF25BBCC-A864-453D-A45E-3F53479907CD}">
      <dgm:prSet/>
      <dgm:spPr/>
      <dgm:t>
        <a:bodyPr/>
        <a:lstStyle/>
        <a:p>
          <a:endParaRPr lang="en-US"/>
        </a:p>
      </dgm:t>
    </dgm:pt>
    <dgm:pt modelId="{30103C5E-9414-4E4B-9011-35892E8C869A}" type="sibTrans" cxnId="{AF25BBCC-A864-453D-A45E-3F53479907CD}">
      <dgm:prSet/>
      <dgm:spPr/>
      <dgm:t>
        <a:bodyPr/>
        <a:lstStyle/>
        <a:p>
          <a:endParaRPr lang="en-US"/>
        </a:p>
      </dgm:t>
    </dgm:pt>
    <dgm:pt modelId="{029A3617-97D8-42BE-9875-8516D064DBB4}" type="pres">
      <dgm:prSet presAssocID="{D5FCBC09-9CE7-4DD2-8D90-F4295D169D06}" presName="CompostProcess" presStyleCnt="0">
        <dgm:presLayoutVars>
          <dgm:dir/>
          <dgm:resizeHandles val="exact"/>
        </dgm:presLayoutVars>
      </dgm:prSet>
      <dgm:spPr/>
    </dgm:pt>
    <dgm:pt modelId="{A20CD620-3578-4881-B0DF-E350938C752F}" type="pres">
      <dgm:prSet presAssocID="{D5FCBC09-9CE7-4DD2-8D90-F4295D169D06}" presName="arrow" presStyleLbl="bgShp" presStyleIdx="0" presStyleCnt="1"/>
      <dgm:spPr/>
    </dgm:pt>
    <dgm:pt modelId="{56D7D677-09B9-452E-917C-7D4BE5E2D7B9}" type="pres">
      <dgm:prSet presAssocID="{D5FCBC09-9CE7-4DD2-8D90-F4295D169D06}" presName="linearProcess" presStyleCnt="0"/>
      <dgm:spPr/>
    </dgm:pt>
    <dgm:pt modelId="{83110AE8-061F-442F-BBA0-D174581E9D64}" type="pres">
      <dgm:prSet presAssocID="{DE56FC68-84D9-47CA-9BA9-1CCFD08F3CFF}" presName="textNode" presStyleLbl="node1" presStyleIdx="0" presStyleCnt="4">
        <dgm:presLayoutVars>
          <dgm:bulletEnabled val="1"/>
        </dgm:presLayoutVars>
      </dgm:prSet>
      <dgm:spPr/>
      <dgm:t>
        <a:bodyPr/>
        <a:lstStyle/>
        <a:p>
          <a:endParaRPr lang="en-US"/>
        </a:p>
      </dgm:t>
    </dgm:pt>
    <dgm:pt modelId="{A841BC95-208D-4475-9E61-C05F9602EF1B}" type="pres">
      <dgm:prSet presAssocID="{DE7A79D5-5130-4848-B000-4F00F8E0E8E8}" presName="sibTrans" presStyleCnt="0"/>
      <dgm:spPr/>
    </dgm:pt>
    <dgm:pt modelId="{EBFD7B5D-B488-46C9-8354-863B31D1A293}" type="pres">
      <dgm:prSet presAssocID="{BFE1E372-560C-4ADA-A109-A34B001EFCCF}" presName="textNode" presStyleLbl="node1" presStyleIdx="1" presStyleCnt="4">
        <dgm:presLayoutVars>
          <dgm:bulletEnabled val="1"/>
        </dgm:presLayoutVars>
      </dgm:prSet>
      <dgm:spPr/>
      <dgm:t>
        <a:bodyPr/>
        <a:lstStyle/>
        <a:p>
          <a:endParaRPr lang="en-US"/>
        </a:p>
      </dgm:t>
    </dgm:pt>
    <dgm:pt modelId="{D8AB6A30-D678-454B-904D-4DA94A5E5759}" type="pres">
      <dgm:prSet presAssocID="{9B233B4F-F118-4367-9F4D-4847B6419A72}" presName="sibTrans" presStyleCnt="0"/>
      <dgm:spPr/>
    </dgm:pt>
    <dgm:pt modelId="{A2FCFA93-EF18-45C0-B9B0-54F7B48FA28A}" type="pres">
      <dgm:prSet presAssocID="{78548DE7-220E-4766-8443-B310D404FCF3}" presName="textNode" presStyleLbl="node1" presStyleIdx="2" presStyleCnt="4">
        <dgm:presLayoutVars>
          <dgm:bulletEnabled val="1"/>
        </dgm:presLayoutVars>
      </dgm:prSet>
      <dgm:spPr/>
      <dgm:t>
        <a:bodyPr/>
        <a:lstStyle/>
        <a:p>
          <a:endParaRPr lang="en-US"/>
        </a:p>
      </dgm:t>
    </dgm:pt>
    <dgm:pt modelId="{4ADEBBCE-FCF8-4B58-934B-57C7B20CA049}" type="pres">
      <dgm:prSet presAssocID="{A41CF872-F8BF-4DB2-BDE8-C5D102A310E8}" presName="sibTrans" presStyleCnt="0"/>
      <dgm:spPr/>
    </dgm:pt>
    <dgm:pt modelId="{D3A0A3A1-AED1-4E3D-B830-1CC177BAE943}" type="pres">
      <dgm:prSet presAssocID="{EB05FEBB-B378-44A5-A68C-C3CEB3EED012}" presName="textNode" presStyleLbl="node1" presStyleIdx="3" presStyleCnt="4">
        <dgm:presLayoutVars>
          <dgm:bulletEnabled val="1"/>
        </dgm:presLayoutVars>
      </dgm:prSet>
      <dgm:spPr/>
      <dgm:t>
        <a:bodyPr/>
        <a:lstStyle/>
        <a:p>
          <a:endParaRPr lang="en-US"/>
        </a:p>
      </dgm:t>
    </dgm:pt>
  </dgm:ptLst>
  <dgm:cxnLst>
    <dgm:cxn modelId="{A42BEB34-A858-4327-9432-FA0E2B8F02E8}" type="presOf" srcId="{D5FCBC09-9CE7-4DD2-8D90-F4295D169D06}" destId="{029A3617-97D8-42BE-9875-8516D064DBB4}" srcOrd="0" destOrd="0" presId="urn:microsoft.com/office/officeart/2005/8/layout/hProcess9"/>
    <dgm:cxn modelId="{7D56B7DE-FF05-45BB-A309-F7E3A798D5EB}" type="presOf" srcId="{BFE1E372-560C-4ADA-A109-A34B001EFCCF}" destId="{EBFD7B5D-B488-46C9-8354-863B31D1A293}" srcOrd="0" destOrd="0" presId="urn:microsoft.com/office/officeart/2005/8/layout/hProcess9"/>
    <dgm:cxn modelId="{B0C9E215-8F8A-4122-8727-B694DB9C3346}" type="presOf" srcId="{EB05FEBB-B378-44A5-A68C-C3CEB3EED012}" destId="{D3A0A3A1-AED1-4E3D-B830-1CC177BAE943}" srcOrd="0" destOrd="0" presId="urn:microsoft.com/office/officeart/2005/8/layout/hProcess9"/>
    <dgm:cxn modelId="{D53A1E8C-B97F-4CE0-9D58-D95DFCCDFC4B}" srcId="{D5FCBC09-9CE7-4DD2-8D90-F4295D169D06}" destId="{78548DE7-220E-4766-8443-B310D404FCF3}" srcOrd="2" destOrd="0" parTransId="{7B512F5D-20C2-4EC3-BD24-7F7054BD80E0}" sibTransId="{A41CF872-F8BF-4DB2-BDE8-C5D102A310E8}"/>
    <dgm:cxn modelId="{AF25BBCC-A864-453D-A45E-3F53479907CD}" srcId="{D5FCBC09-9CE7-4DD2-8D90-F4295D169D06}" destId="{EB05FEBB-B378-44A5-A68C-C3CEB3EED012}" srcOrd="3" destOrd="0" parTransId="{947E2674-5BDF-4B8A-A306-E80FC13E45AE}" sibTransId="{30103C5E-9414-4E4B-9011-35892E8C869A}"/>
    <dgm:cxn modelId="{79E585C0-F398-457E-A1A7-9D5C2960C772}" srcId="{D5FCBC09-9CE7-4DD2-8D90-F4295D169D06}" destId="{DE56FC68-84D9-47CA-9BA9-1CCFD08F3CFF}" srcOrd="0" destOrd="0" parTransId="{190949D3-AF6B-4976-BD7A-A696EBBFB511}" sibTransId="{DE7A79D5-5130-4848-B000-4F00F8E0E8E8}"/>
    <dgm:cxn modelId="{DDEE250A-8885-40D5-9D9C-6A9D4D25D1F0}" type="presOf" srcId="{78548DE7-220E-4766-8443-B310D404FCF3}" destId="{A2FCFA93-EF18-45C0-B9B0-54F7B48FA28A}" srcOrd="0" destOrd="0" presId="urn:microsoft.com/office/officeart/2005/8/layout/hProcess9"/>
    <dgm:cxn modelId="{6D2323F2-BEC1-4926-98CC-0B5271670540}" type="presOf" srcId="{DE56FC68-84D9-47CA-9BA9-1CCFD08F3CFF}" destId="{83110AE8-061F-442F-BBA0-D174581E9D64}" srcOrd="0" destOrd="0" presId="urn:microsoft.com/office/officeart/2005/8/layout/hProcess9"/>
    <dgm:cxn modelId="{9E61FB53-D9A1-4295-A880-9BCE94B0F757}" srcId="{D5FCBC09-9CE7-4DD2-8D90-F4295D169D06}" destId="{BFE1E372-560C-4ADA-A109-A34B001EFCCF}" srcOrd="1" destOrd="0" parTransId="{26862E8D-FC8C-4031-9E43-36286693411A}" sibTransId="{9B233B4F-F118-4367-9F4D-4847B6419A72}"/>
    <dgm:cxn modelId="{3BF09365-46D2-41B4-9B65-9B7492778E4C}" type="presParOf" srcId="{029A3617-97D8-42BE-9875-8516D064DBB4}" destId="{A20CD620-3578-4881-B0DF-E350938C752F}" srcOrd="0" destOrd="0" presId="urn:microsoft.com/office/officeart/2005/8/layout/hProcess9"/>
    <dgm:cxn modelId="{269B3BF5-44DC-4F27-B1CE-8DBEABF8BCFF}" type="presParOf" srcId="{029A3617-97D8-42BE-9875-8516D064DBB4}" destId="{56D7D677-09B9-452E-917C-7D4BE5E2D7B9}" srcOrd="1" destOrd="0" presId="urn:microsoft.com/office/officeart/2005/8/layout/hProcess9"/>
    <dgm:cxn modelId="{64DA29E3-33DC-4F94-808B-D5FC7ED4A615}" type="presParOf" srcId="{56D7D677-09B9-452E-917C-7D4BE5E2D7B9}" destId="{83110AE8-061F-442F-BBA0-D174581E9D64}" srcOrd="0" destOrd="0" presId="urn:microsoft.com/office/officeart/2005/8/layout/hProcess9"/>
    <dgm:cxn modelId="{9F484CC7-0EA4-49CA-A414-33ACD0C0478F}" type="presParOf" srcId="{56D7D677-09B9-452E-917C-7D4BE5E2D7B9}" destId="{A841BC95-208D-4475-9E61-C05F9602EF1B}" srcOrd="1" destOrd="0" presId="urn:microsoft.com/office/officeart/2005/8/layout/hProcess9"/>
    <dgm:cxn modelId="{20D0111D-6CDD-48CD-96A2-46FEEEFBC265}" type="presParOf" srcId="{56D7D677-09B9-452E-917C-7D4BE5E2D7B9}" destId="{EBFD7B5D-B488-46C9-8354-863B31D1A293}" srcOrd="2" destOrd="0" presId="urn:microsoft.com/office/officeart/2005/8/layout/hProcess9"/>
    <dgm:cxn modelId="{D5D57EC0-B8EA-48D5-A777-919CC6C3D141}" type="presParOf" srcId="{56D7D677-09B9-452E-917C-7D4BE5E2D7B9}" destId="{D8AB6A30-D678-454B-904D-4DA94A5E5759}" srcOrd="3" destOrd="0" presId="urn:microsoft.com/office/officeart/2005/8/layout/hProcess9"/>
    <dgm:cxn modelId="{0C08FA01-50D7-4423-AC3C-D9ED9BBA3977}" type="presParOf" srcId="{56D7D677-09B9-452E-917C-7D4BE5E2D7B9}" destId="{A2FCFA93-EF18-45C0-B9B0-54F7B48FA28A}" srcOrd="4" destOrd="0" presId="urn:microsoft.com/office/officeart/2005/8/layout/hProcess9"/>
    <dgm:cxn modelId="{C38A33DD-8D33-4731-9598-ABAC58183878}" type="presParOf" srcId="{56D7D677-09B9-452E-917C-7D4BE5E2D7B9}" destId="{4ADEBBCE-FCF8-4B58-934B-57C7B20CA049}" srcOrd="5" destOrd="0" presId="urn:microsoft.com/office/officeart/2005/8/layout/hProcess9"/>
    <dgm:cxn modelId="{B350FE4A-4429-4628-BB48-757BB0F1BDAC}" type="presParOf" srcId="{56D7D677-09B9-452E-917C-7D4BE5E2D7B9}" destId="{D3A0A3A1-AED1-4E3D-B830-1CC177BAE943}"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17B17F7-0F20-4EF5-A68C-54011E625500}" type="doc">
      <dgm:prSet loTypeId="urn:microsoft.com/office/officeart/2005/8/layout/venn3" loCatId="relationship" qsTypeId="urn:microsoft.com/office/officeart/2005/8/quickstyle/simple1" qsCatId="simple" csTypeId="urn:microsoft.com/office/officeart/2005/8/colors/accent1_1" csCatId="accent1" phldr="1"/>
      <dgm:spPr/>
    </dgm:pt>
    <dgm:pt modelId="{DDED8671-5A50-42A3-990D-7B5BF293F2ED}">
      <dgm:prSet phldrT="[Text]"/>
      <dgm:spPr/>
      <dgm:t>
        <a:bodyPr/>
        <a:lstStyle/>
        <a:p>
          <a:r>
            <a:rPr lang="en-US" dirty="0" err="1" smtClean="0"/>
            <a:t>Sindicatos</a:t>
          </a:r>
          <a:endParaRPr lang="en-US" dirty="0"/>
        </a:p>
      </dgm:t>
    </dgm:pt>
    <dgm:pt modelId="{E9F50701-0685-4F1D-970B-66D101BCF18B}" type="parTrans" cxnId="{9228585F-CD80-4C0F-A77B-D43E354E92C3}">
      <dgm:prSet/>
      <dgm:spPr/>
      <dgm:t>
        <a:bodyPr/>
        <a:lstStyle/>
        <a:p>
          <a:endParaRPr lang="en-US"/>
        </a:p>
      </dgm:t>
    </dgm:pt>
    <dgm:pt modelId="{0D7391B6-4BD2-4DE2-B4A4-501F9DB5EC1C}" type="sibTrans" cxnId="{9228585F-CD80-4C0F-A77B-D43E354E92C3}">
      <dgm:prSet/>
      <dgm:spPr/>
      <dgm:t>
        <a:bodyPr/>
        <a:lstStyle/>
        <a:p>
          <a:endParaRPr lang="en-US"/>
        </a:p>
      </dgm:t>
    </dgm:pt>
    <dgm:pt modelId="{D62484B2-EF49-4F75-A7B7-168FBCBA39A0}">
      <dgm:prSet phldrT="[Text]"/>
      <dgm:spPr/>
      <dgm:t>
        <a:bodyPr/>
        <a:lstStyle/>
        <a:p>
          <a:r>
            <a:rPr lang="en-US" dirty="0" err="1" smtClean="0"/>
            <a:t>Cooperativas</a:t>
          </a:r>
          <a:endParaRPr lang="en-US" dirty="0"/>
        </a:p>
      </dgm:t>
    </dgm:pt>
    <dgm:pt modelId="{9FF8DE4F-2545-4F77-B72C-B40192D7FE3B}" type="parTrans" cxnId="{50E5872B-D4B5-468F-9F4C-263E7EFFAD80}">
      <dgm:prSet/>
      <dgm:spPr/>
      <dgm:t>
        <a:bodyPr/>
        <a:lstStyle/>
        <a:p>
          <a:endParaRPr lang="en-US"/>
        </a:p>
      </dgm:t>
    </dgm:pt>
    <dgm:pt modelId="{CDA32EE7-AF9C-4F06-BDA1-8566FC74E786}" type="sibTrans" cxnId="{50E5872B-D4B5-468F-9F4C-263E7EFFAD80}">
      <dgm:prSet/>
      <dgm:spPr/>
      <dgm:t>
        <a:bodyPr/>
        <a:lstStyle/>
        <a:p>
          <a:endParaRPr lang="en-US"/>
        </a:p>
      </dgm:t>
    </dgm:pt>
    <dgm:pt modelId="{50962E57-E337-4F44-B484-B4FA7F890C52}">
      <dgm:prSet phldrT="[Text]"/>
      <dgm:spPr/>
      <dgm:t>
        <a:bodyPr/>
        <a:lstStyle/>
        <a:p>
          <a:r>
            <a:rPr lang="en-US" dirty="0" err="1" smtClean="0"/>
            <a:t>Organizaciones</a:t>
          </a:r>
          <a:r>
            <a:rPr lang="en-US" dirty="0" smtClean="0"/>
            <a:t> de </a:t>
          </a:r>
          <a:r>
            <a:rPr lang="en-US" dirty="0" err="1" smtClean="0"/>
            <a:t>agricultores</a:t>
          </a:r>
          <a:r>
            <a:rPr lang="en-US" dirty="0" smtClean="0"/>
            <a:t> y </a:t>
          </a:r>
          <a:r>
            <a:rPr lang="en-US" dirty="0" err="1" smtClean="0"/>
            <a:t>campesinos</a:t>
          </a:r>
          <a:endParaRPr lang="en-US" dirty="0"/>
        </a:p>
      </dgm:t>
    </dgm:pt>
    <dgm:pt modelId="{9EA4FB95-C502-4A68-887C-5905D5789E1E}" type="parTrans" cxnId="{1355110D-DC35-4D4D-A13E-E309A04AC76E}">
      <dgm:prSet/>
      <dgm:spPr/>
      <dgm:t>
        <a:bodyPr/>
        <a:lstStyle/>
        <a:p>
          <a:endParaRPr lang="en-US"/>
        </a:p>
      </dgm:t>
    </dgm:pt>
    <dgm:pt modelId="{D5D6119D-A026-41CA-AEC1-530751C7D5CC}" type="sibTrans" cxnId="{1355110D-DC35-4D4D-A13E-E309A04AC76E}">
      <dgm:prSet/>
      <dgm:spPr/>
      <dgm:t>
        <a:bodyPr/>
        <a:lstStyle/>
        <a:p>
          <a:endParaRPr lang="en-US"/>
        </a:p>
      </dgm:t>
    </dgm:pt>
    <dgm:pt modelId="{068FDA8F-4DD2-49AF-9096-2AE94157C6AC}">
      <dgm:prSet phldrT="[Text]"/>
      <dgm:spPr/>
      <dgm:t>
        <a:bodyPr/>
        <a:lstStyle/>
        <a:p>
          <a:r>
            <a:rPr lang="en-US" dirty="0" err="1" smtClean="0"/>
            <a:t>Organización</a:t>
          </a:r>
          <a:r>
            <a:rPr lang="en-US" dirty="0" smtClean="0"/>
            <a:t> de </a:t>
          </a:r>
          <a:r>
            <a:rPr lang="en-US" dirty="0" err="1" smtClean="0"/>
            <a:t>trabajadores</a:t>
          </a:r>
          <a:r>
            <a:rPr lang="en-US" dirty="0" smtClean="0"/>
            <a:t> </a:t>
          </a:r>
          <a:r>
            <a:rPr lang="en-US" dirty="0" err="1" smtClean="0"/>
            <a:t>independientes</a:t>
          </a:r>
          <a:r>
            <a:rPr lang="en-US" dirty="0" smtClean="0"/>
            <a:t> </a:t>
          </a:r>
        </a:p>
        <a:p>
          <a:endParaRPr lang="en-US" dirty="0"/>
        </a:p>
      </dgm:t>
    </dgm:pt>
    <dgm:pt modelId="{3B2C621D-46A4-4B1D-B6C0-6115C8CC665D}" type="parTrans" cxnId="{0C5B91DF-A096-49B2-8600-9911B4186B65}">
      <dgm:prSet/>
      <dgm:spPr/>
      <dgm:t>
        <a:bodyPr/>
        <a:lstStyle/>
        <a:p>
          <a:endParaRPr lang="en-US"/>
        </a:p>
      </dgm:t>
    </dgm:pt>
    <dgm:pt modelId="{055F10CB-1CD2-4465-A832-3E72D0D618E8}" type="sibTrans" cxnId="{0C5B91DF-A096-49B2-8600-9911B4186B65}">
      <dgm:prSet/>
      <dgm:spPr/>
      <dgm:t>
        <a:bodyPr/>
        <a:lstStyle/>
        <a:p>
          <a:endParaRPr lang="en-US"/>
        </a:p>
      </dgm:t>
    </dgm:pt>
    <dgm:pt modelId="{1603178A-1ACF-4624-AFB7-D7AED491A0B7}" type="pres">
      <dgm:prSet presAssocID="{317B17F7-0F20-4EF5-A68C-54011E625500}" presName="Name0" presStyleCnt="0">
        <dgm:presLayoutVars>
          <dgm:dir/>
          <dgm:resizeHandles val="exact"/>
        </dgm:presLayoutVars>
      </dgm:prSet>
      <dgm:spPr/>
    </dgm:pt>
    <dgm:pt modelId="{EB065DB4-F947-4428-97C0-A607601997C0}" type="pres">
      <dgm:prSet presAssocID="{DDED8671-5A50-42A3-990D-7B5BF293F2ED}" presName="Name5" presStyleLbl="vennNode1" presStyleIdx="0" presStyleCnt="4">
        <dgm:presLayoutVars>
          <dgm:bulletEnabled val="1"/>
        </dgm:presLayoutVars>
      </dgm:prSet>
      <dgm:spPr/>
      <dgm:t>
        <a:bodyPr/>
        <a:lstStyle/>
        <a:p>
          <a:endParaRPr lang="en-US"/>
        </a:p>
      </dgm:t>
    </dgm:pt>
    <dgm:pt modelId="{7EEC4B20-0785-4E53-84DD-4727F2F4FA27}" type="pres">
      <dgm:prSet presAssocID="{0D7391B6-4BD2-4DE2-B4A4-501F9DB5EC1C}" presName="space" presStyleCnt="0"/>
      <dgm:spPr/>
    </dgm:pt>
    <dgm:pt modelId="{53FB290B-3B03-45FC-852D-243C0E2BF806}" type="pres">
      <dgm:prSet presAssocID="{D62484B2-EF49-4F75-A7B7-168FBCBA39A0}" presName="Name5" presStyleLbl="vennNode1" presStyleIdx="1" presStyleCnt="4">
        <dgm:presLayoutVars>
          <dgm:bulletEnabled val="1"/>
        </dgm:presLayoutVars>
      </dgm:prSet>
      <dgm:spPr/>
      <dgm:t>
        <a:bodyPr/>
        <a:lstStyle/>
        <a:p>
          <a:endParaRPr lang="es-CO"/>
        </a:p>
      </dgm:t>
    </dgm:pt>
    <dgm:pt modelId="{E1D3FB0B-6E83-4F69-B319-83BAEF8DDD57}" type="pres">
      <dgm:prSet presAssocID="{CDA32EE7-AF9C-4F06-BDA1-8566FC74E786}" presName="space" presStyleCnt="0"/>
      <dgm:spPr/>
    </dgm:pt>
    <dgm:pt modelId="{5EB0B2E3-3227-424A-864C-E2A1F0FC34A7}" type="pres">
      <dgm:prSet presAssocID="{50962E57-E337-4F44-B484-B4FA7F890C52}" presName="Name5" presStyleLbl="vennNode1" presStyleIdx="2" presStyleCnt="4">
        <dgm:presLayoutVars>
          <dgm:bulletEnabled val="1"/>
        </dgm:presLayoutVars>
      </dgm:prSet>
      <dgm:spPr/>
      <dgm:t>
        <a:bodyPr/>
        <a:lstStyle/>
        <a:p>
          <a:endParaRPr lang="es-CO"/>
        </a:p>
      </dgm:t>
    </dgm:pt>
    <dgm:pt modelId="{C0AB01AF-F94F-4589-B592-40865AF695D1}" type="pres">
      <dgm:prSet presAssocID="{D5D6119D-A026-41CA-AEC1-530751C7D5CC}" presName="space" presStyleCnt="0"/>
      <dgm:spPr/>
    </dgm:pt>
    <dgm:pt modelId="{318E97B0-B42C-431E-A607-AD006D15D0D1}" type="pres">
      <dgm:prSet presAssocID="{068FDA8F-4DD2-49AF-9096-2AE94157C6AC}" presName="Name5" presStyleLbl="vennNode1" presStyleIdx="3" presStyleCnt="4">
        <dgm:presLayoutVars>
          <dgm:bulletEnabled val="1"/>
        </dgm:presLayoutVars>
      </dgm:prSet>
      <dgm:spPr/>
      <dgm:t>
        <a:bodyPr/>
        <a:lstStyle/>
        <a:p>
          <a:endParaRPr lang="en-US"/>
        </a:p>
      </dgm:t>
    </dgm:pt>
  </dgm:ptLst>
  <dgm:cxnLst>
    <dgm:cxn modelId="{EF289273-EEC0-4C89-B0DF-ADC5EB060418}" type="presOf" srcId="{DDED8671-5A50-42A3-990D-7B5BF293F2ED}" destId="{EB065DB4-F947-4428-97C0-A607601997C0}" srcOrd="0" destOrd="0" presId="urn:microsoft.com/office/officeart/2005/8/layout/venn3"/>
    <dgm:cxn modelId="{50E5872B-D4B5-468F-9F4C-263E7EFFAD80}" srcId="{317B17F7-0F20-4EF5-A68C-54011E625500}" destId="{D62484B2-EF49-4F75-A7B7-168FBCBA39A0}" srcOrd="1" destOrd="0" parTransId="{9FF8DE4F-2545-4F77-B72C-B40192D7FE3B}" sibTransId="{CDA32EE7-AF9C-4F06-BDA1-8566FC74E786}"/>
    <dgm:cxn modelId="{2D1181BA-05E8-4927-8A17-84D1DDAE4EB0}" type="presOf" srcId="{D62484B2-EF49-4F75-A7B7-168FBCBA39A0}" destId="{53FB290B-3B03-45FC-852D-243C0E2BF806}" srcOrd="0" destOrd="0" presId="urn:microsoft.com/office/officeart/2005/8/layout/venn3"/>
    <dgm:cxn modelId="{B568BB65-5707-4A0C-A692-81087117CB40}" type="presOf" srcId="{50962E57-E337-4F44-B484-B4FA7F890C52}" destId="{5EB0B2E3-3227-424A-864C-E2A1F0FC34A7}" srcOrd="0" destOrd="0" presId="urn:microsoft.com/office/officeart/2005/8/layout/venn3"/>
    <dgm:cxn modelId="{9228585F-CD80-4C0F-A77B-D43E354E92C3}" srcId="{317B17F7-0F20-4EF5-A68C-54011E625500}" destId="{DDED8671-5A50-42A3-990D-7B5BF293F2ED}" srcOrd="0" destOrd="0" parTransId="{E9F50701-0685-4F1D-970B-66D101BCF18B}" sibTransId="{0D7391B6-4BD2-4DE2-B4A4-501F9DB5EC1C}"/>
    <dgm:cxn modelId="{0C5B91DF-A096-49B2-8600-9911B4186B65}" srcId="{317B17F7-0F20-4EF5-A68C-54011E625500}" destId="{068FDA8F-4DD2-49AF-9096-2AE94157C6AC}" srcOrd="3" destOrd="0" parTransId="{3B2C621D-46A4-4B1D-B6C0-6115C8CC665D}" sibTransId="{055F10CB-1CD2-4465-A832-3E72D0D618E8}"/>
    <dgm:cxn modelId="{AA4D5054-EFB0-491A-9BDC-3EDE5C0BEA72}" type="presOf" srcId="{068FDA8F-4DD2-49AF-9096-2AE94157C6AC}" destId="{318E97B0-B42C-431E-A607-AD006D15D0D1}" srcOrd="0" destOrd="0" presId="urn:microsoft.com/office/officeart/2005/8/layout/venn3"/>
    <dgm:cxn modelId="{F2A57806-9B4E-4AB0-8D00-FDB3F127910D}" type="presOf" srcId="{317B17F7-0F20-4EF5-A68C-54011E625500}" destId="{1603178A-1ACF-4624-AFB7-D7AED491A0B7}" srcOrd="0" destOrd="0" presId="urn:microsoft.com/office/officeart/2005/8/layout/venn3"/>
    <dgm:cxn modelId="{1355110D-DC35-4D4D-A13E-E309A04AC76E}" srcId="{317B17F7-0F20-4EF5-A68C-54011E625500}" destId="{50962E57-E337-4F44-B484-B4FA7F890C52}" srcOrd="2" destOrd="0" parTransId="{9EA4FB95-C502-4A68-887C-5905D5789E1E}" sibTransId="{D5D6119D-A026-41CA-AEC1-530751C7D5CC}"/>
    <dgm:cxn modelId="{F45EDBA5-A01A-40AD-8F93-4F5301AA9DFE}" type="presParOf" srcId="{1603178A-1ACF-4624-AFB7-D7AED491A0B7}" destId="{EB065DB4-F947-4428-97C0-A607601997C0}" srcOrd="0" destOrd="0" presId="urn:microsoft.com/office/officeart/2005/8/layout/venn3"/>
    <dgm:cxn modelId="{7900BCD7-AF78-49AC-AE06-30AB02E858C9}" type="presParOf" srcId="{1603178A-1ACF-4624-AFB7-D7AED491A0B7}" destId="{7EEC4B20-0785-4E53-84DD-4727F2F4FA27}" srcOrd="1" destOrd="0" presId="urn:microsoft.com/office/officeart/2005/8/layout/venn3"/>
    <dgm:cxn modelId="{D203E594-AEE3-44B7-8A82-BE14139476BC}" type="presParOf" srcId="{1603178A-1ACF-4624-AFB7-D7AED491A0B7}" destId="{53FB290B-3B03-45FC-852D-243C0E2BF806}" srcOrd="2" destOrd="0" presId="urn:microsoft.com/office/officeart/2005/8/layout/venn3"/>
    <dgm:cxn modelId="{792E5947-A61D-4A3A-8A03-47F7F8A5B412}" type="presParOf" srcId="{1603178A-1ACF-4624-AFB7-D7AED491A0B7}" destId="{E1D3FB0B-6E83-4F69-B319-83BAEF8DDD57}" srcOrd="3" destOrd="0" presId="urn:microsoft.com/office/officeart/2005/8/layout/venn3"/>
    <dgm:cxn modelId="{1013D12C-145C-4094-A7B9-47F15E4707B7}" type="presParOf" srcId="{1603178A-1ACF-4624-AFB7-D7AED491A0B7}" destId="{5EB0B2E3-3227-424A-864C-E2A1F0FC34A7}" srcOrd="4" destOrd="0" presId="urn:microsoft.com/office/officeart/2005/8/layout/venn3"/>
    <dgm:cxn modelId="{EFA6E1CE-9CF9-437A-9229-0FEEC1A45C0F}" type="presParOf" srcId="{1603178A-1ACF-4624-AFB7-D7AED491A0B7}" destId="{C0AB01AF-F94F-4589-B592-40865AF695D1}" srcOrd="5" destOrd="0" presId="urn:microsoft.com/office/officeart/2005/8/layout/venn3"/>
    <dgm:cxn modelId="{29BCA63A-0EF4-4C8A-9973-7275AB1D6D80}" type="presParOf" srcId="{1603178A-1ACF-4624-AFB7-D7AED491A0B7}" destId="{318E97B0-B42C-431E-A607-AD006D15D0D1}" srcOrd="6"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344882C-01DE-4518-8D0E-13594B1C746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9A1749CB-DDD6-49B4-BF67-A49AF8198B9D}">
      <dgm:prSet phldrT="[Text]"/>
      <dgm:spPr/>
      <dgm:t>
        <a:bodyPr/>
        <a:lstStyle/>
        <a:p>
          <a:r>
            <a:rPr lang="en-US" dirty="0" err="1" smtClean="0"/>
            <a:t>Agricultura</a:t>
          </a:r>
          <a:r>
            <a:rPr lang="en-US" dirty="0" smtClean="0"/>
            <a:t>, </a:t>
          </a:r>
          <a:r>
            <a:rPr lang="en-US" dirty="0" err="1" smtClean="0"/>
            <a:t>caza</a:t>
          </a:r>
          <a:r>
            <a:rPr lang="en-US" dirty="0" smtClean="0"/>
            <a:t>, </a:t>
          </a:r>
          <a:r>
            <a:rPr lang="en-US" dirty="0" err="1" smtClean="0"/>
            <a:t>ganaderia</a:t>
          </a:r>
          <a:r>
            <a:rPr lang="en-US" dirty="0" smtClean="0"/>
            <a:t> y </a:t>
          </a:r>
          <a:r>
            <a:rPr lang="en-US" dirty="0" err="1" smtClean="0"/>
            <a:t>conexos</a:t>
          </a:r>
          <a:endParaRPr lang="en-US" dirty="0"/>
        </a:p>
      </dgm:t>
    </dgm:pt>
    <dgm:pt modelId="{30110ABB-E6FF-432A-80F1-7A5B627A7462}" type="parTrans" cxnId="{97828254-FF84-48FD-B2F5-18BE2C19FF34}">
      <dgm:prSet/>
      <dgm:spPr/>
      <dgm:t>
        <a:bodyPr/>
        <a:lstStyle/>
        <a:p>
          <a:endParaRPr lang="en-US"/>
        </a:p>
      </dgm:t>
    </dgm:pt>
    <dgm:pt modelId="{8912BE90-C44D-4C01-BBEC-0574906353FC}" type="sibTrans" cxnId="{97828254-FF84-48FD-B2F5-18BE2C19FF34}">
      <dgm:prSet/>
      <dgm:spPr/>
      <dgm:t>
        <a:bodyPr/>
        <a:lstStyle/>
        <a:p>
          <a:endParaRPr lang="en-US"/>
        </a:p>
      </dgm:t>
    </dgm:pt>
    <dgm:pt modelId="{680DB105-7DAB-4026-9B62-C90F4C38690C}">
      <dgm:prSet phldrT="[Text]"/>
      <dgm:spPr/>
      <dgm:t>
        <a:bodyPr/>
        <a:lstStyle/>
        <a:p>
          <a:r>
            <a:rPr lang="en-US" dirty="0" err="1" smtClean="0"/>
            <a:t>Cultivos</a:t>
          </a:r>
          <a:r>
            <a:rPr lang="en-US" dirty="0" smtClean="0"/>
            <a:t> </a:t>
          </a:r>
          <a:r>
            <a:rPr lang="en-US" dirty="0" err="1" smtClean="0"/>
            <a:t>transitorios</a:t>
          </a:r>
          <a:r>
            <a:rPr lang="en-US" dirty="0" smtClean="0"/>
            <a:t>, </a:t>
          </a:r>
          <a:r>
            <a:rPr lang="en-US" dirty="0" err="1" smtClean="0"/>
            <a:t>cereales</a:t>
          </a:r>
          <a:r>
            <a:rPr lang="en-US" dirty="0" smtClean="0"/>
            <a:t>, </a:t>
          </a:r>
          <a:r>
            <a:rPr lang="en-US" dirty="0" err="1" smtClean="0"/>
            <a:t>hortalizas</a:t>
          </a:r>
          <a:r>
            <a:rPr lang="en-US" dirty="0" smtClean="0"/>
            <a:t>, etc. </a:t>
          </a:r>
          <a:endParaRPr lang="en-US" dirty="0"/>
        </a:p>
      </dgm:t>
    </dgm:pt>
    <dgm:pt modelId="{A44B28A5-FA0C-423B-9C44-F38837A0EEFA}" type="parTrans" cxnId="{F826DE9F-8BAE-4176-B7ED-7DB97DEC52F0}">
      <dgm:prSet/>
      <dgm:spPr/>
      <dgm:t>
        <a:bodyPr/>
        <a:lstStyle/>
        <a:p>
          <a:endParaRPr lang="en-US"/>
        </a:p>
      </dgm:t>
    </dgm:pt>
    <dgm:pt modelId="{375DA911-CC94-4F16-B3AF-E90FB4393E89}" type="sibTrans" cxnId="{F826DE9F-8BAE-4176-B7ED-7DB97DEC52F0}">
      <dgm:prSet/>
      <dgm:spPr/>
      <dgm:t>
        <a:bodyPr/>
        <a:lstStyle/>
        <a:p>
          <a:endParaRPr lang="en-US"/>
        </a:p>
      </dgm:t>
    </dgm:pt>
    <dgm:pt modelId="{9748547C-1E12-46F9-9370-10E7D3177323}">
      <dgm:prSet phldrT="[Text]"/>
      <dgm:spPr/>
      <dgm:t>
        <a:bodyPr/>
        <a:lstStyle/>
        <a:p>
          <a:r>
            <a:rPr lang="en-US" dirty="0" err="1" smtClean="0"/>
            <a:t>Silvicultura</a:t>
          </a:r>
          <a:r>
            <a:rPr lang="en-US" dirty="0" smtClean="0"/>
            <a:t> y </a:t>
          </a:r>
          <a:r>
            <a:rPr lang="en-US" dirty="0" err="1" smtClean="0"/>
            <a:t>extracción</a:t>
          </a:r>
          <a:r>
            <a:rPr lang="en-US" dirty="0" smtClean="0"/>
            <a:t> de </a:t>
          </a:r>
          <a:r>
            <a:rPr lang="en-US" dirty="0" err="1" smtClean="0"/>
            <a:t>madera</a:t>
          </a:r>
          <a:endParaRPr lang="en-US" dirty="0"/>
        </a:p>
      </dgm:t>
    </dgm:pt>
    <dgm:pt modelId="{F26B42BF-84EF-4882-903D-85FD2E99D4AA}" type="parTrans" cxnId="{D6C86A51-1843-42DE-97EB-F0EE1C7AB048}">
      <dgm:prSet/>
      <dgm:spPr/>
      <dgm:t>
        <a:bodyPr/>
        <a:lstStyle/>
        <a:p>
          <a:endParaRPr lang="en-US"/>
        </a:p>
      </dgm:t>
    </dgm:pt>
    <dgm:pt modelId="{A1457F34-7D38-47AF-AFF5-9084EECCA02A}" type="sibTrans" cxnId="{D6C86A51-1843-42DE-97EB-F0EE1C7AB048}">
      <dgm:prSet/>
      <dgm:spPr/>
      <dgm:t>
        <a:bodyPr/>
        <a:lstStyle/>
        <a:p>
          <a:endParaRPr lang="en-US"/>
        </a:p>
      </dgm:t>
    </dgm:pt>
    <dgm:pt modelId="{8D1B5C96-F6D8-4854-8657-3D017266F7E9}">
      <dgm:prSet phldrT="[Text]"/>
      <dgm:spPr/>
      <dgm:t>
        <a:bodyPr/>
        <a:lstStyle/>
        <a:p>
          <a:r>
            <a:rPr lang="en-US" dirty="0" err="1" smtClean="0"/>
            <a:t>Pesca</a:t>
          </a:r>
          <a:r>
            <a:rPr lang="en-US" dirty="0" smtClean="0"/>
            <a:t> y </a:t>
          </a:r>
          <a:r>
            <a:rPr lang="en-US" dirty="0" err="1" smtClean="0"/>
            <a:t>acuicultura</a:t>
          </a:r>
          <a:endParaRPr lang="en-US" dirty="0"/>
        </a:p>
      </dgm:t>
    </dgm:pt>
    <dgm:pt modelId="{71F1381B-426E-4C8F-B51B-908D465BB106}" type="parTrans" cxnId="{AAB89603-44E9-4FDE-8061-0BF17EBB444A}">
      <dgm:prSet/>
      <dgm:spPr/>
      <dgm:t>
        <a:bodyPr/>
        <a:lstStyle/>
        <a:p>
          <a:endParaRPr lang="en-US"/>
        </a:p>
      </dgm:t>
    </dgm:pt>
    <dgm:pt modelId="{A11CE95C-0486-43E1-AC65-6C20FE867BBF}" type="sibTrans" cxnId="{AAB89603-44E9-4FDE-8061-0BF17EBB444A}">
      <dgm:prSet/>
      <dgm:spPr/>
      <dgm:t>
        <a:bodyPr/>
        <a:lstStyle/>
        <a:p>
          <a:endParaRPr lang="en-US"/>
        </a:p>
      </dgm:t>
    </dgm:pt>
    <dgm:pt modelId="{4D68547A-9ABA-4A6E-8A0C-9E7A86F2F96F}">
      <dgm:prSet phldrT="[Text]"/>
      <dgm:spPr/>
      <dgm:t>
        <a:bodyPr/>
        <a:lstStyle/>
        <a:p>
          <a:r>
            <a:rPr lang="en-US" dirty="0" err="1" smtClean="0"/>
            <a:t>Pesca</a:t>
          </a:r>
          <a:r>
            <a:rPr lang="en-US" dirty="0" smtClean="0"/>
            <a:t> </a:t>
          </a:r>
          <a:r>
            <a:rPr lang="en-US" dirty="0" err="1" smtClean="0"/>
            <a:t>maritima</a:t>
          </a:r>
          <a:endParaRPr lang="en-US" dirty="0"/>
        </a:p>
      </dgm:t>
    </dgm:pt>
    <dgm:pt modelId="{247EF67A-970A-4C0E-839F-03A58E42B18D}" type="parTrans" cxnId="{F9AF0C99-7A5F-44D3-94A4-C7C83446FD23}">
      <dgm:prSet/>
      <dgm:spPr/>
      <dgm:t>
        <a:bodyPr/>
        <a:lstStyle/>
        <a:p>
          <a:endParaRPr lang="en-US"/>
        </a:p>
      </dgm:t>
    </dgm:pt>
    <dgm:pt modelId="{B270798C-E509-47CD-A068-1FDD0BF8C3D1}" type="sibTrans" cxnId="{F9AF0C99-7A5F-44D3-94A4-C7C83446FD23}">
      <dgm:prSet/>
      <dgm:spPr/>
      <dgm:t>
        <a:bodyPr/>
        <a:lstStyle/>
        <a:p>
          <a:endParaRPr lang="en-US"/>
        </a:p>
      </dgm:t>
    </dgm:pt>
    <dgm:pt modelId="{60B7EA63-E4A3-4793-A9D7-D83255CD8BD2}">
      <dgm:prSet phldrT="[Text]"/>
      <dgm:spPr/>
      <dgm:t>
        <a:bodyPr/>
        <a:lstStyle/>
        <a:p>
          <a:r>
            <a:rPr lang="en-US" dirty="0" err="1" smtClean="0"/>
            <a:t>Cria</a:t>
          </a:r>
          <a:r>
            <a:rPr lang="en-US" dirty="0" smtClean="0"/>
            <a:t> de Ganado, </a:t>
          </a:r>
          <a:r>
            <a:rPr lang="en-US" dirty="0" err="1" smtClean="0"/>
            <a:t>ovejas</a:t>
          </a:r>
          <a:r>
            <a:rPr lang="en-US" dirty="0" smtClean="0"/>
            <a:t>, </a:t>
          </a:r>
          <a:r>
            <a:rPr lang="en-US" dirty="0" err="1" smtClean="0"/>
            <a:t>cabras</a:t>
          </a:r>
          <a:r>
            <a:rPr lang="en-US" dirty="0" smtClean="0"/>
            <a:t>, Ganado </a:t>
          </a:r>
          <a:r>
            <a:rPr lang="en-US" dirty="0" err="1" smtClean="0"/>
            <a:t>porcino</a:t>
          </a:r>
          <a:r>
            <a:rPr lang="en-US" dirty="0" smtClean="0"/>
            <a:t>, etc.</a:t>
          </a:r>
          <a:endParaRPr lang="en-US" dirty="0"/>
        </a:p>
      </dgm:t>
    </dgm:pt>
    <dgm:pt modelId="{63CE4AB0-2189-405D-865E-D02BFA180DE5}" type="parTrans" cxnId="{DAAF01FC-3447-4E0C-A427-EDC8A6BC5113}">
      <dgm:prSet/>
      <dgm:spPr/>
      <dgm:t>
        <a:bodyPr/>
        <a:lstStyle/>
        <a:p>
          <a:endParaRPr lang="en-US"/>
        </a:p>
      </dgm:t>
    </dgm:pt>
    <dgm:pt modelId="{0D59F8EC-19FE-4B18-8088-32879599B110}" type="sibTrans" cxnId="{DAAF01FC-3447-4E0C-A427-EDC8A6BC5113}">
      <dgm:prSet/>
      <dgm:spPr/>
      <dgm:t>
        <a:bodyPr/>
        <a:lstStyle/>
        <a:p>
          <a:endParaRPr lang="en-US"/>
        </a:p>
      </dgm:t>
    </dgm:pt>
    <dgm:pt modelId="{3B7362E5-4080-43A1-8896-0426C49D86D5}">
      <dgm:prSet phldrT="[Text]"/>
      <dgm:spPr/>
      <dgm:t>
        <a:bodyPr/>
        <a:lstStyle/>
        <a:p>
          <a:r>
            <a:rPr lang="en-US" dirty="0" err="1" smtClean="0"/>
            <a:t>Actividades</a:t>
          </a:r>
          <a:r>
            <a:rPr lang="en-US" dirty="0" smtClean="0"/>
            <a:t> de post </a:t>
          </a:r>
          <a:r>
            <a:rPr lang="en-US" dirty="0" err="1" smtClean="0"/>
            <a:t>cosecha</a:t>
          </a:r>
          <a:r>
            <a:rPr lang="en-US" dirty="0" smtClean="0"/>
            <a:t>, de </a:t>
          </a:r>
          <a:r>
            <a:rPr lang="en-US" dirty="0" err="1" smtClean="0"/>
            <a:t>apoyo</a:t>
          </a:r>
          <a:r>
            <a:rPr lang="en-US" dirty="0" smtClean="0"/>
            <a:t> a la </a:t>
          </a:r>
          <a:r>
            <a:rPr lang="en-US" dirty="0" err="1" smtClean="0"/>
            <a:t>cosecha</a:t>
          </a:r>
          <a:r>
            <a:rPr lang="en-US" dirty="0" smtClean="0"/>
            <a:t>, </a:t>
          </a:r>
          <a:r>
            <a:rPr lang="en-US" dirty="0" err="1" smtClean="0"/>
            <a:t>semillas</a:t>
          </a:r>
          <a:r>
            <a:rPr lang="en-US" dirty="0" smtClean="0"/>
            <a:t> y </a:t>
          </a:r>
          <a:r>
            <a:rPr lang="en-US" dirty="0" err="1" smtClean="0"/>
            <a:t>caza</a:t>
          </a:r>
          <a:r>
            <a:rPr lang="en-US" dirty="0" smtClean="0"/>
            <a:t> </a:t>
          </a:r>
        </a:p>
        <a:p>
          <a:endParaRPr lang="en-US" dirty="0"/>
        </a:p>
      </dgm:t>
    </dgm:pt>
    <dgm:pt modelId="{18973030-0728-4272-9CF2-E4889D7FD5D9}" type="parTrans" cxnId="{A5A22753-FBB0-4437-B63E-FABE441F1FE1}">
      <dgm:prSet/>
      <dgm:spPr/>
      <dgm:t>
        <a:bodyPr/>
        <a:lstStyle/>
        <a:p>
          <a:endParaRPr lang="en-US"/>
        </a:p>
      </dgm:t>
    </dgm:pt>
    <dgm:pt modelId="{7C686FA2-4CFB-4351-9D66-3C68C7BF3E91}" type="sibTrans" cxnId="{A5A22753-FBB0-4437-B63E-FABE441F1FE1}">
      <dgm:prSet/>
      <dgm:spPr/>
      <dgm:t>
        <a:bodyPr/>
        <a:lstStyle/>
        <a:p>
          <a:endParaRPr lang="en-US"/>
        </a:p>
      </dgm:t>
    </dgm:pt>
    <dgm:pt modelId="{98D28CEE-2E15-425D-9CF5-2C90D58D7766}">
      <dgm:prSet phldrT="[Text]"/>
      <dgm:spPr/>
      <dgm:t>
        <a:bodyPr/>
        <a:lstStyle/>
        <a:p>
          <a:r>
            <a:rPr lang="en-US" dirty="0" err="1" smtClean="0"/>
            <a:t>Silvicultura</a:t>
          </a:r>
          <a:r>
            <a:rPr lang="en-US" dirty="0" smtClean="0"/>
            <a:t>, </a:t>
          </a:r>
          <a:r>
            <a:rPr lang="en-US" dirty="0" err="1" smtClean="0"/>
            <a:t>extracción</a:t>
          </a:r>
          <a:r>
            <a:rPr lang="en-US" dirty="0" smtClean="0"/>
            <a:t> de </a:t>
          </a:r>
          <a:r>
            <a:rPr lang="en-US" dirty="0" err="1" smtClean="0"/>
            <a:t>madera</a:t>
          </a:r>
          <a:r>
            <a:rPr lang="en-US" dirty="0" smtClean="0"/>
            <a:t>, </a:t>
          </a:r>
          <a:r>
            <a:rPr lang="en-US" dirty="0" err="1" smtClean="0"/>
            <a:t>actividades</a:t>
          </a:r>
          <a:r>
            <a:rPr lang="en-US" dirty="0" smtClean="0"/>
            <a:t> </a:t>
          </a:r>
          <a:r>
            <a:rPr lang="en-US" dirty="0" err="1" smtClean="0"/>
            <a:t>forestales</a:t>
          </a:r>
          <a:r>
            <a:rPr lang="en-US" dirty="0" smtClean="0"/>
            <a:t> </a:t>
          </a:r>
          <a:endParaRPr lang="en-US" dirty="0"/>
        </a:p>
      </dgm:t>
    </dgm:pt>
    <dgm:pt modelId="{E955885C-DC99-4FC8-B754-D22B3C7D9C40}" type="parTrans" cxnId="{CB67B713-0452-4E3B-9F56-84F21A4F3C72}">
      <dgm:prSet/>
      <dgm:spPr/>
      <dgm:t>
        <a:bodyPr/>
        <a:lstStyle/>
        <a:p>
          <a:endParaRPr lang="en-US"/>
        </a:p>
      </dgm:t>
    </dgm:pt>
    <dgm:pt modelId="{C90BC343-B81C-4BBA-A4C1-4F66F414BB20}" type="sibTrans" cxnId="{CB67B713-0452-4E3B-9F56-84F21A4F3C72}">
      <dgm:prSet/>
      <dgm:spPr/>
      <dgm:t>
        <a:bodyPr/>
        <a:lstStyle/>
        <a:p>
          <a:endParaRPr lang="en-US"/>
        </a:p>
      </dgm:t>
    </dgm:pt>
    <dgm:pt modelId="{18CD548C-B61F-4FAF-9304-0C5547BF711A}">
      <dgm:prSet phldrT="[Text]"/>
      <dgm:spPr/>
      <dgm:t>
        <a:bodyPr/>
        <a:lstStyle/>
        <a:p>
          <a:r>
            <a:rPr lang="en-US" dirty="0" err="1" smtClean="0"/>
            <a:t>Recolección</a:t>
          </a:r>
          <a:r>
            <a:rPr lang="en-US" dirty="0" smtClean="0"/>
            <a:t> de </a:t>
          </a:r>
          <a:r>
            <a:rPr lang="en-US" dirty="0" err="1" smtClean="0"/>
            <a:t>productos</a:t>
          </a:r>
          <a:r>
            <a:rPr lang="en-US" dirty="0" smtClean="0"/>
            <a:t> </a:t>
          </a:r>
          <a:r>
            <a:rPr lang="en-US" dirty="0" err="1" smtClean="0"/>
            <a:t>forestales</a:t>
          </a:r>
          <a:r>
            <a:rPr lang="en-US" dirty="0" smtClean="0"/>
            <a:t> </a:t>
          </a:r>
          <a:r>
            <a:rPr lang="en-US" dirty="0" err="1" smtClean="0"/>
            <a:t>diferentes</a:t>
          </a:r>
          <a:r>
            <a:rPr lang="en-US" dirty="0" smtClean="0"/>
            <a:t> a la </a:t>
          </a:r>
          <a:r>
            <a:rPr lang="en-US" dirty="0" err="1" smtClean="0"/>
            <a:t>madera</a:t>
          </a:r>
          <a:endParaRPr lang="en-US" dirty="0" smtClean="0"/>
        </a:p>
      </dgm:t>
    </dgm:pt>
    <dgm:pt modelId="{627EFCD6-A338-4B26-8249-27FA8E0D2141}" type="parTrans" cxnId="{206DCE21-0130-4B5C-8BBE-7A6B84FA6152}">
      <dgm:prSet/>
      <dgm:spPr/>
      <dgm:t>
        <a:bodyPr/>
        <a:lstStyle/>
        <a:p>
          <a:endParaRPr lang="en-US"/>
        </a:p>
      </dgm:t>
    </dgm:pt>
    <dgm:pt modelId="{3E231AB7-D4D5-4ABB-B995-7AB9C0F4D933}" type="sibTrans" cxnId="{206DCE21-0130-4B5C-8BBE-7A6B84FA6152}">
      <dgm:prSet/>
      <dgm:spPr/>
      <dgm:t>
        <a:bodyPr/>
        <a:lstStyle/>
        <a:p>
          <a:endParaRPr lang="en-US"/>
        </a:p>
      </dgm:t>
    </dgm:pt>
    <dgm:pt modelId="{8450434D-034C-44AB-8E73-954432B8F6C9}">
      <dgm:prSet phldrT="[Text]"/>
      <dgm:spPr/>
      <dgm:t>
        <a:bodyPr/>
        <a:lstStyle/>
        <a:p>
          <a:r>
            <a:rPr lang="en-US" dirty="0" err="1" smtClean="0"/>
            <a:t>Pesca</a:t>
          </a:r>
          <a:r>
            <a:rPr lang="en-US" dirty="0" smtClean="0"/>
            <a:t> de </a:t>
          </a:r>
          <a:r>
            <a:rPr lang="en-US" dirty="0" err="1" smtClean="0"/>
            <a:t>agua</a:t>
          </a:r>
          <a:r>
            <a:rPr lang="en-US" dirty="0" smtClean="0"/>
            <a:t> </a:t>
          </a:r>
          <a:r>
            <a:rPr lang="en-US" dirty="0" err="1" smtClean="0"/>
            <a:t>dulce</a:t>
          </a:r>
          <a:endParaRPr lang="en-US" dirty="0"/>
        </a:p>
      </dgm:t>
    </dgm:pt>
    <dgm:pt modelId="{B20D7BF3-AC58-4B4F-A5E5-0A7837D88C12}" type="parTrans" cxnId="{6FD05ACF-7142-4303-89DC-CECE10AA9F99}">
      <dgm:prSet/>
      <dgm:spPr/>
      <dgm:t>
        <a:bodyPr/>
        <a:lstStyle/>
        <a:p>
          <a:endParaRPr lang="en-US"/>
        </a:p>
      </dgm:t>
    </dgm:pt>
    <dgm:pt modelId="{5F701A68-3888-4FEA-9041-A6C3308C47B8}" type="sibTrans" cxnId="{6FD05ACF-7142-4303-89DC-CECE10AA9F99}">
      <dgm:prSet/>
      <dgm:spPr/>
      <dgm:t>
        <a:bodyPr/>
        <a:lstStyle/>
        <a:p>
          <a:endParaRPr lang="en-US"/>
        </a:p>
      </dgm:t>
    </dgm:pt>
    <dgm:pt modelId="{775CEEF0-BFC1-4D66-9121-49F97C45B14D}">
      <dgm:prSet phldrT="[Text]"/>
      <dgm:spPr/>
      <dgm:t>
        <a:bodyPr/>
        <a:lstStyle/>
        <a:p>
          <a:r>
            <a:rPr lang="en-US" dirty="0" err="1" smtClean="0"/>
            <a:t>Acuicultura</a:t>
          </a:r>
          <a:r>
            <a:rPr lang="en-US" dirty="0" smtClean="0"/>
            <a:t> </a:t>
          </a:r>
          <a:r>
            <a:rPr lang="en-US" dirty="0" err="1" smtClean="0"/>
            <a:t>maritima</a:t>
          </a:r>
          <a:r>
            <a:rPr lang="en-US" dirty="0" smtClean="0"/>
            <a:t> y de </a:t>
          </a:r>
          <a:r>
            <a:rPr lang="en-US" dirty="0" err="1" smtClean="0"/>
            <a:t>agua</a:t>
          </a:r>
          <a:r>
            <a:rPr lang="en-US" dirty="0" smtClean="0"/>
            <a:t> </a:t>
          </a:r>
          <a:r>
            <a:rPr lang="en-US" dirty="0" err="1" smtClean="0"/>
            <a:t>dulce</a:t>
          </a:r>
          <a:endParaRPr lang="en-US" dirty="0" smtClean="0"/>
        </a:p>
        <a:p>
          <a:endParaRPr lang="en-US" dirty="0"/>
        </a:p>
      </dgm:t>
    </dgm:pt>
    <dgm:pt modelId="{5C037311-1C09-4E87-AE47-F025F3F0566B}" type="parTrans" cxnId="{0ED6B2AC-5768-443F-8662-46BA1EB65CCB}">
      <dgm:prSet/>
      <dgm:spPr/>
      <dgm:t>
        <a:bodyPr/>
        <a:lstStyle/>
        <a:p>
          <a:endParaRPr lang="en-US"/>
        </a:p>
      </dgm:t>
    </dgm:pt>
    <dgm:pt modelId="{2519146D-11F1-4674-9C4F-337D86D7D90D}" type="sibTrans" cxnId="{0ED6B2AC-5768-443F-8662-46BA1EB65CCB}">
      <dgm:prSet/>
      <dgm:spPr/>
      <dgm:t>
        <a:bodyPr/>
        <a:lstStyle/>
        <a:p>
          <a:endParaRPr lang="en-US"/>
        </a:p>
      </dgm:t>
    </dgm:pt>
    <dgm:pt modelId="{3C02235D-1C18-4E1D-A004-26F8E5015CA2}" type="pres">
      <dgm:prSet presAssocID="{6344882C-01DE-4518-8D0E-13594B1C7466}" presName="theList" presStyleCnt="0">
        <dgm:presLayoutVars>
          <dgm:dir/>
          <dgm:animLvl val="lvl"/>
          <dgm:resizeHandles val="exact"/>
        </dgm:presLayoutVars>
      </dgm:prSet>
      <dgm:spPr/>
      <dgm:t>
        <a:bodyPr/>
        <a:lstStyle/>
        <a:p>
          <a:endParaRPr lang="es-CO"/>
        </a:p>
      </dgm:t>
    </dgm:pt>
    <dgm:pt modelId="{5B55BEF0-D60B-4F7B-B5F4-001C6EC71427}" type="pres">
      <dgm:prSet presAssocID="{9A1749CB-DDD6-49B4-BF67-A49AF8198B9D}" presName="compNode" presStyleCnt="0"/>
      <dgm:spPr/>
    </dgm:pt>
    <dgm:pt modelId="{B9FCF21B-7798-4AE4-B287-2478BAB3E968}" type="pres">
      <dgm:prSet presAssocID="{9A1749CB-DDD6-49B4-BF67-A49AF8198B9D}" presName="aNode" presStyleLbl="bgShp" presStyleIdx="0" presStyleCnt="3"/>
      <dgm:spPr/>
      <dgm:t>
        <a:bodyPr/>
        <a:lstStyle/>
        <a:p>
          <a:endParaRPr lang="en-US"/>
        </a:p>
      </dgm:t>
    </dgm:pt>
    <dgm:pt modelId="{AF1A0C79-A5D9-4928-8C7E-7495A413DF6B}" type="pres">
      <dgm:prSet presAssocID="{9A1749CB-DDD6-49B4-BF67-A49AF8198B9D}" presName="textNode" presStyleLbl="bgShp" presStyleIdx="0" presStyleCnt="3"/>
      <dgm:spPr/>
      <dgm:t>
        <a:bodyPr/>
        <a:lstStyle/>
        <a:p>
          <a:endParaRPr lang="en-US"/>
        </a:p>
      </dgm:t>
    </dgm:pt>
    <dgm:pt modelId="{D015374E-7B1A-4C40-B1A9-44400ED90C76}" type="pres">
      <dgm:prSet presAssocID="{9A1749CB-DDD6-49B4-BF67-A49AF8198B9D}" presName="compChildNode" presStyleCnt="0"/>
      <dgm:spPr/>
    </dgm:pt>
    <dgm:pt modelId="{3EDE3D1E-94F1-4897-9F83-2D5872401187}" type="pres">
      <dgm:prSet presAssocID="{9A1749CB-DDD6-49B4-BF67-A49AF8198B9D}" presName="theInnerList" presStyleCnt="0"/>
      <dgm:spPr/>
    </dgm:pt>
    <dgm:pt modelId="{C99A468C-CBDB-427A-95C3-B0FE3684EBC0}" type="pres">
      <dgm:prSet presAssocID="{680DB105-7DAB-4026-9B62-C90F4C38690C}" presName="childNode" presStyleLbl="node1" presStyleIdx="0" presStyleCnt="8">
        <dgm:presLayoutVars>
          <dgm:bulletEnabled val="1"/>
        </dgm:presLayoutVars>
      </dgm:prSet>
      <dgm:spPr/>
      <dgm:t>
        <a:bodyPr/>
        <a:lstStyle/>
        <a:p>
          <a:endParaRPr lang="en-US"/>
        </a:p>
      </dgm:t>
    </dgm:pt>
    <dgm:pt modelId="{9ABF4559-CC49-4BC1-A294-02D68365CCFB}" type="pres">
      <dgm:prSet presAssocID="{680DB105-7DAB-4026-9B62-C90F4C38690C}" presName="aSpace2" presStyleCnt="0"/>
      <dgm:spPr/>
    </dgm:pt>
    <dgm:pt modelId="{4D08C9CF-30E0-42E9-9A8C-576ED6FFA5B0}" type="pres">
      <dgm:prSet presAssocID="{60B7EA63-E4A3-4793-A9D7-D83255CD8BD2}" presName="childNode" presStyleLbl="node1" presStyleIdx="1" presStyleCnt="8">
        <dgm:presLayoutVars>
          <dgm:bulletEnabled val="1"/>
        </dgm:presLayoutVars>
      </dgm:prSet>
      <dgm:spPr/>
      <dgm:t>
        <a:bodyPr/>
        <a:lstStyle/>
        <a:p>
          <a:endParaRPr lang="en-US"/>
        </a:p>
      </dgm:t>
    </dgm:pt>
    <dgm:pt modelId="{A43286D2-7D01-409A-8F09-9DF902FD3379}" type="pres">
      <dgm:prSet presAssocID="{60B7EA63-E4A3-4793-A9D7-D83255CD8BD2}" presName="aSpace2" presStyleCnt="0"/>
      <dgm:spPr/>
    </dgm:pt>
    <dgm:pt modelId="{89352F64-08FA-46C5-86D7-8624B2EA50D1}" type="pres">
      <dgm:prSet presAssocID="{3B7362E5-4080-43A1-8896-0426C49D86D5}" presName="childNode" presStyleLbl="node1" presStyleIdx="2" presStyleCnt="8">
        <dgm:presLayoutVars>
          <dgm:bulletEnabled val="1"/>
        </dgm:presLayoutVars>
      </dgm:prSet>
      <dgm:spPr/>
      <dgm:t>
        <a:bodyPr/>
        <a:lstStyle/>
        <a:p>
          <a:endParaRPr lang="es-CO"/>
        </a:p>
      </dgm:t>
    </dgm:pt>
    <dgm:pt modelId="{AE6BE211-87D4-4A01-9825-04836767CE26}" type="pres">
      <dgm:prSet presAssocID="{9A1749CB-DDD6-49B4-BF67-A49AF8198B9D}" presName="aSpace" presStyleCnt="0"/>
      <dgm:spPr/>
    </dgm:pt>
    <dgm:pt modelId="{090F6EF3-59A5-42C5-84D3-E03E6D10828C}" type="pres">
      <dgm:prSet presAssocID="{9748547C-1E12-46F9-9370-10E7D3177323}" presName="compNode" presStyleCnt="0"/>
      <dgm:spPr/>
    </dgm:pt>
    <dgm:pt modelId="{D4F00B11-622F-425B-909C-45994F3701B4}" type="pres">
      <dgm:prSet presAssocID="{9748547C-1E12-46F9-9370-10E7D3177323}" presName="aNode" presStyleLbl="bgShp" presStyleIdx="1" presStyleCnt="3"/>
      <dgm:spPr/>
      <dgm:t>
        <a:bodyPr/>
        <a:lstStyle/>
        <a:p>
          <a:endParaRPr lang="en-US"/>
        </a:p>
      </dgm:t>
    </dgm:pt>
    <dgm:pt modelId="{BF422874-EE3F-433C-8818-2AFA0804B856}" type="pres">
      <dgm:prSet presAssocID="{9748547C-1E12-46F9-9370-10E7D3177323}" presName="textNode" presStyleLbl="bgShp" presStyleIdx="1" presStyleCnt="3"/>
      <dgm:spPr/>
      <dgm:t>
        <a:bodyPr/>
        <a:lstStyle/>
        <a:p>
          <a:endParaRPr lang="en-US"/>
        </a:p>
      </dgm:t>
    </dgm:pt>
    <dgm:pt modelId="{A627967E-101E-4D48-AA62-0F270B105C21}" type="pres">
      <dgm:prSet presAssocID="{9748547C-1E12-46F9-9370-10E7D3177323}" presName="compChildNode" presStyleCnt="0"/>
      <dgm:spPr/>
    </dgm:pt>
    <dgm:pt modelId="{D8070529-0E20-4DB9-8866-03E64B91E6F5}" type="pres">
      <dgm:prSet presAssocID="{9748547C-1E12-46F9-9370-10E7D3177323}" presName="theInnerList" presStyleCnt="0"/>
      <dgm:spPr/>
    </dgm:pt>
    <dgm:pt modelId="{BAC285EC-3DB3-4E50-9050-807829FC8D30}" type="pres">
      <dgm:prSet presAssocID="{98D28CEE-2E15-425D-9CF5-2C90D58D7766}" presName="childNode" presStyleLbl="node1" presStyleIdx="3" presStyleCnt="8">
        <dgm:presLayoutVars>
          <dgm:bulletEnabled val="1"/>
        </dgm:presLayoutVars>
      </dgm:prSet>
      <dgm:spPr/>
      <dgm:t>
        <a:bodyPr/>
        <a:lstStyle/>
        <a:p>
          <a:endParaRPr lang="en-US"/>
        </a:p>
      </dgm:t>
    </dgm:pt>
    <dgm:pt modelId="{B6F6CF57-336D-476E-B2A1-7EDCC1480F67}" type="pres">
      <dgm:prSet presAssocID="{98D28CEE-2E15-425D-9CF5-2C90D58D7766}" presName="aSpace2" presStyleCnt="0"/>
      <dgm:spPr/>
    </dgm:pt>
    <dgm:pt modelId="{2FF9172B-79E9-4832-B7D7-96708C702F23}" type="pres">
      <dgm:prSet presAssocID="{18CD548C-B61F-4FAF-9304-0C5547BF711A}" presName="childNode" presStyleLbl="node1" presStyleIdx="4" presStyleCnt="8">
        <dgm:presLayoutVars>
          <dgm:bulletEnabled val="1"/>
        </dgm:presLayoutVars>
      </dgm:prSet>
      <dgm:spPr/>
      <dgm:t>
        <a:bodyPr/>
        <a:lstStyle/>
        <a:p>
          <a:endParaRPr lang="en-US"/>
        </a:p>
      </dgm:t>
    </dgm:pt>
    <dgm:pt modelId="{59DE4459-B6F8-4471-BB1F-82EA5DB17D1B}" type="pres">
      <dgm:prSet presAssocID="{9748547C-1E12-46F9-9370-10E7D3177323}" presName="aSpace" presStyleCnt="0"/>
      <dgm:spPr/>
    </dgm:pt>
    <dgm:pt modelId="{21E73056-66E2-4CFB-BEA2-8F823A0080B4}" type="pres">
      <dgm:prSet presAssocID="{8D1B5C96-F6D8-4854-8657-3D017266F7E9}" presName="compNode" presStyleCnt="0"/>
      <dgm:spPr/>
    </dgm:pt>
    <dgm:pt modelId="{B91A1E61-FE4A-48E1-AA92-8BBB4DBDA783}" type="pres">
      <dgm:prSet presAssocID="{8D1B5C96-F6D8-4854-8657-3D017266F7E9}" presName="aNode" presStyleLbl="bgShp" presStyleIdx="2" presStyleCnt="3"/>
      <dgm:spPr/>
      <dgm:t>
        <a:bodyPr/>
        <a:lstStyle/>
        <a:p>
          <a:endParaRPr lang="es-CO"/>
        </a:p>
      </dgm:t>
    </dgm:pt>
    <dgm:pt modelId="{EE8BCA1A-0F6B-47D3-AB32-BBA321A1BC0A}" type="pres">
      <dgm:prSet presAssocID="{8D1B5C96-F6D8-4854-8657-3D017266F7E9}" presName="textNode" presStyleLbl="bgShp" presStyleIdx="2" presStyleCnt="3"/>
      <dgm:spPr/>
      <dgm:t>
        <a:bodyPr/>
        <a:lstStyle/>
        <a:p>
          <a:endParaRPr lang="es-CO"/>
        </a:p>
      </dgm:t>
    </dgm:pt>
    <dgm:pt modelId="{17F6A245-1339-450C-AA29-90A97B582C62}" type="pres">
      <dgm:prSet presAssocID="{8D1B5C96-F6D8-4854-8657-3D017266F7E9}" presName="compChildNode" presStyleCnt="0"/>
      <dgm:spPr/>
    </dgm:pt>
    <dgm:pt modelId="{D29D20CB-F4C2-4489-A49D-BEF45FAAD050}" type="pres">
      <dgm:prSet presAssocID="{8D1B5C96-F6D8-4854-8657-3D017266F7E9}" presName="theInnerList" presStyleCnt="0"/>
      <dgm:spPr/>
    </dgm:pt>
    <dgm:pt modelId="{533EBB84-00B4-49AC-A73D-D92CCF3B76DC}" type="pres">
      <dgm:prSet presAssocID="{4D68547A-9ABA-4A6E-8A0C-9E7A86F2F96F}" presName="childNode" presStyleLbl="node1" presStyleIdx="5" presStyleCnt="8">
        <dgm:presLayoutVars>
          <dgm:bulletEnabled val="1"/>
        </dgm:presLayoutVars>
      </dgm:prSet>
      <dgm:spPr/>
      <dgm:t>
        <a:bodyPr/>
        <a:lstStyle/>
        <a:p>
          <a:endParaRPr lang="es-CO"/>
        </a:p>
      </dgm:t>
    </dgm:pt>
    <dgm:pt modelId="{4B5B8CC4-EE40-4B17-9451-F5336CEEFF42}" type="pres">
      <dgm:prSet presAssocID="{4D68547A-9ABA-4A6E-8A0C-9E7A86F2F96F}" presName="aSpace2" presStyleCnt="0"/>
      <dgm:spPr/>
    </dgm:pt>
    <dgm:pt modelId="{AB018610-7CD5-4ADC-9018-AD2D73C1CF8B}" type="pres">
      <dgm:prSet presAssocID="{8450434D-034C-44AB-8E73-954432B8F6C9}" presName="childNode" presStyleLbl="node1" presStyleIdx="6" presStyleCnt="8">
        <dgm:presLayoutVars>
          <dgm:bulletEnabled val="1"/>
        </dgm:presLayoutVars>
      </dgm:prSet>
      <dgm:spPr/>
      <dgm:t>
        <a:bodyPr/>
        <a:lstStyle/>
        <a:p>
          <a:endParaRPr lang="en-US"/>
        </a:p>
      </dgm:t>
    </dgm:pt>
    <dgm:pt modelId="{3D2A1966-9C1A-413E-98D6-12F203C76097}" type="pres">
      <dgm:prSet presAssocID="{8450434D-034C-44AB-8E73-954432B8F6C9}" presName="aSpace2" presStyleCnt="0"/>
      <dgm:spPr/>
    </dgm:pt>
    <dgm:pt modelId="{D7B4B4BA-9300-432C-972E-19C13484FD37}" type="pres">
      <dgm:prSet presAssocID="{775CEEF0-BFC1-4D66-9121-49F97C45B14D}" presName="childNode" presStyleLbl="node1" presStyleIdx="7" presStyleCnt="8">
        <dgm:presLayoutVars>
          <dgm:bulletEnabled val="1"/>
        </dgm:presLayoutVars>
      </dgm:prSet>
      <dgm:spPr/>
      <dgm:t>
        <a:bodyPr/>
        <a:lstStyle/>
        <a:p>
          <a:endParaRPr lang="es-CO"/>
        </a:p>
      </dgm:t>
    </dgm:pt>
  </dgm:ptLst>
  <dgm:cxnLst>
    <dgm:cxn modelId="{DDDF2A2C-8768-4443-BEF5-5BA0CD6EF689}" type="presOf" srcId="{8D1B5C96-F6D8-4854-8657-3D017266F7E9}" destId="{EE8BCA1A-0F6B-47D3-AB32-BBA321A1BC0A}" srcOrd="1" destOrd="0" presId="urn:microsoft.com/office/officeart/2005/8/layout/lProcess2"/>
    <dgm:cxn modelId="{0C18FEF4-0C9F-460B-A135-9A682AF34F38}" type="presOf" srcId="{9748547C-1E12-46F9-9370-10E7D3177323}" destId="{BF422874-EE3F-433C-8818-2AFA0804B856}" srcOrd="1" destOrd="0" presId="urn:microsoft.com/office/officeart/2005/8/layout/lProcess2"/>
    <dgm:cxn modelId="{88EACBE2-C594-456A-9171-A6ABBCAC92D2}" type="presOf" srcId="{9A1749CB-DDD6-49B4-BF67-A49AF8198B9D}" destId="{B9FCF21B-7798-4AE4-B287-2478BAB3E968}" srcOrd="0" destOrd="0" presId="urn:microsoft.com/office/officeart/2005/8/layout/lProcess2"/>
    <dgm:cxn modelId="{012B93B0-BD6D-47E2-BB16-836EBAAE0536}" type="presOf" srcId="{775CEEF0-BFC1-4D66-9121-49F97C45B14D}" destId="{D7B4B4BA-9300-432C-972E-19C13484FD37}" srcOrd="0" destOrd="0" presId="urn:microsoft.com/office/officeart/2005/8/layout/lProcess2"/>
    <dgm:cxn modelId="{FB944811-231F-47EB-927A-F882D665090B}" type="presOf" srcId="{60B7EA63-E4A3-4793-A9D7-D83255CD8BD2}" destId="{4D08C9CF-30E0-42E9-9A8C-576ED6FFA5B0}" srcOrd="0" destOrd="0" presId="urn:microsoft.com/office/officeart/2005/8/layout/lProcess2"/>
    <dgm:cxn modelId="{F9AF0C99-7A5F-44D3-94A4-C7C83446FD23}" srcId="{8D1B5C96-F6D8-4854-8657-3D017266F7E9}" destId="{4D68547A-9ABA-4A6E-8A0C-9E7A86F2F96F}" srcOrd="0" destOrd="0" parTransId="{247EF67A-970A-4C0E-839F-03A58E42B18D}" sibTransId="{B270798C-E509-47CD-A068-1FDD0BF8C3D1}"/>
    <dgm:cxn modelId="{D292A5BB-26DB-4554-8F39-DA46A6969A7F}" type="presOf" srcId="{18CD548C-B61F-4FAF-9304-0C5547BF711A}" destId="{2FF9172B-79E9-4832-B7D7-96708C702F23}" srcOrd="0" destOrd="0" presId="urn:microsoft.com/office/officeart/2005/8/layout/lProcess2"/>
    <dgm:cxn modelId="{CB67B713-0452-4E3B-9F56-84F21A4F3C72}" srcId="{9748547C-1E12-46F9-9370-10E7D3177323}" destId="{98D28CEE-2E15-425D-9CF5-2C90D58D7766}" srcOrd="0" destOrd="0" parTransId="{E955885C-DC99-4FC8-B754-D22B3C7D9C40}" sibTransId="{C90BC343-B81C-4BBA-A4C1-4F66F414BB20}"/>
    <dgm:cxn modelId="{A5A22753-FBB0-4437-B63E-FABE441F1FE1}" srcId="{9A1749CB-DDD6-49B4-BF67-A49AF8198B9D}" destId="{3B7362E5-4080-43A1-8896-0426C49D86D5}" srcOrd="2" destOrd="0" parTransId="{18973030-0728-4272-9CF2-E4889D7FD5D9}" sibTransId="{7C686FA2-4CFB-4351-9D66-3C68C7BF3E91}"/>
    <dgm:cxn modelId="{0D458FA4-92DE-47DC-B0D7-BB68D8CCEE3A}" type="presOf" srcId="{8D1B5C96-F6D8-4854-8657-3D017266F7E9}" destId="{B91A1E61-FE4A-48E1-AA92-8BBB4DBDA783}" srcOrd="0" destOrd="0" presId="urn:microsoft.com/office/officeart/2005/8/layout/lProcess2"/>
    <dgm:cxn modelId="{26D7A945-C4C4-4B57-BBED-5847C017A181}" type="presOf" srcId="{9A1749CB-DDD6-49B4-BF67-A49AF8198B9D}" destId="{AF1A0C79-A5D9-4928-8C7E-7495A413DF6B}" srcOrd="1" destOrd="0" presId="urn:microsoft.com/office/officeart/2005/8/layout/lProcess2"/>
    <dgm:cxn modelId="{AAB89603-44E9-4FDE-8061-0BF17EBB444A}" srcId="{6344882C-01DE-4518-8D0E-13594B1C7466}" destId="{8D1B5C96-F6D8-4854-8657-3D017266F7E9}" srcOrd="2" destOrd="0" parTransId="{71F1381B-426E-4C8F-B51B-908D465BB106}" sibTransId="{A11CE95C-0486-43E1-AC65-6C20FE867BBF}"/>
    <dgm:cxn modelId="{D6C86A51-1843-42DE-97EB-F0EE1C7AB048}" srcId="{6344882C-01DE-4518-8D0E-13594B1C7466}" destId="{9748547C-1E12-46F9-9370-10E7D3177323}" srcOrd="1" destOrd="0" parTransId="{F26B42BF-84EF-4882-903D-85FD2E99D4AA}" sibTransId="{A1457F34-7D38-47AF-AFF5-9084EECCA02A}"/>
    <dgm:cxn modelId="{DAAF01FC-3447-4E0C-A427-EDC8A6BC5113}" srcId="{9A1749CB-DDD6-49B4-BF67-A49AF8198B9D}" destId="{60B7EA63-E4A3-4793-A9D7-D83255CD8BD2}" srcOrd="1" destOrd="0" parTransId="{63CE4AB0-2189-405D-865E-D02BFA180DE5}" sibTransId="{0D59F8EC-19FE-4B18-8088-32879599B110}"/>
    <dgm:cxn modelId="{85271911-9D0D-4188-A353-094D0B5AE299}" type="presOf" srcId="{8450434D-034C-44AB-8E73-954432B8F6C9}" destId="{AB018610-7CD5-4ADC-9018-AD2D73C1CF8B}" srcOrd="0" destOrd="0" presId="urn:microsoft.com/office/officeart/2005/8/layout/lProcess2"/>
    <dgm:cxn modelId="{0ED6B2AC-5768-443F-8662-46BA1EB65CCB}" srcId="{8D1B5C96-F6D8-4854-8657-3D017266F7E9}" destId="{775CEEF0-BFC1-4D66-9121-49F97C45B14D}" srcOrd="2" destOrd="0" parTransId="{5C037311-1C09-4E87-AE47-F025F3F0566B}" sibTransId="{2519146D-11F1-4674-9C4F-337D86D7D90D}"/>
    <dgm:cxn modelId="{39FB53EA-6AB7-4AF5-B481-E439D4977533}" type="presOf" srcId="{98D28CEE-2E15-425D-9CF5-2C90D58D7766}" destId="{BAC285EC-3DB3-4E50-9050-807829FC8D30}" srcOrd="0" destOrd="0" presId="urn:microsoft.com/office/officeart/2005/8/layout/lProcess2"/>
    <dgm:cxn modelId="{C7BE40AA-3D35-4234-B255-E6595081FBED}" type="presOf" srcId="{9748547C-1E12-46F9-9370-10E7D3177323}" destId="{D4F00B11-622F-425B-909C-45994F3701B4}" srcOrd="0" destOrd="0" presId="urn:microsoft.com/office/officeart/2005/8/layout/lProcess2"/>
    <dgm:cxn modelId="{97828254-FF84-48FD-B2F5-18BE2C19FF34}" srcId="{6344882C-01DE-4518-8D0E-13594B1C7466}" destId="{9A1749CB-DDD6-49B4-BF67-A49AF8198B9D}" srcOrd="0" destOrd="0" parTransId="{30110ABB-E6FF-432A-80F1-7A5B627A7462}" sibTransId="{8912BE90-C44D-4C01-BBEC-0574906353FC}"/>
    <dgm:cxn modelId="{2062D25F-3A6D-46D5-A596-AABDEA6B3A99}" type="presOf" srcId="{680DB105-7DAB-4026-9B62-C90F4C38690C}" destId="{C99A468C-CBDB-427A-95C3-B0FE3684EBC0}" srcOrd="0" destOrd="0" presId="urn:microsoft.com/office/officeart/2005/8/layout/lProcess2"/>
    <dgm:cxn modelId="{6FD05ACF-7142-4303-89DC-CECE10AA9F99}" srcId="{8D1B5C96-F6D8-4854-8657-3D017266F7E9}" destId="{8450434D-034C-44AB-8E73-954432B8F6C9}" srcOrd="1" destOrd="0" parTransId="{B20D7BF3-AC58-4B4F-A5E5-0A7837D88C12}" sibTransId="{5F701A68-3888-4FEA-9041-A6C3308C47B8}"/>
    <dgm:cxn modelId="{F826DE9F-8BAE-4176-B7ED-7DB97DEC52F0}" srcId="{9A1749CB-DDD6-49B4-BF67-A49AF8198B9D}" destId="{680DB105-7DAB-4026-9B62-C90F4C38690C}" srcOrd="0" destOrd="0" parTransId="{A44B28A5-FA0C-423B-9C44-F38837A0EEFA}" sibTransId="{375DA911-CC94-4F16-B3AF-E90FB4393E89}"/>
    <dgm:cxn modelId="{936C1D78-85B6-45BF-B78C-C33680E1B418}" type="presOf" srcId="{3B7362E5-4080-43A1-8896-0426C49D86D5}" destId="{89352F64-08FA-46C5-86D7-8624B2EA50D1}" srcOrd="0" destOrd="0" presId="urn:microsoft.com/office/officeart/2005/8/layout/lProcess2"/>
    <dgm:cxn modelId="{206DCE21-0130-4B5C-8BBE-7A6B84FA6152}" srcId="{9748547C-1E12-46F9-9370-10E7D3177323}" destId="{18CD548C-B61F-4FAF-9304-0C5547BF711A}" srcOrd="1" destOrd="0" parTransId="{627EFCD6-A338-4B26-8249-27FA8E0D2141}" sibTransId="{3E231AB7-D4D5-4ABB-B995-7AB9C0F4D933}"/>
    <dgm:cxn modelId="{76D39D70-05A6-42DE-96EF-1368AD0F77FD}" type="presOf" srcId="{4D68547A-9ABA-4A6E-8A0C-9E7A86F2F96F}" destId="{533EBB84-00B4-49AC-A73D-D92CCF3B76DC}" srcOrd="0" destOrd="0" presId="urn:microsoft.com/office/officeart/2005/8/layout/lProcess2"/>
    <dgm:cxn modelId="{D533586D-7A58-477C-9246-937262F49839}" type="presOf" srcId="{6344882C-01DE-4518-8D0E-13594B1C7466}" destId="{3C02235D-1C18-4E1D-A004-26F8E5015CA2}" srcOrd="0" destOrd="0" presId="urn:microsoft.com/office/officeart/2005/8/layout/lProcess2"/>
    <dgm:cxn modelId="{16FEFF98-7152-4EA8-8E17-BDE18698DD60}" type="presParOf" srcId="{3C02235D-1C18-4E1D-A004-26F8E5015CA2}" destId="{5B55BEF0-D60B-4F7B-B5F4-001C6EC71427}" srcOrd="0" destOrd="0" presId="urn:microsoft.com/office/officeart/2005/8/layout/lProcess2"/>
    <dgm:cxn modelId="{AAA402FB-5C85-4947-9563-448AD160D3DE}" type="presParOf" srcId="{5B55BEF0-D60B-4F7B-B5F4-001C6EC71427}" destId="{B9FCF21B-7798-4AE4-B287-2478BAB3E968}" srcOrd="0" destOrd="0" presId="urn:microsoft.com/office/officeart/2005/8/layout/lProcess2"/>
    <dgm:cxn modelId="{0EF89517-5FB1-47E3-BFD1-DF948C4104C6}" type="presParOf" srcId="{5B55BEF0-D60B-4F7B-B5F4-001C6EC71427}" destId="{AF1A0C79-A5D9-4928-8C7E-7495A413DF6B}" srcOrd="1" destOrd="0" presId="urn:microsoft.com/office/officeart/2005/8/layout/lProcess2"/>
    <dgm:cxn modelId="{A3E9F92B-F7D3-4C36-94BC-BF817A94E377}" type="presParOf" srcId="{5B55BEF0-D60B-4F7B-B5F4-001C6EC71427}" destId="{D015374E-7B1A-4C40-B1A9-44400ED90C76}" srcOrd="2" destOrd="0" presId="urn:microsoft.com/office/officeart/2005/8/layout/lProcess2"/>
    <dgm:cxn modelId="{10D654A1-7D4D-441A-AD3E-116AC43AEC29}" type="presParOf" srcId="{D015374E-7B1A-4C40-B1A9-44400ED90C76}" destId="{3EDE3D1E-94F1-4897-9F83-2D5872401187}" srcOrd="0" destOrd="0" presId="urn:microsoft.com/office/officeart/2005/8/layout/lProcess2"/>
    <dgm:cxn modelId="{8B9BCF28-42AA-4953-A458-815D5D267C9B}" type="presParOf" srcId="{3EDE3D1E-94F1-4897-9F83-2D5872401187}" destId="{C99A468C-CBDB-427A-95C3-B0FE3684EBC0}" srcOrd="0" destOrd="0" presId="urn:microsoft.com/office/officeart/2005/8/layout/lProcess2"/>
    <dgm:cxn modelId="{A85B2F39-A936-438B-A686-B4A63179A00C}" type="presParOf" srcId="{3EDE3D1E-94F1-4897-9F83-2D5872401187}" destId="{9ABF4559-CC49-4BC1-A294-02D68365CCFB}" srcOrd="1" destOrd="0" presId="urn:microsoft.com/office/officeart/2005/8/layout/lProcess2"/>
    <dgm:cxn modelId="{076F2E43-8A50-4452-8830-6EBA35C1B48F}" type="presParOf" srcId="{3EDE3D1E-94F1-4897-9F83-2D5872401187}" destId="{4D08C9CF-30E0-42E9-9A8C-576ED6FFA5B0}" srcOrd="2" destOrd="0" presId="urn:microsoft.com/office/officeart/2005/8/layout/lProcess2"/>
    <dgm:cxn modelId="{C91542CA-7562-48FA-BB56-5EDA9D3131E1}" type="presParOf" srcId="{3EDE3D1E-94F1-4897-9F83-2D5872401187}" destId="{A43286D2-7D01-409A-8F09-9DF902FD3379}" srcOrd="3" destOrd="0" presId="urn:microsoft.com/office/officeart/2005/8/layout/lProcess2"/>
    <dgm:cxn modelId="{6CFD9FD8-FC1A-4F57-80C2-DDC692ACD4A3}" type="presParOf" srcId="{3EDE3D1E-94F1-4897-9F83-2D5872401187}" destId="{89352F64-08FA-46C5-86D7-8624B2EA50D1}" srcOrd="4" destOrd="0" presId="urn:microsoft.com/office/officeart/2005/8/layout/lProcess2"/>
    <dgm:cxn modelId="{2FBD9C00-CEF6-41F7-BDEA-606B50F6D07E}" type="presParOf" srcId="{3C02235D-1C18-4E1D-A004-26F8E5015CA2}" destId="{AE6BE211-87D4-4A01-9825-04836767CE26}" srcOrd="1" destOrd="0" presId="urn:microsoft.com/office/officeart/2005/8/layout/lProcess2"/>
    <dgm:cxn modelId="{36D08D3C-8F4B-4F3F-9FF9-C86349283E54}" type="presParOf" srcId="{3C02235D-1C18-4E1D-A004-26F8E5015CA2}" destId="{090F6EF3-59A5-42C5-84D3-E03E6D10828C}" srcOrd="2" destOrd="0" presId="urn:microsoft.com/office/officeart/2005/8/layout/lProcess2"/>
    <dgm:cxn modelId="{ACCE88D7-E50F-463C-81CC-F2EB53325337}" type="presParOf" srcId="{090F6EF3-59A5-42C5-84D3-E03E6D10828C}" destId="{D4F00B11-622F-425B-909C-45994F3701B4}" srcOrd="0" destOrd="0" presId="urn:microsoft.com/office/officeart/2005/8/layout/lProcess2"/>
    <dgm:cxn modelId="{960ADCC7-AD6C-4CD0-9ECA-696C8ADC000E}" type="presParOf" srcId="{090F6EF3-59A5-42C5-84D3-E03E6D10828C}" destId="{BF422874-EE3F-433C-8818-2AFA0804B856}" srcOrd="1" destOrd="0" presId="urn:microsoft.com/office/officeart/2005/8/layout/lProcess2"/>
    <dgm:cxn modelId="{BA8C591C-1442-4332-9AE5-F041735CED4C}" type="presParOf" srcId="{090F6EF3-59A5-42C5-84D3-E03E6D10828C}" destId="{A627967E-101E-4D48-AA62-0F270B105C21}" srcOrd="2" destOrd="0" presId="urn:microsoft.com/office/officeart/2005/8/layout/lProcess2"/>
    <dgm:cxn modelId="{E247E4B2-ACF0-4C59-8813-24738945BE37}" type="presParOf" srcId="{A627967E-101E-4D48-AA62-0F270B105C21}" destId="{D8070529-0E20-4DB9-8866-03E64B91E6F5}" srcOrd="0" destOrd="0" presId="urn:microsoft.com/office/officeart/2005/8/layout/lProcess2"/>
    <dgm:cxn modelId="{45F3F75B-D1AE-4676-92A7-F6ABFD8703C3}" type="presParOf" srcId="{D8070529-0E20-4DB9-8866-03E64B91E6F5}" destId="{BAC285EC-3DB3-4E50-9050-807829FC8D30}" srcOrd="0" destOrd="0" presId="urn:microsoft.com/office/officeart/2005/8/layout/lProcess2"/>
    <dgm:cxn modelId="{6ACC40A6-99FA-4D9E-9B31-1447194EC169}" type="presParOf" srcId="{D8070529-0E20-4DB9-8866-03E64B91E6F5}" destId="{B6F6CF57-336D-476E-B2A1-7EDCC1480F67}" srcOrd="1" destOrd="0" presId="urn:microsoft.com/office/officeart/2005/8/layout/lProcess2"/>
    <dgm:cxn modelId="{DDA90BD2-2AD3-41D6-965F-EA9070B8DF74}" type="presParOf" srcId="{D8070529-0E20-4DB9-8866-03E64B91E6F5}" destId="{2FF9172B-79E9-4832-B7D7-96708C702F23}" srcOrd="2" destOrd="0" presId="urn:microsoft.com/office/officeart/2005/8/layout/lProcess2"/>
    <dgm:cxn modelId="{724D25C4-2C59-4BFB-BBB9-08856041FF9D}" type="presParOf" srcId="{3C02235D-1C18-4E1D-A004-26F8E5015CA2}" destId="{59DE4459-B6F8-4471-BB1F-82EA5DB17D1B}" srcOrd="3" destOrd="0" presId="urn:microsoft.com/office/officeart/2005/8/layout/lProcess2"/>
    <dgm:cxn modelId="{7C8BB0A0-274F-4AC3-A465-7EB3F1C719C0}" type="presParOf" srcId="{3C02235D-1C18-4E1D-A004-26F8E5015CA2}" destId="{21E73056-66E2-4CFB-BEA2-8F823A0080B4}" srcOrd="4" destOrd="0" presId="urn:microsoft.com/office/officeart/2005/8/layout/lProcess2"/>
    <dgm:cxn modelId="{BE039DCD-CCB0-4641-B9D1-7EB8727211E8}" type="presParOf" srcId="{21E73056-66E2-4CFB-BEA2-8F823A0080B4}" destId="{B91A1E61-FE4A-48E1-AA92-8BBB4DBDA783}" srcOrd="0" destOrd="0" presId="urn:microsoft.com/office/officeart/2005/8/layout/lProcess2"/>
    <dgm:cxn modelId="{F457BA18-CA50-4E6D-ADD5-59C90764FDB3}" type="presParOf" srcId="{21E73056-66E2-4CFB-BEA2-8F823A0080B4}" destId="{EE8BCA1A-0F6B-47D3-AB32-BBA321A1BC0A}" srcOrd="1" destOrd="0" presId="urn:microsoft.com/office/officeart/2005/8/layout/lProcess2"/>
    <dgm:cxn modelId="{60CF637F-48C8-4874-8B12-80B26ED0970A}" type="presParOf" srcId="{21E73056-66E2-4CFB-BEA2-8F823A0080B4}" destId="{17F6A245-1339-450C-AA29-90A97B582C62}" srcOrd="2" destOrd="0" presId="urn:microsoft.com/office/officeart/2005/8/layout/lProcess2"/>
    <dgm:cxn modelId="{A7822CE5-30D1-4962-9D6F-9EC6F680F4FC}" type="presParOf" srcId="{17F6A245-1339-450C-AA29-90A97B582C62}" destId="{D29D20CB-F4C2-4489-A49D-BEF45FAAD050}" srcOrd="0" destOrd="0" presId="urn:microsoft.com/office/officeart/2005/8/layout/lProcess2"/>
    <dgm:cxn modelId="{701926F0-7968-47C4-AAA4-1694AE0F1666}" type="presParOf" srcId="{D29D20CB-F4C2-4489-A49D-BEF45FAAD050}" destId="{533EBB84-00B4-49AC-A73D-D92CCF3B76DC}" srcOrd="0" destOrd="0" presId="urn:microsoft.com/office/officeart/2005/8/layout/lProcess2"/>
    <dgm:cxn modelId="{D6ECD16C-DDFE-4E0A-8430-E97494DD4407}" type="presParOf" srcId="{D29D20CB-F4C2-4489-A49D-BEF45FAAD050}" destId="{4B5B8CC4-EE40-4B17-9451-F5336CEEFF42}" srcOrd="1" destOrd="0" presId="urn:microsoft.com/office/officeart/2005/8/layout/lProcess2"/>
    <dgm:cxn modelId="{5E020CDF-98AD-4436-BBB9-89A2FCDE956F}" type="presParOf" srcId="{D29D20CB-F4C2-4489-A49D-BEF45FAAD050}" destId="{AB018610-7CD5-4ADC-9018-AD2D73C1CF8B}" srcOrd="2" destOrd="0" presId="urn:microsoft.com/office/officeart/2005/8/layout/lProcess2"/>
    <dgm:cxn modelId="{FD89EA0D-8114-42F7-8F72-AA059B6B890B}" type="presParOf" srcId="{D29D20CB-F4C2-4489-A49D-BEF45FAAD050}" destId="{3D2A1966-9C1A-413E-98D6-12F203C76097}" srcOrd="3" destOrd="0" presId="urn:microsoft.com/office/officeart/2005/8/layout/lProcess2"/>
    <dgm:cxn modelId="{91C69F54-39B4-487B-BC81-F39C1AD8A9A3}" type="presParOf" srcId="{D29D20CB-F4C2-4489-A49D-BEF45FAAD050}" destId="{D7B4B4BA-9300-432C-972E-19C13484FD37}"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CBCE3E-417C-4B3C-B7A1-124F033C83AF}">
      <dsp:nvSpPr>
        <dsp:cNvPr id="0" name=""/>
        <dsp:cNvSpPr/>
      </dsp:nvSpPr>
      <dsp:spPr>
        <a:xfrm>
          <a:off x="1192546" y="1793"/>
          <a:ext cx="2190158" cy="1314094"/>
        </a:xfrm>
        <a:prstGeom prst="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_tradnl" sz="1600" kern="1200" dirty="0" smtClean="0"/>
            <a:t>Pequeñas explotaciones agrícolas que no administran un establecimiento </a:t>
          </a:r>
          <a:endParaRPr lang="en-US" sz="1600" kern="1200" dirty="0"/>
        </a:p>
      </dsp:txBody>
      <dsp:txXfrm>
        <a:off x="1192546" y="1793"/>
        <a:ext cx="2190158" cy="1314094"/>
      </dsp:txXfrm>
    </dsp:sp>
    <dsp:sp modelId="{8139BB24-7B5E-4C57-AA3C-BA8AB400BFF9}">
      <dsp:nvSpPr>
        <dsp:cNvPr id="0" name=""/>
        <dsp:cNvSpPr/>
      </dsp:nvSpPr>
      <dsp:spPr>
        <a:xfrm>
          <a:off x="3601720" y="1793"/>
          <a:ext cx="2190158" cy="1314094"/>
        </a:xfrm>
        <a:prstGeom prst="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_tradnl" sz="1600" kern="1200" dirty="0" smtClean="0"/>
            <a:t>Agricultores que trabajan por cuenta propia o con su familia</a:t>
          </a:r>
          <a:endParaRPr lang="en-US" sz="1600" kern="1200" dirty="0"/>
        </a:p>
      </dsp:txBody>
      <dsp:txXfrm>
        <a:off x="3601720" y="1793"/>
        <a:ext cx="2190158" cy="1314094"/>
      </dsp:txXfrm>
    </dsp:sp>
    <dsp:sp modelId="{78A4348A-CA7D-433D-97F2-113AD2BC51D0}">
      <dsp:nvSpPr>
        <dsp:cNvPr id="0" name=""/>
        <dsp:cNvSpPr/>
      </dsp:nvSpPr>
      <dsp:spPr>
        <a:xfrm>
          <a:off x="6010894" y="1793"/>
          <a:ext cx="2190158" cy="1314094"/>
        </a:xfrm>
        <a:prstGeom prst="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_tradnl" sz="1600" kern="1200" dirty="0" smtClean="0"/>
            <a:t>Trabajadores por cuenta propia en el sector agrícola</a:t>
          </a:r>
          <a:endParaRPr lang="en-US" sz="1600" kern="1200" dirty="0"/>
        </a:p>
      </dsp:txBody>
      <dsp:txXfrm>
        <a:off x="6010894" y="1793"/>
        <a:ext cx="2190158" cy="1314094"/>
      </dsp:txXfrm>
    </dsp:sp>
    <dsp:sp modelId="{BCB26756-1A64-426B-ADC1-DE6E11EBFE08}">
      <dsp:nvSpPr>
        <dsp:cNvPr id="0" name=""/>
        <dsp:cNvSpPr/>
      </dsp:nvSpPr>
      <dsp:spPr>
        <a:xfrm>
          <a:off x="1192546" y="1534904"/>
          <a:ext cx="2190158" cy="1314094"/>
        </a:xfrm>
        <a:prstGeom prst="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_tradnl" sz="1600" kern="1200" dirty="0" smtClean="0"/>
            <a:t> Trabajadores agrícolas que trabajan en explotaciones agrícolas pequeñas y medianas</a:t>
          </a:r>
          <a:endParaRPr lang="en-US" sz="1600" kern="1200" dirty="0"/>
        </a:p>
      </dsp:txBody>
      <dsp:txXfrm>
        <a:off x="1192546" y="1534904"/>
        <a:ext cx="2190158" cy="1314094"/>
      </dsp:txXfrm>
    </dsp:sp>
    <dsp:sp modelId="{6FFA455C-DE02-4B07-BC2C-EF272E0D3AC6}">
      <dsp:nvSpPr>
        <dsp:cNvPr id="0" name=""/>
        <dsp:cNvSpPr/>
      </dsp:nvSpPr>
      <dsp:spPr>
        <a:xfrm>
          <a:off x="3601720" y="1534904"/>
          <a:ext cx="2190158" cy="1314094"/>
        </a:xfrm>
        <a:prstGeom prst="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_tradnl" sz="1600" kern="1200" dirty="0" smtClean="0"/>
            <a:t>Granjeros que trabajan por cuenta propia, productores, y aparceros y pequeños arrendatarios</a:t>
          </a:r>
          <a:endParaRPr lang="en-US" sz="1600" kern="1200" dirty="0"/>
        </a:p>
      </dsp:txBody>
      <dsp:txXfrm>
        <a:off x="3601720" y="1534904"/>
        <a:ext cx="2190158" cy="1314094"/>
      </dsp:txXfrm>
    </dsp:sp>
    <dsp:sp modelId="{075258E9-B86E-4EFF-AA9F-747054FE884B}">
      <dsp:nvSpPr>
        <dsp:cNvPr id="0" name=""/>
        <dsp:cNvSpPr/>
      </dsp:nvSpPr>
      <dsp:spPr>
        <a:xfrm>
          <a:off x="6010894" y="1534904"/>
          <a:ext cx="2190158" cy="1314094"/>
        </a:xfrm>
        <a:prstGeom prst="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_tradnl" sz="1600" kern="1200" dirty="0" smtClean="0"/>
            <a:t>Trabajadores agrícolas no asalariados</a:t>
          </a:r>
          <a:endParaRPr lang="en-US" sz="1600" kern="1200" dirty="0"/>
        </a:p>
      </dsp:txBody>
      <dsp:txXfrm>
        <a:off x="6010894" y="1534904"/>
        <a:ext cx="2190158" cy="1314094"/>
      </dsp:txXfrm>
    </dsp:sp>
    <dsp:sp modelId="{17A7A06B-FD9E-48E2-8DC9-8FC746813945}">
      <dsp:nvSpPr>
        <dsp:cNvPr id="0" name=""/>
        <dsp:cNvSpPr/>
      </dsp:nvSpPr>
      <dsp:spPr>
        <a:xfrm>
          <a:off x="3601720" y="3068014"/>
          <a:ext cx="2190158" cy="1314094"/>
        </a:xfrm>
        <a:prstGeom prst="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_tradnl" sz="1600" kern="1200" dirty="0" smtClean="0"/>
            <a:t>trabajadores agrícolas en el sector informal. </a:t>
          </a:r>
          <a:endParaRPr lang="en-US" sz="1600" kern="1200" dirty="0"/>
        </a:p>
      </dsp:txBody>
      <dsp:txXfrm>
        <a:off x="3601720" y="3068014"/>
        <a:ext cx="2190158" cy="13140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79836C8-388C-4EB5-AA17-DBAFE9C76A78}"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BADC9A-0D2E-4077-A079-A40D34A18B0D}" type="slidenum">
              <a:rPr lang="en-GB" smtClean="0"/>
              <a:t>‹Nº›</a:t>
            </a:fld>
            <a:endParaRPr lang="en-GB"/>
          </a:p>
        </p:txBody>
      </p:sp>
    </p:spTree>
    <p:extLst>
      <p:ext uri="{BB962C8B-B14F-4D97-AF65-F5344CB8AC3E}">
        <p14:creationId xmlns:p14="http://schemas.microsoft.com/office/powerpoint/2010/main" val="2211890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9836C8-388C-4EB5-AA17-DBAFE9C76A78}"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BADC9A-0D2E-4077-A079-A40D34A18B0D}" type="slidenum">
              <a:rPr lang="en-GB" smtClean="0"/>
              <a:t>‹Nº›</a:t>
            </a:fld>
            <a:endParaRPr lang="en-GB"/>
          </a:p>
        </p:txBody>
      </p:sp>
    </p:spTree>
    <p:extLst>
      <p:ext uri="{BB962C8B-B14F-4D97-AF65-F5344CB8AC3E}">
        <p14:creationId xmlns:p14="http://schemas.microsoft.com/office/powerpoint/2010/main" val="1749206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9836C8-388C-4EB5-AA17-DBAFE9C76A78}"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BADC9A-0D2E-4077-A079-A40D34A18B0D}" type="slidenum">
              <a:rPr lang="en-GB" smtClean="0"/>
              <a:t>‹Nº›</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5420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9836C8-388C-4EB5-AA17-DBAFE9C76A78}"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BADC9A-0D2E-4077-A079-A40D34A18B0D}" type="slidenum">
              <a:rPr lang="en-GB" smtClean="0"/>
              <a:t>‹Nº›</a:t>
            </a:fld>
            <a:endParaRPr lang="en-GB"/>
          </a:p>
        </p:txBody>
      </p:sp>
    </p:spTree>
    <p:extLst>
      <p:ext uri="{BB962C8B-B14F-4D97-AF65-F5344CB8AC3E}">
        <p14:creationId xmlns:p14="http://schemas.microsoft.com/office/powerpoint/2010/main" val="3434770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9836C8-388C-4EB5-AA17-DBAFE9C76A78}"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BADC9A-0D2E-4077-A079-A40D34A18B0D}" type="slidenum">
              <a:rPr lang="en-GB" smtClean="0"/>
              <a:t>‹Nº›</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5875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9836C8-388C-4EB5-AA17-DBAFE9C76A78}"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BADC9A-0D2E-4077-A079-A40D34A18B0D}" type="slidenum">
              <a:rPr lang="en-GB" smtClean="0"/>
              <a:t>‹Nº›</a:t>
            </a:fld>
            <a:endParaRPr lang="en-GB"/>
          </a:p>
        </p:txBody>
      </p:sp>
    </p:spTree>
    <p:extLst>
      <p:ext uri="{BB962C8B-B14F-4D97-AF65-F5344CB8AC3E}">
        <p14:creationId xmlns:p14="http://schemas.microsoft.com/office/powerpoint/2010/main" val="6260460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9836C8-388C-4EB5-AA17-DBAFE9C76A78}"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BADC9A-0D2E-4077-A079-A40D34A18B0D}" type="slidenum">
              <a:rPr lang="en-GB" smtClean="0"/>
              <a:t>‹Nº›</a:t>
            </a:fld>
            <a:endParaRPr lang="en-GB"/>
          </a:p>
        </p:txBody>
      </p:sp>
    </p:spTree>
    <p:extLst>
      <p:ext uri="{BB962C8B-B14F-4D97-AF65-F5344CB8AC3E}">
        <p14:creationId xmlns:p14="http://schemas.microsoft.com/office/powerpoint/2010/main" val="11214027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9836C8-388C-4EB5-AA17-DBAFE9C76A78}"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BADC9A-0D2E-4077-A079-A40D34A18B0D}" type="slidenum">
              <a:rPr lang="en-GB" smtClean="0"/>
              <a:t>‹Nº›</a:t>
            </a:fld>
            <a:endParaRPr lang="en-GB"/>
          </a:p>
        </p:txBody>
      </p:sp>
    </p:spTree>
    <p:extLst>
      <p:ext uri="{BB962C8B-B14F-4D97-AF65-F5344CB8AC3E}">
        <p14:creationId xmlns:p14="http://schemas.microsoft.com/office/powerpoint/2010/main" val="3884697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9836C8-388C-4EB5-AA17-DBAFE9C76A78}"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BADC9A-0D2E-4077-A079-A40D34A18B0D}" type="slidenum">
              <a:rPr lang="en-GB" smtClean="0"/>
              <a:t>‹Nº›</a:t>
            </a:fld>
            <a:endParaRPr lang="en-GB"/>
          </a:p>
        </p:txBody>
      </p:sp>
    </p:spTree>
    <p:extLst>
      <p:ext uri="{BB962C8B-B14F-4D97-AF65-F5344CB8AC3E}">
        <p14:creationId xmlns:p14="http://schemas.microsoft.com/office/powerpoint/2010/main" val="1782954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9836C8-388C-4EB5-AA17-DBAFE9C76A78}" type="datetimeFigureOut">
              <a:rPr lang="en-GB" smtClean="0"/>
              <a:t>05/07/2020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BADC9A-0D2E-4077-A079-A40D34A18B0D}" type="slidenum">
              <a:rPr lang="en-GB" smtClean="0"/>
              <a:t>‹Nº›</a:t>
            </a:fld>
            <a:endParaRPr lang="en-GB"/>
          </a:p>
        </p:txBody>
      </p:sp>
    </p:spTree>
    <p:extLst>
      <p:ext uri="{BB962C8B-B14F-4D97-AF65-F5344CB8AC3E}">
        <p14:creationId xmlns:p14="http://schemas.microsoft.com/office/powerpoint/2010/main" val="1678687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79836C8-388C-4EB5-AA17-DBAFE9C76A78}" type="datetimeFigureOut">
              <a:rPr lang="en-GB" smtClean="0"/>
              <a:t>05/07/2020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BADC9A-0D2E-4077-A079-A40D34A18B0D}" type="slidenum">
              <a:rPr lang="en-GB" smtClean="0"/>
              <a:t>‹Nº›</a:t>
            </a:fld>
            <a:endParaRPr lang="en-GB"/>
          </a:p>
        </p:txBody>
      </p:sp>
    </p:spTree>
    <p:extLst>
      <p:ext uri="{BB962C8B-B14F-4D97-AF65-F5344CB8AC3E}">
        <p14:creationId xmlns:p14="http://schemas.microsoft.com/office/powerpoint/2010/main" val="175820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79836C8-388C-4EB5-AA17-DBAFE9C76A78}" type="datetimeFigureOut">
              <a:rPr lang="en-GB" smtClean="0"/>
              <a:t>05/07/2020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2BADC9A-0D2E-4077-A079-A40D34A18B0D}" type="slidenum">
              <a:rPr lang="en-GB" smtClean="0"/>
              <a:t>‹Nº›</a:t>
            </a:fld>
            <a:endParaRPr lang="en-GB"/>
          </a:p>
        </p:txBody>
      </p:sp>
    </p:spTree>
    <p:extLst>
      <p:ext uri="{BB962C8B-B14F-4D97-AF65-F5344CB8AC3E}">
        <p14:creationId xmlns:p14="http://schemas.microsoft.com/office/powerpoint/2010/main" val="3663166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79836C8-388C-4EB5-AA17-DBAFE9C76A78}" type="datetimeFigureOut">
              <a:rPr lang="en-GB" smtClean="0"/>
              <a:t>05/07/2020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2BADC9A-0D2E-4077-A079-A40D34A18B0D}" type="slidenum">
              <a:rPr lang="en-GB" smtClean="0"/>
              <a:t>‹Nº›</a:t>
            </a:fld>
            <a:endParaRPr lang="en-GB"/>
          </a:p>
        </p:txBody>
      </p:sp>
    </p:spTree>
    <p:extLst>
      <p:ext uri="{BB962C8B-B14F-4D97-AF65-F5344CB8AC3E}">
        <p14:creationId xmlns:p14="http://schemas.microsoft.com/office/powerpoint/2010/main" val="2543613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9836C8-388C-4EB5-AA17-DBAFE9C76A78}" type="datetimeFigureOut">
              <a:rPr lang="en-GB" smtClean="0"/>
              <a:t>05/07/2020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2BADC9A-0D2E-4077-A079-A40D34A18B0D}" type="slidenum">
              <a:rPr lang="en-GB" smtClean="0"/>
              <a:t>‹Nº›</a:t>
            </a:fld>
            <a:endParaRPr lang="en-GB"/>
          </a:p>
        </p:txBody>
      </p:sp>
    </p:spTree>
    <p:extLst>
      <p:ext uri="{BB962C8B-B14F-4D97-AF65-F5344CB8AC3E}">
        <p14:creationId xmlns:p14="http://schemas.microsoft.com/office/powerpoint/2010/main" val="329723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79836C8-388C-4EB5-AA17-DBAFE9C76A78}" type="datetimeFigureOut">
              <a:rPr lang="en-GB" smtClean="0"/>
              <a:t>05/07/2020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BADC9A-0D2E-4077-A079-A40D34A18B0D}" type="slidenum">
              <a:rPr lang="en-GB" smtClean="0"/>
              <a:t>‹Nº›</a:t>
            </a:fld>
            <a:endParaRPr lang="en-GB"/>
          </a:p>
        </p:txBody>
      </p:sp>
    </p:spTree>
    <p:extLst>
      <p:ext uri="{BB962C8B-B14F-4D97-AF65-F5344CB8AC3E}">
        <p14:creationId xmlns:p14="http://schemas.microsoft.com/office/powerpoint/2010/main" val="3303771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79836C8-388C-4EB5-AA17-DBAFE9C76A78}" type="datetimeFigureOut">
              <a:rPr lang="en-GB" smtClean="0"/>
              <a:t>05/07/2020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BADC9A-0D2E-4077-A079-A40D34A18B0D}" type="slidenum">
              <a:rPr lang="en-GB" smtClean="0"/>
              <a:t>‹Nº›</a:t>
            </a:fld>
            <a:endParaRPr lang="en-GB"/>
          </a:p>
        </p:txBody>
      </p:sp>
    </p:spTree>
    <p:extLst>
      <p:ext uri="{BB962C8B-B14F-4D97-AF65-F5344CB8AC3E}">
        <p14:creationId xmlns:p14="http://schemas.microsoft.com/office/powerpoint/2010/main" val="4047221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79836C8-388C-4EB5-AA17-DBAFE9C76A78}" type="datetimeFigureOut">
              <a:rPr lang="en-GB" smtClean="0"/>
              <a:t>05/07/2020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2BADC9A-0D2E-4077-A079-A40D34A18B0D}" type="slidenum">
              <a:rPr lang="en-GB" smtClean="0"/>
              <a:t>‹Nº›</a:t>
            </a:fld>
            <a:endParaRPr lang="en-GB"/>
          </a:p>
        </p:txBody>
      </p:sp>
    </p:spTree>
    <p:extLst>
      <p:ext uri="{BB962C8B-B14F-4D97-AF65-F5344CB8AC3E}">
        <p14:creationId xmlns:p14="http://schemas.microsoft.com/office/powerpoint/2010/main" val="224419385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colaboracion.dnp.gov.co/CDT/Estudios%20Econmicos/2015ago6%20Documento%20de%20Ruralidad%20-%20DDRS-MTC.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1646302"/>
          </a:xfrm>
        </p:spPr>
        <p:txBody>
          <a:bodyPr/>
          <a:lstStyle/>
          <a:p>
            <a:r>
              <a:rPr lang="es-ES_tradnl" sz="4400" dirty="0" smtClean="0"/>
              <a:t>Insumos para la definición de trabajador rural y organización de trabajadores rurales sujetos de sindicalización</a:t>
            </a:r>
            <a:endParaRPr lang="en-GB" sz="4400" dirty="0"/>
          </a:p>
        </p:txBody>
      </p:sp>
      <p:sp>
        <p:nvSpPr>
          <p:cNvPr id="3" name="Subtitle 2"/>
          <p:cNvSpPr>
            <a:spLocks noGrp="1"/>
          </p:cNvSpPr>
          <p:nvPr>
            <p:ph type="subTitle" idx="1"/>
          </p:nvPr>
        </p:nvSpPr>
        <p:spPr/>
        <p:txBody>
          <a:bodyPr/>
          <a:lstStyle/>
          <a:p>
            <a:r>
              <a:rPr lang="es-ES_tradnl" b="1" dirty="0"/>
              <a:t>Proyecto Fortalecimiento de las Organizaciones Sindicales Rurales en el Posconflicto </a:t>
            </a:r>
            <a:endParaRPr lang="en-GB" dirty="0"/>
          </a:p>
          <a:p>
            <a:endParaRPr lang="en-GB" dirty="0"/>
          </a:p>
        </p:txBody>
      </p:sp>
      <p:pic>
        <p:nvPicPr>
          <p:cNvPr id="4" name="Picture 3" descr="https://intranet.ilo.org/PublishingImages/Pages/centenary-en/ILO2019_E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07067" y="5149764"/>
            <a:ext cx="2542419" cy="1185721"/>
          </a:xfrm>
          <a:prstGeom prst="rect">
            <a:avLst/>
          </a:prstGeom>
          <a:noFill/>
          <a:ln>
            <a:noFill/>
          </a:ln>
        </p:spPr>
      </p:pic>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6727372" y="5064056"/>
            <a:ext cx="2181496" cy="1266158"/>
          </a:xfrm>
          <a:prstGeom prst="rect">
            <a:avLst/>
          </a:prstGeom>
        </p:spPr>
      </p:pic>
    </p:spTree>
    <p:extLst>
      <p:ext uri="{BB962C8B-B14F-4D97-AF65-F5344CB8AC3E}">
        <p14:creationId xmlns:p14="http://schemas.microsoft.com/office/powerpoint/2010/main" val="2765081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Las </a:t>
            </a:r>
            <a:r>
              <a:rPr lang="en-GB" dirty="0" err="1" smtClean="0"/>
              <a:t>categorias</a:t>
            </a:r>
            <a:r>
              <a:rPr lang="en-GB" dirty="0" smtClean="0"/>
              <a:t> de </a:t>
            </a:r>
            <a:r>
              <a:rPr lang="en-GB" dirty="0" err="1" smtClean="0"/>
              <a:t>trabajadores</a:t>
            </a:r>
            <a:r>
              <a:rPr lang="en-GB" dirty="0" smtClean="0"/>
              <a:t> </a:t>
            </a:r>
            <a:r>
              <a:rPr lang="en-GB" dirty="0" err="1" smtClean="0"/>
              <a:t>en</a:t>
            </a:r>
            <a:r>
              <a:rPr lang="en-GB" dirty="0" smtClean="0"/>
              <a:t> la </a:t>
            </a:r>
            <a:r>
              <a:rPr lang="en-GB" dirty="0" err="1" smtClean="0"/>
              <a:t>práctica</a:t>
            </a:r>
            <a:r>
              <a:rPr lang="en-GB" dirty="0" smtClean="0"/>
              <a:t> </a:t>
            </a:r>
            <a:r>
              <a:rPr lang="en-GB" dirty="0" err="1" smtClean="0"/>
              <a:t>excluidas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38720294"/>
              </p:ext>
            </p:extLst>
          </p:nvPr>
        </p:nvGraphicFramePr>
        <p:xfrm>
          <a:off x="677863" y="2160588"/>
          <a:ext cx="9511166" cy="4462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ular Callout 4"/>
          <p:cNvSpPr/>
          <p:nvPr/>
        </p:nvSpPr>
        <p:spPr>
          <a:xfrm>
            <a:off x="8843554" y="136140"/>
            <a:ext cx="2991395" cy="228049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600" dirty="0"/>
              <a:t>En general, las definiciones examinadas son amplias y se refieren al trabajo destinado a la producción de productos primarios en la agricultura, la ganadería, la silvicultura y otras actividades similares.</a:t>
            </a:r>
            <a:endParaRPr lang="en-GB" sz="1600" dirty="0"/>
          </a:p>
        </p:txBody>
      </p:sp>
    </p:spTree>
    <p:extLst>
      <p:ext uri="{BB962C8B-B14F-4D97-AF65-F5344CB8AC3E}">
        <p14:creationId xmlns:p14="http://schemas.microsoft.com/office/powerpoint/2010/main" val="19704619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ES_tradnl" sz="2800" dirty="0" smtClean="0"/>
              <a:t>El caso de la India: Comentarios de la Comisión de expertos (sobre ocupaciones afines)</a:t>
            </a:r>
            <a:endParaRPr lang="en-GB" sz="2800" dirty="0"/>
          </a:p>
        </p:txBody>
      </p:sp>
      <p:sp>
        <p:nvSpPr>
          <p:cNvPr id="3" name="Content Placeholder 2"/>
          <p:cNvSpPr>
            <a:spLocks noGrp="1"/>
          </p:cNvSpPr>
          <p:nvPr>
            <p:ph idx="1"/>
          </p:nvPr>
        </p:nvSpPr>
        <p:spPr>
          <a:xfrm>
            <a:off x="677334" y="2160589"/>
            <a:ext cx="8596668" cy="4370840"/>
          </a:xfrm>
        </p:spPr>
        <p:txBody>
          <a:bodyPr>
            <a:normAutofit fontScale="92500" lnSpcReduction="10000"/>
          </a:bodyPr>
          <a:lstStyle/>
          <a:p>
            <a:pPr marL="0" indent="0" algn="just">
              <a:buNone/>
            </a:pPr>
            <a:r>
              <a:rPr lang="es-ES_tradnl" sz="2400" dirty="0" smtClean="0"/>
              <a:t>La </a:t>
            </a:r>
            <a:r>
              <a:rPr lang="es-ES_tradnl" sz="2400" dirty="0"/>
              <a:t>Comisión consideró que, en la definición de trabajadores rurales, el término «otras ocupaciones afines» incluye a los </a:t>
            </a:r>
            <a:r>
              <a:rPr lang="es-ES_tradnl" sz="2400" b="1" dirty="0"/>
              <a:t>ayudantes de pastores </a:t>
            </a:r>
            <a:r>
              <a:rPr lang="es-ES_tradnl" sz="2400" dirty="0"/>
              <a:t>(trabajadores que aportan agua y productos medicinales en los lugares de trabajo), </a:t>
            </a:r>
            <a:r>
              <a:rPr lang="es-ES_tradnl" sz="2400" b="1" dirty="0"/>
              <a:t>a las trabajadoras que participan en un programa de servicios integrados de desarrollo del niño</a:t>
            </a:r>
            <a:r>
              <a:rPr lang="es-ES_tradnl" sz="2400" dirty="0"/>
              <a:t> en centro de atención a la infancia de zonas rurales y tribales, y a los trabajadores de las fábricas de ladrillos. Además, la Comisión ha subrayado en otras ocasiones que el término «rural» abarca a los trabajadores de los sectores agrícola, forestal y agropecuario; y consideró que en los trabajadores rurales se incluye a los trabajadores temporales, a los empleados en la recolección de la caña de azúcar, los casuales, los arrendatarios y los aparceros. </a:t>
            </a:r>
            <a:endParaRPr lang="en-GB" sz="2400" dirty="0"/>
          </a:p>
          <a:p>
            <a:endParaRPr lang="en-GB" dirty="0"/>
          </a:p>
          <a:p>
            <a:endParaRPr lang="en-GB" dirty="0"/>
          </a:p>
        </p:txBody>
      </p:sp>
    </p:spTree>
    <p:extLst>
      <p:ext uri="{BB962C8B-B14F-4D97-AF65-F5344CB8AC3E}">
        <p14:creationId xmlns:p14="http://schemas.microsoft.com/office/powerpoint/2010/main" val="3377394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ES_tradnl" dirty="0" smtClean="0"/>
              <a:t>Conclusión de la Comisión de expertos sobre el campo de aplicación de las </a:t>
            </a:r>
            <a:r>
              <a:rPr lang="es-ES_tradnl" dirty="0" err="1" smtClean="0"/>
              <a:t>NITs</a:t>
            </a:r>
            <a:endParaRPr lang="en-GB" dirty="0"/>
          </a:p>
        </p:txBody>
      </p:sp>
      <p:sp>
        <p:nvSpPr>
          <p:cNvPr id="3" name="Content Placeholder 2"/>
          <p:cNvSpPr>
            <a:spLocks noGrp="1"/>
          </p:cNvSpPr>
          <p:nvPr>
            <p:ph idx="1"/>
          </p:nvPr>
        </p:nvSpPr>
        <p:spPr/>
        <p:txBody>
          <a:bodyPr/>
          <a:lstStyle/>
          <a:p>
            <a:endParaRPr lang="en-GB" dirty="0"/>
          </a:p>
        </p:txBody>
      </p:sp>
      <p:sp>
        <p:nvSpPr>
          <p:cNvPr id="4" name="Oval Callout 3"/>
          <p:cNvSpPr/>
          <p:nvPr/>
        </p:nvSpPr>
        <p:spPr>
          <a:xfrm>
            <a:off x="156754" y="1763486"/>
            <a:ext cx="11168743" cy="4493623"/>
          </a:xfrm>
          <a:prstGeom prst="wedgeEllipse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_tradnl" i="1" dirty="0"/>
              <a:t>La Comisión considera que es de vital importancia que todas las categorías de trabajadores agrícolas y rurales, incluidos los asalariados, los trabajadores por cuenta propia, los permanentes y los estacionales, así como los trabajadores en la economía informal, disfruten del ejercicio de los derechos que les otorgan los instrumentos. </a:t>
            </a:r>
            <a:r>
              <a:rPr lang="es-ES_tradnl" i="1" u="sng" dirty="0"/>
              <a:t>La Comisión recuerda que las únicas excepciones permitidas en virtud del Convenio núm. 141</a:t>
            </a:r>
            <a:r>
              <a:rPr lang="es-ES_tradnl" i="1" dirty="0"/>
              <a:t>, en relación a los inquilinos por cuenta propia, aparceros y pequeños propietarios explotadores cuyos principales ingresos provienen de la agricultura y trabajan la tierra por sí mismos, con la ayuda únicamente de su familia o con la ayuda de la mano de obra externa de vez en cuando, </a:t>
            </a:r>
            <a:r>
              <a:rPr lang="es-ES_tradnl" b="1" i="1" dirty="0"/>
              <a:t>son para aquellos que emplean a trabajadores de forma permanente, emplean un número considerable de trabajadores estacionales o hagan cultivar sus tierras por aparceros o arrendatarios</a:t>
            </a:r>
            <a:endParaRPr lang="en-GB" b="1" i="1" dirty="0"/>
          </a:p>
        </p:txBody>
      </p:sp>
    </p:spTree>
    <p:extLst>
      <p:ext uri="{BB962C8B-B14F-4D97-AF65-F5344CB8AC3E}">
        <p14:creationId xmlns:p14="http://schemas.microsoft.com/office/powerpoint/2010/main" val="2009447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ES_tradnl" sz="2800" dirty="0" smtClean="0"/>
              <a:t>Gráficamente los sujetos del campo de aplicación de las Normas Internacionales C. 11, C. 87 y C.141</a:t>
            </a:r>
            <a:endParaRPr lang="en-GB"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6480821"/>
              </p:ext>
            </p:extLst>
          </p:nvPr>
        </p:nvGraphicFramePr>
        <p:xfrm>
          <a:off x="181474" y="1376816"/>
          <a:ext cx="11248526" cy="4266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2258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ES_tradnl" dirty="0" smtClean="0"/>
              <a:t>Las organizaciones de trabajadores rurales en la práctica</a:t>
            </a:r>
            <a:endParaRPr lang="en-GB" dirty="0"/>
          </a:p>
        </p:txBody>
      </p:sp>
      <p:sp>
        <p:nvSpPr>
          <p:cNvPr id="3" name="Content Placeholder 2"/>
          <p:cNvSpPr>
            <a:spLocks noGrp="1"/>
          </p:cNvSpPr>
          <p:nvPr>
            <p:ph idx="1"/>
          </p:nvPr>
        </p:nvSpPr>
        <p:spPr>
          <a:xfrm>
            <a:off x="677334" y="1930400"/>
            <a:ext cx="8596668" cy="3880773"/>
          </a:xfrm>
        </p:spPr>
        <p:txBody>
          <a:bodyPr/>
          <a:lstStyle/>
          <a:p>
            <a:pPr marL="0" indent="0" algn="just">
              <a:buNone/>
            </a:pPr>
            <a:r>
              <a:rPr lang="es-ES_tradnl" dirty="0"/>
              <a:t>Una serie de países comunicaron la coexistencia de distintos tipos de organizaciones de trabajadores rurales, casi siempre distinguiendo entre, por una parte, sindicatos y, por otra, grupos de agricultores, como asociaciones de productores, organizaciones y cooperativas de campesinos.</a:t>
            </a:r>
            <a:endParaRPr lang="en-GB" dirty="0"/>
          </a:p>
          <a:p>
            <a:endParaRPr lang="en-GB" dirty="0"/>
          </a:p>
        </p:txBody>
      </p:sp>
      <p:graphicFrame>
        <p:nvGraphicFramePr>
          <p:cNvPr id="4" name="Diagram 3"/>
          <p:cNvGraphicFramePr/>
          <p:nvPr>
            <p:extLst>
              <p:ext uri="{D42A27DB-BD31-4B8C-83A1-F6EECF244321}">
                <p14:modId xmlns:p14="http://schemas.microsoft.com/office/powerpoint/2010/main" val="939408835"/>
              </p:ext>
            </p:extLst>
          </p:nvPr>
        </p:nvGraphicFramePr>
        <p:xfrm>
          <a:off x="431074" y="3251200"/>
          <a:ext cx="11194869" cy="34500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7516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ES_tradnl" dirty="0"/>
              <a:t>Las organizaciones de trabajadores rurales en la </a:t>
            </a:r>
            <a:r>
              <a:rPr lang="es-ES_tradnl" dirty="0" smtClean="0"/>
              <a:t>práctica: mujeres</a:t>
            </a:r>
            <a:endParaRPr lang="en-GB" b="1" dirty="0"/>
          </a:p>
        </p:txBody>
      </p:sp>
      <p:sp>
        <p:nvSpPr>
          <p:cNvPr id="3" name="Content Placeholder 2"/>
          <p:cNvSpPr>
            <a:spLocks noGrp="1"/>
          </p:cNvSpPr>
          <p:nvPr>
            <p:ph idx="1"/>
          </p:nvPr>
        </p:nvSpPr>
        <p:spPr/>
        <p:txBody>
          <a:bodyPr>
            <a:normAutofit/>
          </a:bodyPr>
          <a:lstStyle/>
          <a:p>
            <a:pPr algn="just"/>
            <a:r>
              <a:rPr lang="es-ES_tradnl" sz="2000" dirty="0"/>
              <a:t>E</a:t>
            </a:r>
            <a:r>
              <a:rPr lang="es-ES_tradnl" sz="2000" dirty="0" smtClean="0"/>
              <a:t>l </a:t>
            </a:r>
            <a:r>
              <a:rPr lang="es-ES_tradnl" sz="2000" dirty="0"/>
              <a:t>Gobierno de </a:t>
            </a:r>
            <a:r>
              <a:rPr lang="es-ES_tradnl" sz="2000" i="1" dirty="0"/>
              <a:t>Suiza </a:t>
            </a:r>
            <a:r>
              <a:rPr lang="es-ES_tradnl" sz="2000" dirty="0"/>
              <a:t>señaló que existen varias organizaciones, asociaciones y federaciones de campesinos, por ejemplo, </a:t>
            </a:r>
            <a:r>
              <a:rPr lang="es-ES_tradnl" sz="2000" dirty="0" err="1"/>
              <a:t>L’</a:t>
            </a:r>
            <a:r>
              <a:rPr lang="es-ES_tradnl" sz="2000" i="1" dirty="0" err="1"/>
              <a:t>Union</a:t>
            </a:r>
            <a:r>
              <a:rPr lang="es-ES_tradnl" sz="2000" i="1" dirty="0"/>
              <a:t> </a:t>
            </a:r>
            <a:r>
              <a:rPr lang="es-ES_tradnl" sz="2000" i="1" dirty="0" err="1"/>
              <a:t>suisse</a:t>
            </a:r>
            <a:r>
              <a:rPr lang="es-ES_tradnl" sz="2000" i="1" dirty="0"/>
              <a:t> des </a:t>
            </a:r>
            <a:r>
              <a:rPr lang="es-ES_tradnl" sz="2000" i="1" dirty="0" err="1"/>
              <a:t>paysannes</a:t>
            </a:r>
            <a:r>
              <a:rPr lang="es-ES_tradnl" sz="2000" i="1" dirty="0"/>
              <a:t> et des </a:t>
            </a:r>
            <a:r>
              <a:rPr lang="es-ES_tradnl" sz="2000" i="1" dirty="0" err="1"/>
              <a:t>femmes</a:t>
            </a:r>
            <a:r>
              <a:rPr lang="es-ES_tradnl" sz="2000" i="1" dirty="0"/>
              <a:t> rurales</a:t>
            </a:r>
            <a:r>
              <a:rPr lang="es-ES_tradnl" sz="2000" dirty="0"/>
              <a:t>, que, con más de 60 000 mujeres miembros, constituye una importante organización de mujeres en el país. </a:t>
            </a:r>
            <a:endParaRPr lang="es-ES_tradnl" sz="2000" dirty="0" smtClean="0"/>
          </a:p>
          <a:p>
            <a:pPr algn="just"/>
            <a:r>
              <a:rPr lang="es-ES_tradnl" sz="2000" dirty="0"/>
              <a:t>Las trabajadoras rurales en la </a:t>
            </a:r>
            <a:r>
              <a:rPr lang="es-ES_tradnl" sz="2000" i="1" dirty="0"/>
              <a:t>India </a:t>
            </a:r>
            <a:r>
              <a:rPr lang="es-ES_tradnl" sz="2000" dirty="0"/>
              <a:t>han formado grupos de ayuda mutua para empoderar económicamente a las mujeres que proceden de hogares </a:t>
            </a:r>
            <a:r>
              <a:rPr lang="es-ES_tradnl" sz="2000" dirty="0" smtClean="0"/>
              <a:t>pobres.</a:t>
            </a:r>
          </a:p>
          <a:p>
            <a:pPr algn="just"/>
            <a:r>
              <a:rPr lang="es-ES_tradnl" sz="2000" dirty="0"/>
              <a:t>L</a:t>
            </a:r>
            <a:r>
              <a:rPr lang="es-ES_tradnl" sz="2000" dirty="0" smtClean="0"/>
              <a:t>a </a:t>
            </a:r>
            <a:r>
              <a:rPr lang="es-ES_tradnl" sz="2000" dirty="0"/>
              <a:t>Unión </a:t>
            </a:r>
            <a:r>
              <a:rPr lang="es-ES_tradnl" sz="2000" dirty="0" err="1"/>
              <a:t>Fako</a:t>
            </a:r>
            <a:r>
              <a:rPr lang="es-ES_tradnl" sz="2000" dirty="0"/>
              <a:t> de Trabajadores Agrícolas del </a:t>
            </a:r>
            <a:r>
              <a:rPr lang="es-ES_tradnl" sz="2000" i="1" dirty="0"/>
              <a:t>Camerún </a:t>
            </a:r>
            <a:r>
              <a:rPr lang="es-ES_tradnl" sz="2000" dirty="0"/>
              <a:t>informa de la existencia de grupos de mujeres rurales. </a:t>
            </a:r>
            <a:endParaRPr lang="en-GB" sz="2000" dirty="0"/>
          </a:p>
        </p:txBody>
      </p:sp>
    </p:spTree>
    <p:extLst>
      <p:ext uri="{BB962C8B-B14F-4D97-AF65-F5344CB8AC3E}">
        <p14:creationId xmlns:p14="http://schemas.microsoft.com/office/powerpoint/2010/main" val="1330979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En este sentido el derecho de asociación contemplado en la </a:t>
            </a:r>
            <a:r>
              <a:rPr lang="es-ES_tradnl" dirty="0" err="1" smtClean="0"/>
              <a:t>NITs</a:t>
            </a:r>
            <a:endParaRPr lang="en-GB" dirty="0"/>
          </a:p>
        </p:txBody>
      </p:sp>
      <p:sp>
        <p:nvSpPr>
          <p:cNvPr id="3" name="Content Placeholder 2"/>
          <p:cNvSpPr>
            <a:spLocks noGrp="1"/>
          </p:cNvSpPr>
          <p:nvPr>
            <p:ph idx="1"/>
          </p:nvPr>
        </p:nvSpPr>
        <p:spPr/>
        <p:txBody>
          <a:bodyPr>
            <a:normAutofit fontScale="92500"/>
          </a:bodyPr>
          <a:lstStyle/>
          <a:p>
            <a:pPr algn="just"/>
            <a:r>
              <a:rPr lang="es-ES_tradnl" sz="2400" dirty="0"/>
              <a:t>E</a:t>
            </a:r>
            <a:r>
              <a:rPr lang="es-ES_tradnl" sz="2400" dirty="0" smtClean="0"/>
              <a:t>l </a:t>
            </a:r>
            <a:r>
              <a:rPr lang="es-ES_tradnl" sz="2400" dirty="0"/>
              <a:t>instrumento debería aplicarse a todas las clases de organizaciones de trabajadores rurales, es decir, no solamente los sindicatos, </a:t>
            </a:r>
            <a:r>
              <a:rPr lang="es-ES_tradnl" sz="2400" b="1" dirty="0"/>
              <a:t>sino también las organizaciones de agricultores o de campesinos</a:t>
            </a:r>
            <a:r>
              <a:rPr lang="es-ES_tradnl" sz="2400" dirty="0"/>
              <a:t>, tales como las ligas campesinas, las asociaciones de agricultores o pequeños propietarios agricultores, de arrendatarios y de aparceros, etc., cualquiera que sea el estatuto de estas organizaciones o asociaciones</a:t>
            </a:r>
            <a:r>
              <a:rPr lang="es-ES_tradnl" sz="2400" dirty="0" smtClean="0"/>
              <a:t>.</a:t>
            </a:r>
          </a:p>
          <a:p>
            <a:pPr algn="just"/>
            <a:r>
              <a:rPr lang="es-ES_tradnl" sz="2400" dirty="0"/>
              <a:t>Se estableció asimismo que el instrumento no determina si una organización debe estar integrada exclusivamente por una única categoría de trabajadores o tener una composición mixta.</a:t>
            </a:r>
            <a:endParaRPr lang="en-GB" sz="2400" dirty="0"/>
          </a:p>
          <a:p>
            <a:pPr marL="0" indent="0" algn="just">
              <a:buNone/>
            </a:pPr>
            <a:endParaRPr lang="en-GB" dirty="0"/>
          </a:p>
        </p:txBody>
      </p:sp>
    </p:spTree>
    <p:extLst>
      <p:ext uri="{BB962C8B-B14F-4D97-AF65-F5344CB8AC3E}">
        <p14:creationId xmlns:p14="http://schemas.microsoft.com/office/powerpoint/2010/main" val="53236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En este sentido el derecho de asociación contemplado en la </a:t>
            </a:r>
            <a:r>
              <a:rPr lang="es-ES_tradnl" dirty="0" err="1"/>
              <a:t>NITs</a:t>
            </a:r>
            <a:endParaRPr lang="en-GB" dirty="0"/>
          </a:p>
        </p:txBody>
      </p:sp>
      <p:sp>
        <p:nvSpPr>
          <p:cNvPr id="3" name="Content Placeholder 2"/>
          <p:cNvSpPr>
            <a:spLocks noGrp="1"/>
          </p:cNvSpPr>
          <p:nvPr>
            <p:ph idx="1"/>
          </p:nvPr>
        </p:nvSpPr>
        <p:spPr/>
        <p:txBody>
          <a:bodyPr>
            <a:normAutofit lnSpcReduction="10000"/>
          </a:bodyPr>
          <a:lstStyle/>
          <a:p>
            <a:pPr marL="0" indent="0" algn="just">
              <a:buNone/>
            </a:pPr>
            <a:r>
              <a:rPr lang="es-ES_tradnl" sz="2400" dirty="0"/>
              <a:t>En el curso del control sobre la aplicación de los Convenios, la Comisión ha considerado que las organizaciones de trabajadores rurales </a:t>
            </a:r>
            <a:r>
              <a:rPr lang="es-ES_tradnl" sz="2400" i="1" u="sng" dirty="0"/>
              <a:t>incluyen a los sindicatos con una composición general, los sindicatos con una composición específica, las cooperativas, las asociaciones de campesinos y las asociaciones de productores.</a:t>
            </a:r>
            <a:r>
              <a:rPr lang="es-ES_tradnl" sz="2400" dirty="0"/>
              <a:t> El Convenio se aplica no sólo a las organizaciones compuestas exclusivamente por trabajadores rurales, sino también a las organizaciones que representan sus intereses junto con los de otros trabajadores como por ejemplo las organizaciones sindicales de tipo general a las que pertenecen varios sindicatos.</a:t>
            </a:r>
            <a:endParaRPr lang="en-GB" sz="2400" dirty="0"/>
          </a:p>
          <a:p>
            <a:endParaRPr lang="en-GB" dirty="0"/>
          </a:p>
        </p:txBody>
      </p:sp>
    </p:spTree>
    <p:extLst>
      <p:ext uri="{BB962C8B-B14F-4D97-AF65-F5344CB8AC3E}">
        <p14:creationId xmlns:p14="http://schemas.microsoft.com/office/powerpoint/2010/main" val="3532925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El caso de la </a:t>
            </a:r>
            <a:r>
              <a:rPr lang="es-ES_tradnl" dirty="0" smtClean="0"/>
              <a:t>Malasia: </a:t>
            </a:r>
            <a:r>
              <a:rPr lang="es-ES_tradnl" dirty="0"/>
              <a:t>Comentarios de la Comisión de expertos</a:t>
            </a:r>
            <a:endParaRPr lang="en-GB" dirty="0"/>
          </a:p>
        </p:txBody>
      </p:sp>
      <p:sp>
        <p:nvSpPr>
          <p:cNvPr id="3" name="Content Placeholder 2"/>
          <p:cNvSpPr>
            <a:spLocks noGrp="1"/>
          </p:cNvSpPr>
          <p:nvPr>
            <p:ph idx="1"/>
          </p:nvPr>
        </p:nvSpPr>
        <p:spPr/>
        <p:txBody>
          <a:bodyPr>
            <a:noAutofit/>
          </a:bodyPr>
          <a:lstStyle/>
          <a:p>
            <a:pPr marL="0" indent="0" algn="just">
              <a:buNone/>
            </a:pPr>
            <a:r>
              <a:rPr lang="es-ES_tradnl" sz="2400" dirty="0" smtClean="0"/>
              <a:t>En </a:t>
            </a:r>
            <a:r>
              <a:rPr lang="es-ES_tradnl" sz="2400" dirty="0"/>
              <a:t>una observación publicada en 1997, la Comisión tomó nota de que el Gobierno de Malasia señalaba que los trabajadores por cuenta propia, aunque excluidos del ámbito de aplicación de la Ley de Sindicatos de 1959, </a:t>
            </a:r>
            <a:r>
              <a:rPr lang="es-ES_tradnl" sz="2400" b="1" dirty="0"/>
              <a:t>gozaban de libertad para afiliarse a sindicatos y organizaciones cooperativas</a:t>
            </a:r>
            <a:r>
              <a:rPr lang="es-ES_tradnl" sz="2400" dirty="0"/>
              <a:t> para promover su bienestar y sus intereses en virtud de la Ley de Sociedades de 1966 y de la Ley de Cooperativas de 1948. El Gobierno informó de la existencia de más de 681 cooperativas y 117 asociaciones, incluyendo las asociaciones de agricultores que representan a 540.000 trabajadores agrícolas</a:t>
            </a:r>
            <a:endParaRPr lang="en-GB" sz="2400" dirty="0"/>
          </a:p>
        </p:txBody>
      </p:sp>
    </p:spTree>
    <p:extLst>
      <p:ext uri="{BB962C8B-B14F-4D97-AF65-F5344CB8AC3E}">
        <p14:creationId xmlns:p14="http://schemas.microsoft.com/office/powerpoint/2010/main" val="1977478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ES_tradnl" dirty="0" smtClean="0"/>
              <a:t>Conclusión de la Comisión de expertos sobre el campo de aplicación de las </a:t>
            </a:r>
            <a:r>
              <a:rPr lang="es-ES_tradnl" dirty="0" err="1" smtClean="0"/>
              <a:t>NITs</a:t>
            </a:r>
            <a:endParaRPr lang="en-GB" dirty="0"/>
          </a:p>
        </p:txBody>
      </p:sp>
      <p:sp>
        <p:nvSpPr>
          <p:cNvPr id="3" name="Content Placeholder 2"/>
          <p:cNvSpPr>
            <a:spLocks noGrp="1"/>
          </p:cNvSpPr>
          <p:nvPr>
            <p:ph idx="1"/>
          </p:nvPr>
        </p:nvSpPr>
        <p:spPr/>
        <p:txBody>
          <a:bodyPr/>
          <a:lstStyle/>
          <a:p>
            <a:endParaRPr lang="en-GB" dirty="0"/>
          </a:p>
        </p:txBody>
      </p:sp>
      <p:sp>
        <p:nvSpPr>
          <p:cNvPr id="4" name="Oval Callout 3"/>
          <p:cNvSpPr/>
          <p:nvPr/>
        </p:nvSpPr>
        <p:spPr>
          <a:xfrm>
            <a:off x="1071154" y="1930401"/>
            <a:ext cx="8712925" cy="4110962"/>
          </a:xfrm>
          <a:prstGeom prst="wedgeEllipse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_tradnl" dirty="0"/>
              <a:t>La Comisión subraya que los instrumentos se aplican a la totalidad de organizaciones de trabajadores rurales, incluyendo sindicatos, cooperativas y organizaciones de agricultores, campesinos y trabajadores independientes, con independencia de su estatuto legal. Los trabajadores agrícolas y rurales deberían de tener derecho a constituir cualquier tipo de organización de trabajadores rurales, y de afiliarse a ella, con arreglo a lo que estimen conveniente con el fin de tener una voz fuerte, independiente y efectiva</a:t>
            </a:r>
            <a:endParaRPr lang="en-GB" dirty="0"/>
          </a:p>
        </p:txBody>
      </p:sp>
    </p:spTree>
    <p:extLst>
      <p:ext uri="{BB962C8B-B14F-4D97-AF65-F5344CB8AC3E}">
        <p14:creationId xmlns:p14="http://schemas.microsoft.com/office/powerpoint/2010/main" val="2418229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2800" dirty="0"/>
              <a:t>La </a:t>
            </a:r>
            <a:r>
              <a:rPr lang="en-GB" sz="2800" dirty="0" err="1"/>
              <a:t>Declaración</a:t>
            </a:r>
            <a:r>
              <a:rPr lang="en-GB" sz="2800" dirty="0"/>
              <a:t> de las </a:t>
            </a:r>
            <a:r>
              <a:rPr lang="en-GB" sz="2800" dirty="0" err="1"/>
              <a:t>Naciones</a:t>
            </a:r>
            <a:r>
              <a:rPr lang="en-GB" sz="2800" dirty="0"/>
              <a:t> </a:t>
            </a:r>
            <a:r>
              <a:rPr lang="en-GB" sz="2800" dirty="0" err="1"/>
              <a:t>Unidas</a:t>
            </a:r>
            <a:r>
              <a:rPr lang="en-GB" sz="2800" dirty="0"/>
              <a:t> </a:t>
            </a:r>
            <a:r>
              <a:rPr lang="en-GB" sz="2800" dirty="0" err="1"/>
              <a:t>sobre</a:t>
            </a:r>
            <a:r>
              <a:rPr lang="en-GB" sz="2800" dirty="0"/>
              <a:t> </a:t>
            </a:r>
            <a:r>
              <a:rPr lang="en-GB" sz="2800" dirty="0" err="1"/>
              <a:t>los</a:t>
            </a:r>
            <a:r>
              <a:rPr lang="en-GB" sz="2800" dirty="0"/>
              <a:t> </a:t>
            </a:r>
            <a:r>
              <a:rPr lang="en-GB" sz="2800" dirty="0" err="1"/>
              <a:t>Derechos</a:t>
            </a:r>
            <a:r>
              <a:rPr lang="en-GB" sz="2800" dirty="0"/>
              <a:t> de </a:t>
            </a:r>
            <a:r>
              <a:rPr lang="en-GB" sz="2800" dirty="0" err="1"/>
              <a:t>los</a:t>
            </a:r>
            <a:r>
              <a:rPr lang="en-GB" sz="2800" dirty="0"/>
              <a:t> </a:t>
            </a:r>
            <a:r>
              <a:rPr lang="en-GB" sz="2800" dirty="0" err="1"/>
              <a:t>Campesinos</a:t>
            </a:r>
            <a:r>
              <a:rPr lang="en-GB" sz="2800" dirty="0"/>
              <a:t> y de </a:t>
            </a:r>
            <a:r>
              <a:rPr lang="en-GB" sz="2800" dirty="0" err="1"/>
              <a:t>Otras</a:t>
            </a:r>
            <a:r>
              <a:rPr lang="en-GB" sz="2800" dirty="0"/>
              <a:t> Personas que </a:t>
            </a:r>
            <a:r>
              <a:rPr lang="en-GB" sz="2800" dirty="0" err="1"/>
              <a:t>Trabajan</a:t>
            </a:r>
            <a:r>
              <a:rPr lang="en-GB" sz="2800" dirty="0"/>
              <a:t> </a:t>
            </a:r>
            <a:r>
              <a:rPr lang="en-GB" sz="2800" dirty="0" err="1"/>
              <a:t>en</a:t>
            </a:r>
            <a:r>
              <a:rPr lang="en-GB" sz="2800" dirty="0"/>
              <a:t> las Zonas Rurales</a:t>
            </a:r>
          </a:p>
        </p:txBody>
      </p:sp>
      <p:sp>
        <p:nvSpPr>
          <p:cNvPr id="3" name="Content Placeholder 2"/>
          <p:cNvSpPr>
            <a:spLocks noGrp="1"/>
          </p:cNvSpPr>
          <p:nvPr>
            <p:ph idx="1"/>
          </p:nvPr>
        </p:nvSpPr>
        <p:spPr/>
        <p:txBody>
          <a:bodyPr>
            <a:normAutofit fontScale="92500"/>
          </a:bodyPr>
          <a:lstStyle/>
          <a:p>
            <a:pPr lvl="0" algn="just"/>
            <a:r>
              <a:rPr lang="es-ES" sz="2400" dirty="0"/>
              <a:t>La declaración reconoce como campesinos a quienes se dedican a la producción agrícola para la subsistencia y/o el mercado </a:t>
            </a:r>
            <a:endParaRPr lang="en-GB" sz="2400" dirty="0"/>
          </a:p>
          <a:p>
            <a:pPr lvl="0" algn="just"/>
            <a:r>
              <a:rPr lang="es-ES" sz="2400" dirty="0"/>
              <a:t>Que depende significativamente </a:t>
            </a:r>
            <a:r>
              <a:rPr lang="es-ES" sz="2400" u="sng" dirty="0"/>
              <a:t>aunque no exclusivamente </a:t>
            </a:r>
            <a:r>
              <a:rPr lang="es-ES" sz="2400" dirty="0"/>
              <a:t>de la mano de obra familiar o doméstica </a:t>
            </a:r>
            <a:endParaRPr lang="en-GB" sz="2400" dirty="0"/>
          </a:p>
          <a:p>
            <a:pPr lvl="0" algn="just"/>
            <a:r>
              <a:rPr lang="es-ES" sz="2400" dirty="0"/>
              <a:t>Dependencia especial y apego a la tierra</a:t>
            </a:r>
            <a:endParaRPr lang="en-GB" sz="2400" dirty="0"/>
          </a:p>
          <a:p>
            <a:pPr lvl="0" algn="just"/>
            <a:r>
              <a:rPr lang="es-ES" sz="2400" dirty="0"/>
              <a:t>Que de dedique a la agricultura artesanal o de pequeña escala o una actividad conexa a una zona rural.</a:t>
            </a:r>
            <a:endParaRPr lang="en-GB" sz="2400" dirty="0"/>
          </a:p>
          <a:p>
            <a:pPr lvl="0" algn="just"/>
            <a:r>
              <a:rPr lang="es-ES" sz="2400" dirty="0"/>
              <a:t>Se aplica a los </a:t>
            </a:r>
            <a:r>
              <a:rPr lang="es-ES" sz="2400" u="sng" dirty="0"/>
              <a:t>pueblos</a:t>
            </a:r>
            <a:r>
              <a:rPr lang="es-ES" sz="2400" dirty="0"/>
              <a:t> indígenas y comunidades locales que trabajan de la tierra </a:t>
            </a:r>
            <a:endParaRPr lang="en-GB" sz="2400" dirty="0"/>
          </a:p>
          <a:p>
            <a:pPr marL="0" indent="0">
              <a:buNone/>
            </a:pPr>
            <a:endParaRPr lang="en-GB" dirty="0"/>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8098"/>
          <a:stretch/>
        </p:blipFill>
        <p:spPr>
          <a:xfrm>
            <a:off x="9823269" y="2978330"/>
            <a:ext cx="2168434" cy="3409407"/>
          </a:xfrm>
          <a:prstGeom prst="rect">
            <a:avLst/>
          </a:prstGeom>
        </p:spPr>
      </p:pic>
    </p:spTree>
    <p:extLst>
      <p:ext uri="{BB962C8B-B14F-4D97-AF65-F5344CB8AC3E}">
        <p14:creationId xmlns:p14="http://schemas.microsoft.com/office/powerpoint/2010/main" val="2271569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ES_tradnl" sz="2800" dirty="0" smtClean="0"/>
              <a:t>Gráficamente las organizaciones sujetos de los C. 11, C. 87 y C.141</a:t>
            </a:r>
            <a:endParaRPr lang="en-GB"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44792961"/>
              </p:ext>
            </p:extLst>
          </p:nvPr>
        </p:nvGraphicFramePr>
        <p:xfrm>
          <a:off x="894329" y="1507445"/>
          <a:ext cx="8596312" cy="4266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ight Arrow 2"/>
          <p:cNvSpPr/>
          <p:nvPr/>
        </p:nvSpPr>
        <p:spPr>
          <a:xfrm>
            <a:off x="1267096" y="5055326"/>
            <a:ext cx="7850777" cy="10842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Todos con independencia del estatuto legal</a:t>
            </a:r>
            <a:endParaRPr lang="en-GB" dirty="0"/>
          </a:p>
        </p:txBody>
      </p:sp>
    </p:spTree>
    <p:extLst>
      <p:ext uri="{BB962C8B-B14F-4D97-AF65-F5344CB8AC3E}">
        <p14:creationId xmlns:p14="http://schemas.microsoft.com/office/powerpoint/2010/main" val="3027841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ES_tradnl" dirty="0" smtClean="0"/>
              <a:t>Actual clasificación geográfica municipal DANE: urbano, centro poblado</a:t>
            </a:r>
            <a:endParaRPr lang="en-GB" dirty="0"/>
          </a:p>
        </p:txBody>
      </p:sp>
      <p:sp>
        <p:nvSpPr>
          <p:cNvPr id="3" name="Content Placeholder 2"/>
          <p:cNvSpPr>
            <a:spLocks noGrp="1"/>
          </p:cNvSpPr>
          <p:nvPr>
            <p:ph idx="1"/>
          </p:nvPr>
        </p:nvSpPr>
        <p:spPr/>
        <p:txBody>
          <a:bodyPr>
            <a:normAutofit fontScale="92500" lnSpcReduction="10000"/>
          </a:bodyPr>
          <a:lstStyle/>
          <a:p>
            <a:pPr algn="just"/>
            <a:r>
              <a:rPr lang="en-GB" sz="2000" b="1" dirty="0" err="1"/>
              <a:t>Área</a:t>
            </a:r>
            <a:r>
              <a:rPr lang="en-GB" sz="2000" b="1" dirty="0"/>
              <a:t> </a:t>
            </a:r>
            <a:r>
              <a:rPr lang="en-GB" sz="2000" b="1" dirty="0" err="1"/>
              <a:t>urbana</a:t>
            </a:r>
            <a:r>
              <a:rPr lang="en-GB" sz="2000" dirty="0"/>
              <a:t>: se </a:t>
            </a:r>
            <a:r>
              <a:rPr lang="en-GB" sz="2000" dirty="0" err="1"/>
              <a:t>caracteriza</a:t>
            </a:r>
            <a:r>
              <a:rPr lang="en-GB" sz="2000" dirty="0"/>
              <a:t> </a:t>
            </a:r>
            <a:r>
              <a:rPr lang="en-GB" sz="2000" dirty="0" err="1"/>
              <a:t>por</a:t>
            </a:r>
            <a:r>
              <a:rPr lang="en-GB" sz="2000" dirty="0"/>
              <a:t> </a:t>
            </a:r>
            <a:r>
              <a:rPr lang="en-GB" sz="2000" dirty="0" err="1"/>
              <a:t>estar</a:t>
            </a:r>
            <a:r>
              <a:rPr lang="en-GB" sz="2000" dirty="0"/>
              <a:t> </a:t>
            </a:r>
            <a:r>
              <a:rPr lang="en-GB" sz="2000" dirty="0" err="1"/>
              <a:t>conformada</a:t>
            </a:r>
            <a:r>
              <a:rPr lang="en-GB" sz="2000" dirty="0"/>
              <a:t> </a:t>
            </a:r>
            <a:r>
              <a:rPr lang="en-GB" sz="2000" dirty="0" err="1"/>
              <a:t>por</a:t>
            </a:r>
            <a:r>
              <a:rPr lang="en-GB" sz="2000" dirty="0"/>
              <a:t> </a:t>
            </a:r>
            <a:r>
              <a:rPr lang="en-GB" sz="2000" dirty="0" err="1"/>
              <a:t>conjuntos</a:t>
            </a:r>
            <a:r>
              <a:rPr lang="en-GB" sz="2000" dirty="0"/>
              <a:t> de </a:t>
            </a:r>
            <a:r>
              <a:rPr lang="en-GB" sz="2000" dirty="0" err="1"/>
              <a:t>edificaciones</a:t>
            </a:r>
            <a:r>
              <a:rPr lang="en-GB" sz="2000" dirty="0"/>
              <a:t> y </a:t>
            </a:r>
            <a:r>
              <a:rPr lang="en-GB" sz="2000" dirty="0" err="1" smtClean="0"/>
              <a:t>estructuras</a:t>
            </a:r>
            <a:r>
              <a:rPr lang="en-GB" sz="2000" dirty="0" smtClean="0"/>
              <a:t> </a:t>
            </a:r>
            <a:r>
              <a:rPr lang="es-ES" sz="2000" dirty="0" smtClean="0"/>
              <a:t>contiguas </a:t>
            </a:r>
            <a:r>
              <a:rPr lang="es-ES" sz="2000" dirty="0"/>
              <a:t>agrupadas en manzanas, las cuales están delimitadas por calles, carreras o avenidas</a:t>
            </a:r>
            <a:r>
              <a:rPr lang="es-ES" sz="2000" dirty="0" smtClean="0"/>
              <a:t>, principalmente</a:t>
            </a:r>
            <a:r>
              <a:rPr lang="es-ES" sz="2000" dirty="0"/>
              <a:t>. Cuenta por lo general, con una dotación de servicios esenciales tales </a:t>
            </a:r>
            <a:r>
              <a:rPr lang="es-ES" sz="2000" dirty="0" smtClean="0"/>
              <a:t>como acueducto</a:t>
            </a:r>
            <a:r>
              <a:rPr lang="es-ES" sz="2000" dirty="0"/>
              <a:t>, alcantarillado, energía eléctrica, hospitales y colegios, entre otros. En esta </a:t>
            </a:r>
            <a:r>
              <a:rPr lang="es-ES" sz="2000" dirty="0" smtClean="0"/>
              <a:t>categoría están </a:t>
            </a:r>
            <a:r>
              <a:rPr lang="es-ES" sz="2000" dirty="0"/>
              <a:t>incluidas las ciudades capitales y las cabeceras municipales restantes.</a:t>
            </a:r>
            <a:endParaRPr lang="es-ES" sz="2000" b="1" dirty="0" smtClean="0"/>
          </a:p>
          <a:p>
            <a:pPr algn="just"/>
            <a:r>
              <a:rPr lang="es-ES" sz="2000" dirty="0"/>
              <a:t>Centro poblado (CP): es un concepto creado por el DANE para fines estadísticos, útil para la identificación de núcleos de población. Se define como una concentración de mínimo veinte(20) viviendas contiguas, vecinas o adosadas entre sí, ubicada en el área rural de un municipio o de un Corregimiento Departamental. Dicha concentración presenta características urbanas tales como la delimitación de vías vehiculares y peatonales.</a:t>
            </a:r>
            <a:endParaRPr lang="en-GB" sz="2000" dirty="0"/>
          </a:p>
        </p:txBody>
      </p:sp>
    </p:spTree>
    <p:extLst>
      <p:ext uri="{BB962C8B-B14F-4D97-AF65-F5344CB8AC3E}">
        <p14:creationId xmlns:p14="http://schemas.microsoft.com/office/powerpoint/2010/main" val="1840019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ES_tradnl" dirty="0"/>
              <a:t>Actual clasificación geográfica municipal DANE: </a:t>
            </a:r>
            <a:r>
              <a:rPr lang="es-ES_tradnl" dirty="0" smtClean="0"/>
              <a:t>área rural dispersa</a:t>
            </a:r>
            <a:endParaRPr lang="en-GB" dirty="0"/>
          </a:p>
        </p:txBody>
      </p:sp>
      <p:sp>
        <p:nvSpPr>
          <p:cNvPr id="3" name="Content Placeholder 2"/>
          <p:cNvSpPr>
            <a:spLocks noGrp="1"/>
          </p:cNvSpPr>
          <p:nvPr>
            <p:ph idx="1"/>
          </p:nvPr>
        </p:nvSpPr>
        <p:spPr/>
        <p:txBody>
          <a:bodyPr>
            <a:normAutofit/>
          </a:bodyPr>
          <a:lstStyle/>
          <a:p>
            <a:pPr algn="just"/>
            <a:r>
              <a:rPr lang="es-ES" sz="2400" b="1" dirty="0"/>
              <a:t>Área rural dispersa (rural disperso). </a:t>
            </a:r>
            <a:r>
              <a:rPr lang="es-ES" sz="2400" dirty="0"/>
              <a:t>Delimitación geográfica definida por el DANE para fines estadísticos, comprendida entre el perímetro censal de las cabeceras municipales y de los centros poblados, y el límite municipal. Se caracteriza por la disposición dispersa de viviendas y de explotaciones agropecuarias existentes en </a:t>
            </a:r>
            <a:r>
              <a:rPr lang="es-ES" sz="2400" dirty="0" smtClean="0"/>
              <a:t>ella. </a:t>
            </a:r>
          </a:p>
          <a:p>
            <a:pPr marL="0" indent="0">
              <a:buNone/>
            </a:pPr>
            <a:endParaRPr lang="en-GB" dirty="0"/>
          </a:p>
        </p:txBody>
      </p:sp>
    </p:spTree>
    <p:extLst>
      <p:ext uri="{BB962C8B-B14F-4D97-AF65-F5344CB8AC3E}">
        <p14:creationId xmlns:p14="http://schemas.microsoft.com/office/powerpoint/2010/main" val="721865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90671"/>
            <a:ext cx="8596668" cy="1320800"/>
          </a:xfrm>
        </p:spPr>
        <p:txBody>
          <a:bodyPr/>
          <a:lstStyle/>
          <a:p>
            <a:pPr algn="ctr"/>
            <a:r>
              <a:rPr lang="es-ES_tradnl" dirty="0" smtClean="0"/>
              <a:t>Misión de transformación del campo. Categoría: ciudades y aglomeraciones </a:t>
            </a:r>
            <a:endParaRPr lang="en-GB" dirty="0"/>
          </a:p>
        </p:txBody>
      </p:sp>
      <p:sp>
        <p:nvSpPr>
          <p:cNvPr id="5" name="Content Placeholder 4"/>
          <p:cNvSpPr>
            <a:spLocks noGrp="1"/>
          </p:cNvSpPr>
          <p:nvPr>
            <p:ph idx="1"/>
          </p:nvPr>
        </p:nvSpPr>
        <p:spPr/>
        <p:txBody>
          <a:bodyPr/>
          <a:lstStyle/>
          <a:p>
            <a:endParaRPr lang="en-GB"/>
          </a:p>
        </p:txBody>
      </p:sp>
      <p:pic>
        <p:nvPicPr>
          <p:cNvPr id="6" name="Picture 5"/>
          <p:cNvPicPr>
            <a:picLocks noChangeAspect="1"/>
          </p:cNvPicPr>
          <p:nvPr/>
        </p:nvPicPr>
        <p:blipFill>
          <a:blip r:embed="rId2"/>
          <a:stretch>
            <a:fillRect/>
          </a:stretch>
        </p:blipFill>
        <p:spPr>
          <a:xfrm>
            <a:off x="517967" y="1794510"/>
            <a:ext cx="9370615" cy="4914900"/>
          </a:xfrm>
          <a:prstGeom prst="rect">
            <a:avLst/>
          </a:prstGeom>
        </p:spPr>
      </p:pic>
    </p:spTree>
    <p:extLst>
      <p:ext uri="{BB962C8B-B14F-4D97-AF65-F5344CB8AC3E}">
        <p14:creationId xmlns:p14="http://schemas.microsoft.com/office/powerpoint/2010/main" val="1306298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ES_tradnl" dirty="0"/>
              <a:t>Misión de transformación del campo. </a:t>
            </a:r>
            <a:r>
              <a:rPr lang="es-ES_tradnl" dirty="0" smtClean="0"/>
              <a:t>Categoría: intermedios, rural y rural dispersa</a:t>
            </a:r>
            <a:endParaRPr lang="en-GB" dirty="0"/>
          </a:p>
        </p:txBody>
      </p:sp>
      <p:sp>
        <p:nvSpPr>
          <p:cNvPr id="3" name="Content Placeholder 2"/>
          <p:cNvSpPr>
            <a:spLocks noGrp="1"/>
          </p:cNvSpPr>
          <p:nvPr>
            <p:ph idx="1"/>
          </p:nvPr>
        </p:nvSpPr>
        <p:spPr>
          <a:xfrm>
            <a:off x="677334" y="2160589"/>
            <a:ext cx="8596668" cy="4253274"/>
          </a:xfrm>
        </p:spPr>
        <p:txBody>
          <a:bodyPr>
            <a:normAutofit fontScale="92500"/>
          </a:bodyPr>
          <a:lstStyle/>
          <a:p>
            <a:pPr algn="just"/>
            <a:r>
              <a:rPr lang="es-ES" sz="2000" dirty="0"/>
              <a:t>Son aquellos municipios que tienen una importancia regional y con acceso a diversos </a:t>
            </a:r>
            <a:r>
              <a:rPr lang="es-ES" sz="2000" dirty="0" smtClean="0"/>
              <a:t>bienes y </a:t>
            </a:r>
            <a:r>
              <a:rPr lang="es-ES" sz="2000" dirty="0"/>
              <a:t>servicios. Se caracterizan por tener entre 25 mil y 100 mil habitantes en la cabecera o </a:t>
            </a:r>
            <a:r>
              <a:rPr lang="es-ES" sz="2000" dirty="0" smtClean="0"/>
              <a:t>que, a </a:t>
            </a:r>
            <a:r>
              <a:rPr lang="es-ES" sz="2000" dirty="0"/>
              <a:t>pesar de tener cabeceras menores, presentan alta densidad poblacional (más de </a:t>
            </a:r>
            <a:r>
              <a:rPr lang="es-ES" sz="2000" dirty="0" smtClean="0"/>
              <a:t>10 </a:t>
            </a:r>
            <a:r>
              <a:rPr lang="en-GB" sz="2000" dirty="0" err="1" smtClean="0"/>
              <a:t>hab</a:t>
            </a:r>
            <a:r>
              <a:rPr lang="en-GB" sz="2000" dirty="0" smtClean="0"/>
              <a:t>/km2).</a:t>
            </a:r>
          </a:p>
          <a:p>
            <a:pPr algn="just"/>
            <a:r>
              <a:rPr lang="es-ES" sz="2000" dirty="0"/>
              <a:t>Corresponde a los municipios que tienen cabeceras de menor tamaño (menos de 25 </a:t>
            </a:r>
            <a:r>
              <a:rPr lang="es-ES" sz="2000" dirty="0" smtClean="0"/>
              <a:t>mil habitantes</a:t>
            </a:r>
            <a:r>
              <a:rPr lang="es-ES" sz="2000" dirty="0"/>
              <a:t>) y presentan densidades poblacionales intermedias (entre 10 hab/km2 y </a:t>
            </a:r>
            <a:r>
              <a:rPr lang="es-ES" sz="2000" dirty="0" smtClean="0"/>
              <a:t>100 </a:t>
            </a:r>
            <a:r>
              <a:rPr lang="en-GB" sz="2000" dirty="0" err="1" smtClean="0"/>
              <a:t>hab</a:t>
            </a:r>
            <a:r>
              <a:rPr lang="en-GB" sz="2000" dirty="0" smtClean="0"/>
              <a:t>/km2).</a:t>
            </a:r>
          </a:p>
          <a:p>
            <a:pPr algn="just"/>
            <a:r>
              <a:rPr lang="es-ES" sz="2000" dirty="0"/>
              <a:t>Son aquellos municipios y Áreas No Municipalizadas —ANM— que tienen </a:t>
            </a:r>
            <a:r>
              <a:rPr lang="es-ES" sz="2000" dirty="0" smtClean="0"/>
              <a:t>cabeceras pequeñas </a:t>
            </a:r>
            <a:r>
              <a:rPr lang="es-ES" sz="2000" dirty="0"/>
              <a:t>y densidad poblacional baja (menos de 50 </a:t>
            </a:r>
            <a:r>
              <a:rPr lang="es-ES" sz="2000" dirty="0" err="1"/>
              <a:t>hab</a:t>
            </a:r>
            <a:r>
              <a:rPr lang="es-ES" sz="2000" dirty="0"/>
              <a:t>/km2</a:t>
            </a:r>
            <a:r>
              <a:rPr lang="es-ES" sz="2000" dirty="0" smtClean="0"/>
              <a:t>).</a:t>
            </a:r>
          </a:p>
          <a:p>
            <a:pPr marL="0" indent="0" algn="just">
              <a:buNone/>
            </a:pPr>
            <a:r>
              <a:rPr lang="es-ES" sz="2000" dirty="0" smtClean="0"/>
              <a:t>Fuente</a:t>
            </a:r>
            <a:r>
              <a:rPr lang="es-ES" sz="2000" dirty="0"/>
              <a:t>: </a:t>
            </a:r>
            <a:r>
              <a:rPr lang="es-ES" sz="2000" dirty="0">
                <a:hlinkClick r:id="rId2"/>
              </a:rPr>
              <a:t>https://colaboracion.dnp.gov.co/CDT/Estudios%20Econmicos/2015ago6%20Documento%20de%20Ruralidad%20-%</a:t>
            </a:r>
            <a:r>
              <a:rPr lang="es-ES" sz="2000" dirty="0" smtClean="0">
                <a:hlinkClick r:id="rId2"/>
              </a:rPr>
              <a:t>20DDRS-MTC.pdf</a:t>
            </a:r>
            <a:endParaRPr lang="es-ES" sz="2000" dirty="0" smtClean="0"/>
          </a:p>
          <a:p>
            <a:pPr marL="0" indent="0" algn="just">
              <a:buNone/>
            </a:pPr>
            <a:endParaRPr lang="en-GB" sz="2000" dirty="0"/>
          </a:p>
        </p:txBody>
      </p:sp>
    </p:spTree>
    <p:extLst>
      <p:ext uri="{BB962C8B-B14F-4D97-AF65-F5344CB8AC3E}">
        <p14:creationId xmlns:p14="http://schemas.microsoft.com/office/powerpoint/2010/main" val="3162815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106746" cy="1320800"/>
          </a:xfrm>
        </p:spPr>
        <p:txBody>
          <a:bodyPr>
            <a:normAutofit fontScale="90000"/>
          </a:bodyPr>
          <a:lstStyle/>
          <a:p>
            <a:pPr algn="ctr"/>
            <a:r>
              <a:rPr lang="es-ES_tradnl" dirty="0" smtClean="0"/>
              <a:t>Criterio funcional </a:t>
            </a:r>
            <a:br>
              <a:rPr lang="es-ES_tradnl" dirty="0" smtClean="0"/>
            </a:br>
            <a:r>
              <a:rPr lang="es-ES_tradnl" dirty="0" smtClean="0"/>
              <a:t>Población ocupada por rama de actividad- DANE </a:t>
            </a:r>
            <a:endParaRPr lang="en-GB" dirty="0"/>
          </a:p>
        </p:txBody>
      </p:sp>
      <p:sp>
        <p:nvSpPr>
          <p:cNvPr id="3" name="Content Placeholder 2"/>
          <p:cNvSpPr>
            <a:spLocks noGrp="1"/>
          </p:cNvSpPr>
          <p:nvPr>
            <p:ph idx="1"/>
          </p:nvPr>
        </p:nvSpPr>
        <p:spPr/>
        <p:txBody>
          <a:bodyPr/>
          <a:lstStyle/>
          <a:p>
            <a:endParaRPr lang="en-GB" dirty="0"/>
          </a:p>
        </p:txBody>
      </p:sp>
      <p:pic>
        <p:nvPicPr>
          <p:cNvPr id="4" name="Picture 3"/>
          <p:cNvPicPr>
            <a:picLocks noChangeAspect="1"/>
          </p:cNvPicPr>
          <p:nvPr/>
        </p:nvPicPr>
        <p:blipFill>
          <a:blip r:embed="rId2"/>
          <a:stretch>
            <a:fillRect/>
          </a:stretch>
        </p:blipFill>
        <p:spPr>
          <a:xfrm>
            <a:off x="565921" y="1957850"/>
            <a:ext cx="10772775" cy="4286250"/>
          </a:xfrm>
          <a:prstGeom prst="rect">
            <a:avLst/>
          </a:prstGeom>
        </p:spPr>
      </p:pic>
    </p:spTree>
    <p:extLst>
      <p:ext uri="{BB962C8B-B14F-4D97-AF65-F5344CB8AC3E}">
        <p14:creationId xmlns:p14="http://schemas.microsoft.com/office/powerpoint/2010/main" val="2477460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341878" cy="1320800"/>
          </a:xfrm>
        </p:spPr>
        <p:txBody>
          <a:bodyPr>
            <a:normAutofit fontScale="90000"/>
          </a:bodyPr>
          <a:lstStyle/>
          <a:p>
            <a:pPr algn="ctr"/>
            <a:r>
              <a:rPr lang="es-ES_tradnl" dirty="0"/>
              <a:t>Criterio funcional </a:t>
            </a:r>
            <a:br>
              <a:rPr lang="es-ES_tradnl" dirty="0"/>
            </a:br>
            <a:r>
              <a:rPr lang="es-ES_tradnl" dirty="0"/>
              <a:t>Población ocupada por </a:t>
            </a:r>
            <a:r>
              <a:rPr lang="es-ES_tradnl" dirty="0" smtClean="0"/>
              <a:t>posición ocupacional DANE </a:t>
            </a:r>
            <a:endParaRPr lang="en-GB" dirty="0"/>
          </a:p>
        </p:txBody>
      </p:sp>
      <p:pic>
        <p:nvPicPr>
          <p:cNvPr id="4" name="Content Placeholder 3"/>
          <p:cNvPicPr>
            <a:picLocks noGrp="1" noChangeAspect="1"/>
          </p:cNvPicPr>
          <p:nvPr>
            <p:ph idx="1"/>
          </p:nvPr>
        </p:nvPicPr>
        <p:blipFill>
          <a:blip r:embed="rId2"/>
          <a:stretch>
            <a:fillRect/>
          </a:stretch>
        </p:blipFill>
        <p:spPr>
          <a:xfrm>
            <a:off x="677863" y="1930400"/>
            <a:ext cx="9968366" cy="4339771"/>
          </a:xfrm>
          <a:prstGeom prst="rect">
            <a:avLst/>
          </a:prstGeom>
        </p:spPr>
      </p:pic>
    </p:spTree>
    <p:extLst>
      <p:ext uri="{BB962C8B-B14F-4D97-AF65-F5344CB8AC3E}">
        <p14:creationId xmlns:p14="http://schemas.microsoft.com/office/powerpoint/2010/main" val="16778530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ES_tradnl" dirty="0"/>
              <a:t>Criterio </a:t>
            </a:r>
            <a:r>
              <a:rPr lang="es-ES_tradnl" dirty="0" smtClean="0"/>
              <a:t>funcional- Clasificación Internacional Industrial Uniforme –CIIU- Sección A.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7788941"/>
              </p:ext>
            </p:extLst>
          </p:nvPr>
        </p:nvGraphicFramePr>
        <p:xfrm>
          <a:off x="677863" y="1724297"/>
          <a:ext cx="9158468" cy="4885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0267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t>El </a:t>
            </a:r>
            <a:r>
              <a:rPr lang="en-GB" dirty="0" err="1" smtClean="0"/>
              <a:t>derecho</a:t>
            </a:r>
            <a:r>
              <a:rPr lang="en-GB" dirty="0" smtClean="0"/>
              <a:t> a la </a:t>
            </a:r>
            <a:r>
              <a:rPr lang="en-GB" dirty="0" err="1" smtClean="0"/>
              <a:t>asociación</a:t>
            </a:r>
            <a:r>
              <a:rPr lang="en-GB" dirty="0" smtClean="0"/>
              <a:t>, </a:t>
            </a:r>
            <a:r>
              <a:rPr lang="en-GB" dirty="0" err="1" smtClean="0"/>
              <a:t>libertad</a:t>
            </a:r>
            <a:r>
              <a:rPr lang="en-GB" dirty="0" smtClean="0"/>
              <a:t> </a:t>
            </a:r>
            <a:r>
              <a:rPr lang="en-GB" dirty="0" err="1" smtClean="0"/>
              <a:t>sindical</a:t>
            </a:r>
            <a:r>
              <a:rPr lang="en-GB" dirty="0" smtClean="0"/>
              <a:t> y </a:t>
            </a:r>
            <a:r>
              <a:rPr lang="en-GB" dirty="0" err="1" smtClean="0"/>
              <a:t>negociación</a:t>
            </a:r>
            <a:r>
              <a:rPr lang="en-GB" dirty="0" smtClean="0"/>
              <a:t> </a:t>
            </a:r>
            <a:r>
              <a:rPr lang="en-GB" dirty="0" err="1" smtClean="0"/>
              <a:t>colectiva</a:t>
            </a:r>
            <a:r>
              <a:rPr lang="en-GB" dirty="0" smtClean="0"/>
              <a:t> </a:t>
            </a:r>
            <a:r>
              <a:rPr lang="en-GB" dirty="0" err="1" smtClean="0"/>
              <a:t>en</a:t>
            </a:r>
            <a:r>
              <a:rPr lang="en-GB" dirty="0" smtClean="0"/>
              <a:t> la </a:t>
            </a:r>
            <a:r>
              <a:rPr lang="en-GB" dirty="0" err="1" smtClean="0"/>
              <a:t>declaración</a:t>
            </a:r>
            <a:endParaRPr lang="en-GB" dirty="0"/>
          </a:p>
        </p:txBody>
      </p:sp>
      <p:sp>
        <p:nvSpPr>
          <p:cNvPr id="3" name="Content Placeholder 2"/>
          <p:cNvSpPr>
            <a:spLocks noGrp="1"/>
          </p:cNvSpPr>
          <p:nvPr>
            <p:ph idx="1"/>
          </p:nvPr>
        </p:nvSpPr>
        <p:spPr/>
        <p:txBody>
          <a:bodyPr>
            <a:normAutofit lnSpcReduction="10000"/>
          </a:bodyPr>
          <a:lstStyle/>
          <a:p>
            <a:pPr marL="0" indent="0" algn="just">
              <a:buNone/>
            </a:pPr>
            <a:r>
              <a:rPr lang="en-GB" sz="2800" dirty="0" smtClean="0"/>
              <a:t>“</a:t>
            </a:r>
            <a:r>
              <a:rPr lang="es-ES" sz="2800" dirty="0"/>
              <a:t>Los campesinos y otras personas que trabajan en zonas rurales tienen el derecho de formar y unirse a </a:t>
            </a:r>
            <a:r>
              <a:rPr lang="es-ES" sz="2800" u="sng" dirty="0"/>
              <a:t>organizaciones, sindicatos, cooperativas o cualquier otra organización o asociación de su elección para la protección de sus intereses</a:t>
            </a:r>
            <a:r>
              <a:rPr lang="es-ES" sz="2800" dirty="0"/>
              <a:t> y para negociar colectivamente. Dichas organizaciones deberán ser independientes y de carácter voluntario, y permanecer libres de toda interferencia, coacción o </a:t>
            </a:r>
            <a:r>
              <a:rPr lang="es-ES" sz="2800" dirty="0" smtClean="0"/>
              <a:t>represión”</a:t>
            </a:r>
            <a:endParaRPr lang="en-GB" sz="2800" dirty="0"/>
          </a:p>
          <a:p>
            <a:pPr marL="0" indent="0">
              <a:buNone/>
            </a:pPr>
            <a:endParaRPr lang="en-GB" dirty="0"/>
          </a:p>
        </p:txBody>
      </p:sp>
    </p:spTree>
    <p:extLst>
      <p:ext uri="{BB962C8B-B14F-4D97-AF65-F5344CB8AC3E}">
        <p14:creationId xmlns:p14="http://schemas.microsoft.com/office/powerpoint/2010/main" val="3874429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t>El </a:t>
            </a:r>
            <a:r>
              <a:rPr lang="en-GB" dirty="0" err="1" smtClean="0"/>
              <a:t>Convenio</a:t>
            </a:r>
            <a:r>
              <a:rPr lang="en-GB" dirty="0" smtClean="0"/>
              <a:t> 11. </a:t>
            </a:r>
            <a:r>
              <a:rPr lang="en-GB" dirty="0" err="1" smtClean="0"/>
              <a:t>Sobre</a:t>
            </a:r>
            <a:r>
              <a:rPr lang="en-GB" dirty="0" smtClean="0"/>
              <a:t> </a:t>
            </a:r>
            <a:r>
              <a:rPr lang="en-GB" dirty="0" err="1" smtClean="0"/>
              <a:t>en</a:t>
            </a:r>
            <a:r>
              <a:rPr lang="en-GB" dirty="0" smtClean="0"/>
              <a:t> </a:t>
            </a:r>
            <a:r>
              <a:rPr lang="en-GB" dirty="0" err="1" smtClean="0"/>
              <a:t>derecho</a:t>
            </a:r>
            <a:r>
              <a:rPr lang="en-GB" dirty="0" smtClean="0"/>
              <a:t> de </a:t>
            </a:r>
            <a:r>
              <a:rPr lang="en-GB" dirty="0" err="1" smtClean="0"/>
              <a:t>asociación</a:t>
            </a:r>
            <a:r>
              <a:rPr lang="en-GB" dirty="0" smtClean="0"/>
              <a:t> </a:t>
            </a:r>
            <a:r>
              <a:rPr lang="en-GB" dirty="0" err="1" smtClean="0"/>
              <a:t>en</a:t>
            </a:r>
            <a:r>
              <a:rPr lang="en-GB" dirty="0" smtClean="0"/>
              <a:t> la </a:t>
            </a:r>
            <a:r>
              <a:rPr lang="en-GB" dirty="0" err="1" smtClean="0"/>
              <a:t>agricultura</a:t>
            </a:r>
            <a:r>
              <a:rPr lang="en-GB" dirty="0" smtClean="0"/>
              <a:t>- Campo de </a:t>
            </a:r>
            <a:r>
              <a:rPr lang="en-GB" dirty="0" err="1" smtClean="0"/>
              <a:t>aplicación</a:t>
            </a:r>
            <a:endParaRPr lang="en-GB" dirty="0"/>
          </a:p>
        </p:txBody>
      </p:sp>
      <p:sp>
        <p:nvSpPr>
          <p:cNvPr id="3" name="Content Placeholder 2"/>
          <p:cNvSpPr>
            <a:spLocks noGrp="1"/>
          </p:cNvSpPr>
          <p:nvPr>
            <p:ph idx="1"/>
          </p:nvPr>
        </p:nvSpPr>
        <p:spPr>
          <a:xfrm>
            <a:off x="677334" y="2160589"/>
            <a:ext cx="6272106" cy="3880773"/>
          </a:xfrm>
        </p:spPr>
        <p:txBody>
          <a:bodyPr>
            <a:normAutofit lnSpcReduction="10000"/>
          </a:bodyPr>
          <a:lstStyle/>
          <a:p>
            <a:pPr marL="0" indent="0" algn="just">
              <a:buNone/>
            </a:pPr>
            <a:r>
              <a:rPr lang="es-ES_tradnl" sz="2800" dirty="0"/>
              <a:t>Según el texto del artículo 1 del Convenio núm. 11, los mismos «derechos de sindicación y coalición» de los que disfrutan los trabajadores industriales se garantizan </a:t>
            </a:r>
            <a:r>
              <a:rPr lang="es-ES_tradnl" sz="2800" u="sng" dirty="0"/>
              <a:t>«a todas las personas ocupadas en la agricultura»,</a:t>
            </a:r>
            <a:r>
              <a:rPr lang="es-ES_tradnl" sz="2800" dirty="0"/>
              <a:t> un ámbito de aplicación intencionadamente más amplio que el de «que trabajan en la agricultura</a:t>
            </a:r>
            <a:r>
              <a:rPr lang="es-ES_tradnl" sz="2400" dirty="0"/>
              <a:t>»</a:t>
            </a:r>
            <a:endParaRPr lang="en-GB" sz="2400" dirty="0"/>
          </a:p>
          <a:p>
            <a:pPr marL="0" indent="0">
              <a:buNone/>
            </a:pP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4789" y="2037805"/>
            <a:ext cx="4226651" cy="3566160"/>
          </a:xfrm>
          <a:prstGeom prst="rect">
            <a:avLst/>
          </a:prstGeom>
        </p:spPr>
      </p:pic>
    </p:spTree>
    <p:extLst>
      <p:ext uri="{BB962C8B-B14F-4D97-AF65-F5344CB8AC3E}">
        <p14:creationId xmlns:p14="http://schemas.microsoft.com/office/powerpoint/2010/main" val="3490416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a:t>El </a:t>
            </a:r>
            <a:r>
              <a:rPr lang="en-GB" dirty="0" err="1"/>
              <a:t>Convenio</a:t>
            </a:r>
            <a:r>
              <a:rPr lang="en-GB" dirty="0"/>
              <a:t> 11. </a:t>
            </a:r>
            <a:r>
              <a:rPr lang="en-GB" dirty="0" err="1"/>
              <a:t>Sobre</a:t>
            </a:r>
            <a:r>
              <a:rPr lang="en-GB" dirty="0"/>
              <a:t> </a:t>
            </a:r>
            <a:r>
              <a:rPr lang="en-GB" dirty="0" err="1"/>
              <a:t>en</a:t>
            </a:r>
            <a:r>
              <a:rPr lang="en-GB" dirty="0"/>
              <a:t> </a:t>
            </a:r>
            <a:r>
              <a:rPr lang="en-GB" dirty="0" err="1"/>
              <a:t>derecho</a:t>
            </a:r>
            <a:r>
              <a:rPr lang="en-GB" dirty="0"/>
              <a:t> de </a:t>
            </a:r>
            <a:r>
              <a:rPr lang="en-GB" dirty="0" err="1"/>
              <a:t>asociación</a:t>
            </a:r>
            <a:r>
              <a:rPr lang="en-GB" dirty="0"/>
              <a:t> </a:t>
            </a:r>
            <a:r>
              <a:rPr lang="en-GB" dirty="0" err="1"/>
              <a:t>en</a:t>
            </a:r>
            <a:r>
              <a:rPr lang="en-GB" dirty="0"/>
              <a:t> la </a:t>
            </a:r>
            <a:r>
              <a:rPr lang="en-GB" dirty="0" err="1"/>
              <a:t>agricultura</a:t>
            </a:r>
            <a:r>
              <a:rPr lang="en-GB" dirty="0"/>
              <a:t>- Campo de </a:t>
            </a:r>
            <a:r>
              <a:rPr lang="en-GB" dirty="0" err="1"/>
              <a:t>aplicación</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39129716"/>
              </p:ext>
            </p:extLst>
          </p:nvPr>
        </p:nvGraphicFramePr>
        <p:xfrm>
          <a:off x="677863" y="2160588"/>
          <a:ext cx="9393600" cy="43839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0044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t>El </a:t>
            </a:r>
            <a:r>
              <a:rPr lang="en-GB" dirty="0" err="1" smtClean="0"/>
              <a:t>Convenio</a:t>
            </a:r>
            <a:r>
              <a:rPr lang="en-GB" dirty="0" smtClean="0"/>
              <a:t> 141 </a:t>
            </a:r>
            <a:r>
              <a:rPr lang="en-GB" dirty="0" err="1" smtClean="0"/>
              <a:t>sobre</a:t>
            </a:r>
            <a:r>
              <a:rPr lang="en-GB" dirty="0" smtClean="0"/>
              <a:t> </a:t>
            </a:r>
            <a:r>
              <a:rPr lang="en-GB" dirty="0" err="1" smtClean="0"/>
              <a:t>organizaciones</a:t>
            </a:r>
            <a:r>
              <a:rPr lang="en-GB" dirty="0" smtClean="0"/>
              <a:t> de </a:t>
            </a:r>
            <a:r>
              <a:rPr lang="en-GB" dirty="0" err="1" smtClean="0"/>
              <a:t>trabajadores</a:t>
            </a:r>
            <a:r>
              <a:rPr lang="en-GB" dirty="0" smtClean="0"/>
              <a:t> Rurales- Campo de </a:t>
            </a:r>
            <a:r>
              <a:rPr lang="en-GB" dirty="0" err="1" smtClean="0"/>
              <a:t>aplicación</a:t>
            </a:r>
            <a:endParaRPr lang="en-GB" dirty="0"/>
          </a:p>
        </p:txBody>
      </p:sp>
      <p:sp>
        <p:nvSpPr>
          <p:cNvPr id="3" name="Content Placeholder 2"/>
          <p:cNvSpPr>
            <a:spLocks noGrp="1"/>
          </p:cNvSpPr>
          <p:nvPr>
            <p:ph idx="1"/>
          </p:nvPr>
        </p:nvSpPr>
        <p:spPr>
          <a:xfrm>
            <a:off x="677334" y="1930401"/>
            <a:ext cx="8596668" cy="4744720"/>
          </a:xfrm>
        </p:spPr>
        <p:txBody>
          <a:bodyPr>
            <a:normAutofit/>
          </a:bodyPr>
          <a:lstStyle/>
          <a:p>
            <a:pPr algn="just"/>
            <a:r>
              <a:rPr lang="es-ES_tradnl" dirty="0"/>
              <a:t>El artículo 2 del Convenio núm. 141 establece que el término </a:t>
            </a:r>
            <a:r>
              <a:rPr lang="es-ES_tradnl" u="sng" dirty="0"/>
              <a:t>«trabajadores rurales abarca a todas las personas dedicadas, en las regiones rurales, a tareas agrícolas o artesanales o a ocupaciones similares o conexas, tanto si se trata de asalariados como, a reserva de las disposiciones del párrafo 2 de este artículo, de personas que trabajen por cuenta propia, como los arrendatarios, aparceros y pequeños propietarios»</a:t>
            </a:r>
            <a:r>
              <a:rPr lang="es-ES_tradnl" dirty="0"/>
              <a:t>. El párrafo 2 del mismo artículo precisa que el Convenio:  </a:t>
            </a:r>
            <a:endParaRPr lang="en-GB" dirty="0"/>
          </a:p>
          <a:p>
            <a:pPr marL="0" indent="0" algn="just">
              <a:buNone/>
            </a:pPr>
            <a:r>
              <a:rPr lang="es-ES_tradnl" dirty="0"/>
              <a:t>… se aplica sólo a aquellos arrendatarios, aparceros o pequeños propietarios cuya principal fuente de ingresos sea la agricultura y que trabajen la tierra por sí mismos o únicamente con ayuda de sus familiares, o recurriendo ocasionalmente a trabajadores supletorios y que: </a:t>
            </a:r>
            <a:endParaRPr lang="en-GB" dirty="0"/>
          </a:p>
          <a:p>
            <a:pPr algn="just">
              <a:buAutoNum type="alphaLcParenR"/>
            </a:pPr>
            <a:r>
              <a:rPr lang="es-ES_tradnl" dirty="0" smtClean="0"/>
              <a:t>no </a:t>
            </a:r>
            <a:r>
              <a:rPr lang="es-ES_tradnl" dirty="0"/>
              <a:t>empleen una mano de obra permanente; o </a:t>
            </a:r>
            <a:endParaRPr lang="en-GB" dirty="0"/>
          </a:p>
          <a:p>
            <a:pPr algn="just">
              <a:buAutoNum type="alphaLcParenR"/>
            </a:pPr>
            <a:r>
              <a:rPr lang="es-ES_tradnl" dirty="0" smtClean="0"/>
              <a:t>b</a:t>
            </a:r>
            <a:r>
              <a:rPr lang="es-ES_tradnl" dirty="0"/>
              <a:t>) no empleen una mano de obra numerosa, con carácter estacional; o </a:t>
            </a:r>
            <a:endParaRPr lang="en-GB" dirty="0"/>
          </a:p>
          <a:p>
            <a:pPr algn="just">
              <a:buAutoNum type="alphaLcParenR"/>
            </a:pPr>
            <a:r>
              <a:rPr lang="es-ES_tradnl" dirty="0" smtClean="0"/>
              <a:t>c</a:t>
            </a:r>
            <a:r>
              <a:rPr lang="es-ES_tradnl" dirty="0"/>
              <a:t>) no hagan cultivar sus tierras por aparceros o arrendatarios.</a:t>
            </a:r>
            <a:endParaRPr lang="en-GB" dirty="0"/>
          </a:p>
          <a:p>
            <a:pPr algn="just"/>
            <a:endParaRPr lang="en-GB" dirty="0"/>
          </a:p>
        </p:txBody>
      </p:sp>
    </p:spTree>
    <p:extLst>
      <p:ext uri="{BB962C8B-B14F-4D97-AF65-F5344CB8AC3E}">
        <p14:creationId xmlns:p14="http://schemas.microsoft.com/office/powerpoint/2010/main" val="1443876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err="1" smtClean="0"/>
              <a:t>Sobre</a:t>
            </a:r>
            <a:r>
              <a:rPr lang="en-GB" dirty="0" smtClean="0"/>
              <a:t> el </a:t>
            </a:r>
            <a:r>
              <a:rPr lang="en-GB" dirty="0" err="1" smtClean="0"/>
              <a:t>concepto</a:t>
            </a:r>
            <a:r>
              <a:rPr lang="en-GB" dirty="0" smtClean="0"/>
              <a:t> de </a:t>
            </a:r>
            <a:r>
              <a:rPr lang="en-GB" dirty="0" err="1" smtClean="0"/>
              <a:t>trabajador</a:t>
            </a:r>
            <a:r>
              <a:rPr lang="en-GB" dirty="0" smtClean="0"/>
              <a:t> rural </a:t>
            </a:r>
            <a:r>
              <a:rPr lang="en-GB" dirty="0" err="1" smtClean="0"/>
              <a:t>en</a:t>
            </a:r>
            <a:r>
              <a:rPr lang="en-GB" dirty="0" smtClean="0"/>
              <a:t> la </a:t>
            </a:r>
            <a:r>
              <a:rPr lang="en-GB" dirty="0" err="1" smtClean="0"/>
              <a:t>normatividad</a:t>
            </a:r>
            <a:r>
              <a:rPr lang="en-GB" dirty="0" smtClean="0"/>
              <a:t> de </a:t>
            </a:r>
            <a:r>
              <a:rPr lang="en-GB" dirty="0" err="1" smtClean="0"/>
              <a:t>otros</a:t>
            </a:r>
            <a:r>
              <a:rPr lang="en-GB" dirty="0" smtClean="0"/>
              <a:t> </a:t>
            </a:r>
            <a:r>
              <a:rPr lang="en-GB" dirty="0" err="1" smtClean="0"/>
              <a:t>países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97834088"/>
              </p:ext>
            </p:extLst>
          </p:nvPr>
        </p:nvGraphicFramePr>
        <p:xfrm>
          <a:off x="677862" y="2160588"/>
          <a:ext cx="10386377" cy="44884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2994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3000" dirty="0" err="1"/>
              <a:t>Sobre</a:t>
            </a:r>
            <a:r>
              <a:rPr lang="en-GB" sz="3000" dirty="0"/>
              <a:t> el </a:t>
            </a:r>
            <a:r>
              <a:rPr lang="en-GB" sz="3000" dirty="0" err="1"/>
              <a:t>concepto</a:t>
            </a:r>
            <a:r>
              <a:rPr lang="en-GB" sz="3000" dirty="0"/>
              <a:t> de </a:t>
            </a:r>
            <a:r>
              <a:rPr lang="en-GB" sz="3000" dirty="0" err="1"/>
              <a:t>trabajador</a:t>
            </a:r>
            <a:r>
              <a:rPr lang="en-GB" sz="3000" dirty="0"/>
              <a:t> rural </a:t>
            </a:r>
            <a:r>
              <a:rPr lang="en-GB" sz="3000" dirty="0" err="1"/>
              <a:t>en</a:t>
            </a:r>
            <a:r>
              <a:rPr lang="en-GB" sz="3000" dirty="0"/>
              <a:t> la </a:t>
            </a:r>
            <a:r>
              <a:rPr lang="en-GB" sz="3000" dirty="0" err="1" smtClean="0"/>
              <a:t>práctica</a:t>
            </a:r>
            <a:r>
              <a:rPr lang="en-GB" sz="3000" dirty="0" smtClean="0"/>
              <a:t> </a:t>
            </a:r>
            <a:r>
              <a:rPr lang="en-GB" sz="3000" dirty="0" err="1" smtClean="0"/>
              <a:t>aunque</a:t>
            </a:r>
            <a:r>
              <a:rPr lang="en-GB" sz="3000" dirty="0" smtClean="0"/>
              <a:t> no se </a:t>
            </a:r>
            <a:r>
              <a:rPr lang="en-GB" sz="3000" dirty="0" err="1" smtClean="0"/>
              <a:t>encuentre</a:t>
            </a:r>
            <a:r>
              <a:rPr lang="en-GB" sz="3000" dirty="0" smtClean="0"/>
              <a:t> </a:t>
            </a:r>
            <a:r>
              <a:rPr lang="en-GB" sz="3000" dirty="0" err="1" smtClean="0"/>
              <a:t>en</a:t>
            </a:r>
            <a:r>
              <a:rPr lang="en-GB" sz="3000" dirty="0" smtClean="0"/>
              <a:t> la </a:t>
            </a:r>
            <a:r>
              <a:rPr lang="en-GB" sz="3000" dirty="0" err="1" smtClean="0"/>
              <a:t>legislación</a:t>
            </a:r>
            <a:r>
              <a:rPr lang="en-GB" sz="3000" dirty="0" smtClean="0"/>
              <a:t> </a:t>
            </a:r>
            <a:endParaRPr lang="en-GB" sz="3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52183919"/>
              </p:ext>
            </p:extLst>
          </p:nvPr>
        </p:nvGraphicFramePr>
        <p:xfrm>
          <a:off x="677862" y="2160588"/>
          <a:ext cx="9354411" cy="43708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8030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err="1"/>
              <a:t>Sobre</a:t>
            </a:r>
            <a:r>
              <a:rPr lang="en-GB" dirty="0"/>
              <a:t> el </a:t>
            </a:r>
            <a:r>
              <a:rPr lang="en-GB" dirty="0" err="1"/>
              <a:t>concepto</a:t>
            </a:r>
            <a:r>
              <a:rPr lang="en-GB" dirty="0"/>
              <a:t> de </a:t>
            </a:r>
            <a:r>
              <a:rPr lang="en-GB" dirty="0" err="1"/>
              <a:t>trabajador</a:t>
            </a:r>
            <a:r>
              <a:rPr lang="en-GB" dirty="0"/>
              <a:t> rural </a:t>
            </a:r>
            <a:r>
              <a:rPr lang="en-GB" dirty="0" err="1"/>
              <a:t>en</a:t>
            </a:r>
            <a:r>
              <a:rPr lang="en-GB" dirty="0"/>
              <a:t> la </a:t>
            </a:r>
            <a:r>
              <a:rPr lang="en-GB" dirty="0" err="1"/>
              <a:t>práctica</a:t>
            </a:r>
            <a:r>
              <a:rPr lang="en-GB" dirty="0"/>
              <a:t> </a:t>
            </a:r>
            <a:r>
              <a:rPr lang="en-GB" dirty="0" err="1"/>
              <a:t>aunque</a:t>
            </a:r>
            <a:r>
              <a:rPr lang="en-GB" dirty="0"/>
              <a:t> no se </a:t>
            </a:r>
            <a:r>
              <a:rPr lang="en-GB" dirty="0" err="1"/>
              <a:t>encuentre</a:t>
            </a:r>
            <a:r>
              <a:rPr lang="en-GB" dirty="0"/>
              <a:t> </a:t>
            </a:r>
            <a:r>
              <a:rPr lang="en-GB" dirty="0" err="1"/>
              <a:t>en</a:t>
            </a:r>
            <a:r>
              <a:rPr lang="en-GB" dirty="0"/>
              <a:t> la </a:t>
            </a:r>
            <a:r>
              <a:rPr lang="en-GB" dirty="0" err="1"/>
              <a:t>legislación</a:t>
            </a:r>
            <a:r>
              <a:rPr lang="en-GB" dirty="0"/>
              <a:t> </a:t>
            </a:r>
          </a:p>
        </p:txBody>
      </p:sp>
      <p:sp>
        <p:nvSpPr>
          <p:cNvPr id="3" name="Content Placeholder 2"/>
          <p:cNvSpPr>
            <a:spLocks noGrp="1"/>
          </p:cNvSpPr>
          <p:nvPr>
            <p:ph idx="1"/>
          </p:nvPr>
        </p:nvSpPr>
        <p:spPr>
          <a:xfrm>
            <a:off x="677334" y="2160589"/>
            <a:ext cx="9434854" cy="4697411"/>
          </a:xfrm>
        </p:spPr>
        <p:txBody>
          <a:bodyPr>
            <a:normAutofit/>
          </a:bodyPr>
          <a:lstStyle/>
          <a:p>
            <a:pPr marL="0" indent="0" algn="just">
              <a:buNone/>
            </a:pPr>
            <a:r>
              <a:rPr lang="es-ES_tradnl" dirty="0" smtClean="0"/>
              <a:t> </a:t>
            </a:r>
            <a:endParaRPr lang="en-GB" dirty="0"/>
          </a:p>
        </p:txBody>
      </p:sp>
      <p:graphicFrame>
        <p:nvGraphicFramePr>
          <p:cNvPr id="4" name="Diagram 3"/>
          <p:cNvGraphicFramePr/>
          <p:nvPr>
            <p:extLst>
              <p:ext uri="{D42A27DB-BD31-4B8C-83A1-F6EECF244321}">
                <p14:modId xmlns:p14="http://schemas.microsoft.com/office/powerpoint/2010/main" val="2050091118"/>
              </p:ext>
            </p:extLst>
          </p:nvPr>
        </p:nvGraphicFramePr>
        <p:xfrm>
          <a:off x="1330761" y="2312894"/>
          <a:ext cx="8128000" cy="44375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065999"/>
      </p:ext>
    </p:extLst>
  </p:cSld>
  <p:clrMapOvr>
    <a:masterClrMapping/>
  </p:clrMapOvr>
</p:sld>
</file>

<file path=ppt/theme/theme1.xml><?xml version="1.0" encoding="utf-8"?>
<a:theme xmlns:a="http://schemas.openxmlformats.org/drawingml/2006/main" name="Face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200</TotalTime>
  <Words>2396</Words>
  <Application>Microsoft Office PowerPoint</Application>
  <PresentationFormat>Panorámica</PresentationFormat>
  <Paragraphs>115</Paragraphs>
  <Slides>27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27</vt:i4>
      </vt:variant>
    </vt:vector>
  </HeadingPairs>
  <TitlesOfParts>
    <vt:vector size="31" baseType="lpstr">
      <vt:lpstr>Arial</vt:lpstr>
      <vt:lpstr>Trebuchet MS</vt:lpstr>
      <vt:lpstr>Wingdings 3</vt:lpstr>
      <vt:lpstr>Facet</vt:lpstr>
      <vt:lpstr>Insumos para la definición de trabajador rural y organización de trabajadores rurales sujetos de sindicalización</vt:lpstr>
      <vt:lpstr>La Declaración de las Naciones Unidas sobre los Derechos de los Campesinos y de Otras Personas que Trabajan en las Zonas Rurales</vt:lpstr>
      <vt:lpstr>El derecho a la asociación, libertad sindical y negociación colectiva en la declaración</vt:lpstr>
      <vt:lpstr>El Convenio 11. Sobre en derecho de asociación en la agricultura- Campo de aplicación</vt:lpstr>
      <vt:lpstr>El Convenio 11. Sobre en derecho de asociación en la agricultura- Campo de aplicación</vt:lpstr>
      <vt:lpstr>El Convenio 141 sobre organizaciones de trabajadores Rurales- Campo de aplicación</vt:lpstr>
      <vt:lpstr>Sobre el concepto de trabajador rural en la normatividad de otros países</vt:lpstr>
      <vt:lpstr>Sobre el concepto de trabajador rural en la práctica aunque no se encuentre en la legislación </vt:lpstr>
      <vt:lpstr>Sobre el concepto de trabajador rural en la práctica aunque no se encuentre en la legislación </vt:lpstr>
      <vt:lpstr>Las categorias de trabajadores en la práctica excluidas</vt:lpstr>
      <vt:lpstr>El caso de la India: Comentarios de la Comisión de expertos (sobre ocupaciones afines)</vt:lpstr>
      <vt:lpstr>Conclusión de la Comisión de expertos sobre el campo de aplicación de las NITs</vt:lpstr>
      <vt:lpstr>Gráficamente los sujetos del campo de aplicación de las Normas Internacionales C. 11, C. 87 y C.141</vt:lpstr>
      <vt:lpstr>Las organizaciones de trabajadores rurales en la práctica</vt:lpstr>
      <vt:lpstr>Las organizaciones de trabajadores rurales en la práctica: mujeres</vt:lpstr>
      <vt:lpstr>En este sentido el derecho de asociación contemplado en la NITs</vt:lpstr>
      <vt:lpstr>En este sentido el derecho de asociación contemplado en la NITs</vt:lpstr>
      <vt:lpstr>El caso de la Malasia: Comentarios de la Comisión de expertos</vt:lpstr>
      <vt:lpstr>Conclusión de la Comisión de expertos sobre el campo de aplicación de las NITs</vt:lpstr>
      <vt:lpstr>Gráficamente las organizaciones sujetos de los C. 11, C. 87 y C.141</vt:lpstr>
      <vt:lpstr>Actual clasificación geográfica municipal DANE: urbano, centro poblado</vt:lpstr>
      <vt:lpstr>Actual clasificación geográfica municipal DANE: área rural dispersa</vt:lpstr>
      <vt:lpstr>Misión de transformación del campo. Categoría: ciudades y aglomeraciones </vt:lpstr>
      <vt:lpstr>Misión de transformación del campo. Categoría: intermedios, rural y rural dispersa</vt:lpstr>
      <vt:lpstr>Criterio funcional  Población ocupada por rama de actividad- DANE </vt:lpstr>
      <vt:lpstr>Criterio funcional  Población ocupada por posición ocupacional DANE </vt:lpstr>
      <vt:lpstr>Criterio funcional- Clasificación Internacional Industrial Uniforme –CIIU- Sección A. </vt:lpstr>
    </vt:vector>
  </TitlesOfParts>
  <Company>ILO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Salcedo, Diana</dc:creator>
  <cp:lastModifiedBy>Cuenta Microsoft</cp:lastModifiedBy>
  <cp:revision>19</cp:revision>
  <dcterms:created xsi:type="dcterms:W3CDTF">2019-11-24T23:10:53Z</dcterms:created>
  <dcterms:modified xsi:type="dcterms:W3CDTF">2020-07-06T00:02:52Z</dcterms:modified>
</cp:coreProperties>
</file>