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344" r:id="rId3"/>
    <p:sldId id="353" r:id="rId4"/>
    <p:sldId id="357" r:id="rId5"/>
    <p:sldId id="358" r:id="rId6"/>
    <p:sldId id="354" r:id="rId7"/>
    <p:sldId id="359" r:id="rId8"/>
    <p:sldId id="362" r:id="rId9"/>
    <p:sldId id="258" r:id="rId10"/>
    <p:sldId id="360" r:id="rId11"/>
    <p:sldId id="367" r:id="rId12"/>
    <p:sldId id="363" r:id="rId13"/>
    <p:sldId id="364" r:id="rId14"/>
    <p:sldId id="365" r:id="rId15"/>
    <p:sldId id="366" r:id="rId16"/>
    <p:sldId id="368" r:id="rId17"/>
    <p:sldId id="369" r:id="rId18"/>
    <p:sldId id="370" r:id="rId19"/>
    <p:sldId id="372" r:id="rId20"/>
    <p:sldId id="371" r:id="rId21"/>
    <p:sldId id="3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5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0630E-E4C7-4E76-9CA0-1B8B6F2F57AC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D7AB5FEF-B67E-494C-955D-FA3611093BBF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CONFLICTO ARMADO </a:t>
          </a:r>
        </a:p>
      </dgm:t>
    </dgm:pt>
    <dgm:pt modelId="{0EF0AE37-E782-43F4-89CE-E61C9FA09A1E}" type="parTrans" cxnId="{73D785D8-F002-424F-8D6A-2C3FDAE37FB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187D6C7-D54E-4356-B316-859BDC243E4C}" type="sibTrans" cxnId="{73D785D8-F002-424F-8D6A-2C3FDAE37FB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21F4E89-D922-478B-BFDC-8B984B36A147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Guerra por más de 60 años. </a:t>
          </a:r>
        </a:p>
      </dgm:t>
    </dgm:pt>
    <dgm:pt modelId="{5B204447-5623-474E-ACEF-0DB6CBDD7412}" type="parTrans" cxnId="{FDF87844-C3B4-496A-A17C-FA975319CF8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E67A4BF-063B-40BE-8BDB-A17B1A49F986}" type="sibTrans" cxnId="{FDF87844-C3B4-496A-A17C-FA975319CF8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CAEE7E9-0185-43B3-B6BE-EFF4B4E5A806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Acuerdo con FARC EP – ELN.</a:t>
          </a:r>
        </a:p>
      </dgm:t>
    </dgm:pt>
    <dgm:pt modelId="{D97F7A95-3527-40AA-980A-AF7D6960F8FC}" type="parTrans" cxnId="{A7118770-7E2E-428A-B484-336B5D433AB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EE59FD3-E301-4704-AD83-FB2602B58566}" type="sibTrans" cxnId="{A7118770-7E2E-428A-B484-336B5D433AB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F5B34B3-F6B7-44E5-B1E2-FE8D633580EF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ESCUELA </a:t>
          </a:r>
        </a:p>
      </dgm:t>
    </dgm:pt>
    <dgm:pt modelId="{AC00E361-CEEE-49F2-9763-48D2A2015308}" type="parTrans" cxnId="{80B30590-D9CC-41A7-9CDA-FC7975057F9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92BA1EC-8EB3-407D-8913-05F03BF3D33A}" type="sibTrans" cxnId="{80B30590-D9CC-41A7-9CDA-FC7975057F9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5C3022A-FED5-4244-950D-3C7957549FFF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Conflicto armado. </a:t>
          </a:r>
        </a:p>
      </dgm:t>
    </dgm:pt>
    <dgm:pt modelId="{C4A7498F-BDD7-42AF-9A2E-280B423EB52E}" type="parTrans" cxnId="{CF634EAE-907B-4495-B5AD-EA13B64FC23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B6F8100-4399-4624-A4F6-222497348E45}" type="sibTrans" cxnId="{CF634EAE-907B-4495-B5AD-EA13B64FC23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48F4678-2FCD-4EF0-9B48-271FA760E570}">
      <dgm:prSet phldrT="[Texto]" custT="1"/>
      <dgm:spPr/>
      <dgm:t>
        <a:bodyPr/>
        <a:lstStyle/>
        <a:p>
          <a:r>
            <a:rPr lang="es-ES" sz="1800" b="1">
              <a:solidFill>
                <a:schemeClr val="tx1"/>
              </a:solidFill>
            </a:rPr>
            <a:t>CONFLICTO ECONÓMICO</a:t>
          </a:r>
          <a:r>
            <a:rPr lang="es-ES" sz="1800" b="1" dirty="0">
              <a:solidFill>
                <a:schemeClr val="tx1"/>
              </a:solidFill>
            </a:rPr>
            <a:t>, SOCIAL Y POLÍTICO </a:t>
          </a:r>
        </a:p>
      </dgm:t>
    </dgm:pt>
    <dgm:pt modelId="{0EB6D426-CBCC-4506-851E-E1EDB51AD438}" type="parTrans" cxnId="{2C5B6B48-A45F-44E6-A0A5-24244D25CE7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4E3D3A1-2B76-4E79-89DE-74035A2659F4}" type="sibTrans" cxnId="{2C5B6B48-A45F-44E6-A0A5-24244D25CE7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DE6D2E6-F534-4073-9298-328D43B78A17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Desplazamientos. </a:t>
          </a:r>
        </a:p>
      </dgm:t>
    </dgm:pt>
    <dgm:pt modelId="{EEE2D33E-FF59-40D0-92ED-6EAD27A9C231}" type="parTrans" cxnId="{130F2D94-8246-41E9-A1E4-6BA382BC287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518A00E-7225-4812-92D6-1A563CDD89CF}" type="sibTrans" cxnId="{130F2D94-8246-41E9-A1E4-6BA382BC287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C2DF1EEE-7894-404A-8697-228838C02858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Políticas neoliberales. </a:t>
          </a:r>
        </a:p>
      </dgm:t>
    </dgm:pt>
    <dgm:pt modelId="{97358280-B73E-4644-9815-B336AE381191}" type="parTrans" cxnId="{FD9F5618-1AAC-4BF0-9641-0352CC2468C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E4F2744-D452-4AB1-BAEC-CFB647D09950}" type="sibTrans" cxnId="{FD9F5618-1AAC-4BF0-9641-0352CC2468C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96858BF-7595-4FD7-BB3C-AA3F03D02CA0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Masacres. </a:t>
          </a:r>
        </a:p>
      </dgm:t>
    </dgm:pt>
    <dgm:pt modelId="{0F4DEB40-F0AA-4B41-B38D-865813B322DD}" type="parTrans" cxnId="{C81E21F8-28FE-4258-815D-602484EF5EC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308636C-B933-4A8F-8C50-ECAE4873AF60}" type="sibTrans" cxnId="{C81E21F8-28FE-4258-815D-602484EF5EC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A777E77-BF5B-4C2E-B65B-BFA4B7FCA0D2}">
      <dgm:prSet phldrT="[Texto]" custT="1"/>
      <dgm:spPr/>
      <dgm:t>
        <a:bodyPr/>
        <a:lstStyle/>
        <a:p>
          <a:r>
            <a:rPr lang="es-ES" sz="1800" dirty="0" err="1">
              <a:solidFill>
                <a:schemeClr val="tx1"/>
              </a:solidFill>
            </a:rPr>
            <a:t>Deslaboralización</a:t>
          </a:r>
          <a:r>
            <a:rPr lang="es-ES" sz="1800" dirty="0">
              <a:solidFill>
                <a:schemeClr val="tx1"/>
              </a:solidFill>
            </a:rPr>
            <a:t>.</a:t>
          </a:r>
        </a:p>
      </dgm:t>
    </dgm:pt>
    <dgm:pt modelId="{5AC42CEC-5DB7-4E91-9D15-CD5845646F53}" type="parTrans" cxnId="{BB7B452E-544F-4432-86CD-C85110BE85E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BB80515-284C-4A9C-BF42-A55CCF2A3EF8}" type="sibTrans" cxnId="{BB7B452E-544F-4432-86CD-C85110BE85E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4C15E36-D00C-42DD-AC31-C0808F23A225}">
      <dgm:prSet phldrT="[Texto]" custT="1"/>
      <dgm:spPr/>
      <dgm:t>
        <a:bodyPr/>
        <a:lstStyle/>
        <a:p>
          <a:endParaRPr lang="es-ES" sz="1800" dirty="0">
            <a:solidFill>
              <a:schemeClr val="tx1"/>
            </a:solidFill>
          </a:endParaRPr>
        </a:p>
      </dgm:t>
    </dgm:pt>
    <dgm:pt modelId="{F90B9B2B-A79A-46B4-8513-9136E80A2A4F}" type="parTrans" cxnId="{73B57142-2817-4536-B567-0DE9B43F2BB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2BC4163-B9B8-48DE-805E-E81870DFE5C5}" type="sibTrans" cxnId="{73B57142-2817-4536-B567-0DE9B43F2BB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D848E92-2251-493F-BF64-7524C0A06438}">
      <dgm:prSet phldrT="[Texto]" custT="1"/>
      <dgm:spPr/>
      <dgm:t>
        <a:bodyPr/>
        <a:lstStyle/>
        <a:p>
          <a:r>
            <a:rPr lang="es-ES" sz="1800" dirty="0" err="1">
              <a:solidFill>
                <a:schemeClr val="tx1"/>
              </a:solidFill>
            </a:rPr>
            <a:t>Desfinanciación</a:t>
          </a:r>
          <a:r>
            <a:rPr lang="es-ES" sz="1800" dirty="0">
              <a:solidFill>
                <a:schemeClr val="tx1"/>
              </a:solidFill>
            </a:rPr>
            <a:t> de la educación pública.  </a:t>
          </a:r>
        </a:p>
      </dgm:t>
    </dgm:pt>
    <dgm:pt modelId="{AF14E59A-A3E9-4B97-A3E1-D245E2EACCC2}" type="parTrans" cxnId="{E2872BFF-5DEA-41D3-8D55-FD180DA6C0E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E2DAFF1-1DE5-4B17-BC9C-158D7A4C233A}" type="sibTrans" cxnId="{E2872BFF-5DEA-41D3-8D55-FD180DA6C0E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62C55BF-00DC-48F7-AFFC-8C1C43C1E95A}">
      <dgm:prSet phldrT="[Texto]" custT="1"/>
      <dgm:spPr/>
      <dgm:t>
        <a:bodyPr/>
        <a:lstStyle/>
        <a:p>
          <a:endParaRPr lang="es-ES" sz="1800" dirty="0">
            <a:solidFill>
              <a:schemeClr val="tx1"/>
            </a:solidFill>
          </a:endParaRPr>
        </a:p>
      </dgm:t>
    </dgm:pt>
    <dgm:pt modelId="{DFCB034E-DBD6-41D8-B2BD-8D00FE949F2D}" type="parTrans" cxnId="{71D2A9C7-6846-4E96-82C9-A80B9BEAA31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D58FDCF-0521-49A6-A1A7-2D0B71153C64}" type="sibTrans" cxnId="{71D2A9C7-6846-4E96-82C9-A80B9BEAA31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FC9F3AE-FCC7-4BF4-BA05-60FD7B19A26D}" type="pres">
      <dgm:prSet presAssocID="{A240630E-E4C7-4E76-9CA0-1B8B6F2F57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24FA063-585D-448A-BFC5-C52D7DD9BAA1}" type="pres">
      <dgm:prSet presAssocID="{D7AB5FEF-B67E-494C-955D-FA3611093BBF}" presName="linNode" presStyleCnt="0"/>
      <dgm:spPr/>
    </dgm:pt>
    <dgm:pt modelId="{D3218D12-C0E1-48A0-8C2E-25FC79CE1BE6}" type="pres">
      <dgm:prSet presAssocID="{D7AB5FEF-B67E-494C-955D-FA3611093B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DEB922-14F5-45AA-BD0E-A1AAB7535BEF}" type="pres">
      <dgm:prSet presAssocID="{D7AB5FEF-B67E-494C-955D-FA3611093B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43B4E7-819F-4E5B-A5A4-315CF6671DDC}" type="pres">
      <dgm:prSet presAssocID="{9187D6C7-D54E-4356-B316-859BDC243E4C}" presName="sp" presStyleCnt="0"/>
      <dgm:spPr/>
    </dgm:pt>
    <dgm:pt modelId="{743D4666-51E1-41B2-AD0E-3DD3D3568FFF}" type="pres">
      <dgm:prSet presAssocID="{AF5B34B3-F6B7-44E5-B1E2-FE8D633580EF}" presName="linNode" presStyleCnt="0"/>
      <dgm:spPr/>
    </dgm:pt>
    <dgm:pt modelId="{76CDEC84-EE15-4D54-ACFA-37ACBC0508A9}" type="pres">
      <dgm:prSet presAssocID="{AF5B34B3-F6B7-44E5-B1E2-FE8D633580E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ACFB5C-83DA-4C3A-AF2E-3B367D7D483C}" type="pres">
      <dgm:prSet presAssocID="{AF5B34B3-F6B7-44E5-B1E2-FE8D633580E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22DBB7-3AE4-4282-A78D-9470E0DCBE9A}" type="pres">
      <dgm:prSet presAssocID="{792BA1EC-8EB3-407D-8913-05F03BF3D33A}" presName="sp" presStyleCnt="0"/>
      <dgm:spPr/>
    </dgm:pt>
    <dgm:pt modelId="{510C49CA-BA05-410C-97B6-CB208A4B16E3}" type="pres">
      <dgm:prSet presAssocID="{A48F4678-2FCD-4EF0-9B48-271FA760E570}" presName="linNode" presStyleCnt="0"/>
      <dgm:spPr/>
    </dgm:pt>
    <dgm:pt modelId="{CE5B07D9-8116-403F-A04F-3C6490E8474D}" type="pres">
      <dgm:prSet presAssocID="{A48F4678-2FCD-4EF0-9B48-271FA760E57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30944A-E7DD-4D59-B8A3-D1E50D6E2694}" type="pres">
      <dgm:prSet presAssocID="{A48F4678-2FCD-4EF0-9B48-271FA760E57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DF87844-C3B4-496A-A17C-FA975319CF83}" srcId="{D7AB5FEF-B67E-494C-955D-FA3611093BBF}" destId="{521F4E89-D922-478B-BFDC-8B984B36A147}" srcOrd="0" destOrd="0" parTransId="{5B204447-5623-474E-ACEF-0DB6CBDD7412}" sibTransId="{DE67A4BF-063B-40BE-8BDB-A17B1A49F986}"/>
    <dgm:cxn modelId="{C76D2FB1-EBDC-48DC-96ED-E4DD08C97343}" type="presOf" srcId="{DA777E77-BF5B-4C2E-B65B-BFA4B7FCA0D2}" destId="{1830944A-E7DD-4D59-B8A3-D1E50D6E2694}" srcOrd="0" destOrd="3" presId="urn:microsoft.com/office/officeart/2005/8/layout/vList5"/>
    <dgm:cxn modelId="{E2C1DE96-0B12-42A0-833C-785E30CA200A}" type="presOf" srcId="{A240630E-E4C7-4E76-9CA0-1B8B6F2F57AC}" destId="{9FC9F3AE-FCC7-4BF4-BA05-60FD7B19A26D}" srcOrd="0" destOrd="0" presId="urn:microsoft.com/office/officeart/2005/8/layout/vList5"/>
    <dgm:cxn modelId="{18D51016-384B-407C-9C60-111C2DD7C2F4}" type="presOf" srcId="{C2DF1EEE-7894-404A-8697-228838C02858}" destId="{5FACFB5C-83DA-4C3A-AF2E-3B367D7D483C}" srcOrd="0" destOrd="1" presId="urn:microsoft.com/office/officeart/2005/8/layout/vList5"/>
    <dgm:cxn modelId="{CF634EAE-907B-4495-B5AD-EA13B64FC234}" srcId="{AF5B34B3-F6B7-44E5-B1E2-FE8D633580EF}" destId="{85C3022A-FED5-4244-950D-3C7957549FFF}" srcOrd="0" destOrd="0" parTransId="{C4A7498F-BDD7-42AF-9A2E-280B423EB52E}" sibTransId="{DB6F8100-4399-4624-A4F6-222497348E45}"/>
    <dgm:cxn modelId="{0C99CDCA-D909-4771-AB6C-94AE1223F678}" type="presOf" srcId="{A96858BF-7595-4FD7-BB3C-AA3F03D02CA0}" destId="{1830944A-E7DD-4D59-B8A3-D1E50D6E2694}" srcOrd="0" destOrd="2" presId="urn:microsoft.com/office/officeart/2005/8/layout/vList5"/>
    <dgm:cxn modelId="{348C119C-4A61-4A46-9AA4-D8F900BFCC61}" type="presOf" srcId="{A48F4678-2FCD-4EF0-9B48-271FA760E570}" destId="{CE5B07D9-8116-403F-A04F-3C6490E8474D}" srcOrd="0" destOrd="0" presId="urn:microsoft.com/office/officeart/2005/8/layout/vList5"/>
    <dgm:cxn modelId="{130F2D94-8246-41E9-A1E4-6BA382BC2871}" srcId="{A48F4678-2FCD-4EF0-9B48-271FA760E570}" destId="{7DE6D2E6-F534-4073-9298-328D43B78A17}" srcOrd="1" destOrd="0" parTransId="{EEE2D33E-FF59-40D0-92ED-6EAD27A9C231}" sibTransId="{1518A00E-7225-4812-92D6-1A563CDD89CF}"/>
    <dgm:cxn modelId="{FD9F5618-1AAC-4BF0-9641-0352CC2468C2}" srcId="{AF5B34B3-F6B7-44E5-B1E2-FE8D633580EF}" destId="{C2DF1EEE-7894-404A-8697-228838C02858}" srcOrd="1" destOrd="0" parTransId="{97358280-B73E-4644-9815-B336AE381191}" sibTransId="{7E4F2744-D452-4AB1-BAEC-CFB647D09950}"/>
    <dgm:cxn modelId="{71D2A9C7-6846-4E96-82C9-A80B9BEAA31A}" srcId="{A48F4678-2FCD-4EF0-9B48-271FA760E570}" destId="{162C55BF-00DC-48F7-AFFC-8C1C43C1E95A}" srcOrd="0" destOrd="0" parTransId="{DFCB034E-DBD6-41D8-B2BD-8D00FE949F2D}" sibTransId="{3D58FDCF-0521-49A6-A1A7-2D0B71153C64}"/>
    <dgm:cxn modelId="{05A90E32-0C4D-4629-8BC3-7DB31900C297}" type="presOf" srcId="{7DE6D2E6-F534-4073-9298-328D43B78A17}" destId="{1830944A-E7DD-4D59-B8A3-D1E50D6E2694}" srcOrd="0" destOrd="1" presId="urn:microsoft.com/office/officeart/2005/8/layout/vList5"/>
    <dgm:cxn modelId="{30C65E09-D433-4E17-A51F-B2DF19C92576}" type="presOf" srcId="{2CAEE7E9-0185-43B3-B6BE-EFF4B4E5A806}" destId="{01DEB922-14F5-45AA-BD0E-A1AAB7535BEF}" srcOrd="0" destOrd="1" presId="urn:microsoft.com/office/officeart/2005/8/layout/vList5"/>
    <dgm:cxn modelId="{0AFCC01E-08C6-4960-9048-17C89828BF61}" type="presOf" srcId="{D7AB5FEF-B67E-494C-955D-FA3611093BBF}" destId="{D3218D12-C0E1-48A0-8C2E-25FC79CE1BE6}" srcOrd="0" destOrd="0" presId="urn:microsoft.com/office/officeart/2005/8/layout/vList5"/>
    <dgm:cxn modelId="{297496B3-94FF-42C6-87EB-BBEA68CEF54F}" type="presOf" srcId="{AF5B34B3-F6B7-44E5-B1E2-FE8D633580EF}" destId="{76CDEC84-EE15-4D54-ACFA-37ACBC0508A9}" srcOrd="0" destOrd="0" presId="urn:microsoft.com/office/officeart/2005/8/layout/vList5"/>
    <dgm:cxn modelId="{73D785D8-F002-424F-8D6A-2C3FDAE37FB0}" srcId="{A240630E-E4C7-4E76-9CA0-1B8B6F2F57AC}" destId="{D7AB5FEF-B67E-494C-955D-FA3611093BBF}" srcOrd="0" destOrd="0" parTransId="{0EF0AE37-E782-43F4-89CE-E61C9FA09A1E}" sibTransId="{9187D6C7-D54E-4356-B316-859BDC243E4C}"/>
    <dgm:cxn modelId="{E2872BFF-5DEA-41D3-8D55-FD180DA6C0EA}" srcId="{A48F4678-2FCD-4EF0-9B48-271FA760E570}" destId="{5D848E92-2251-493F-BF64-7524C0A06438}" srcOrd="4" destOrd="0" parTransId="{AF14E59A-A3E9-4B97-A3E1-D245E2EACCC2}" sibTransId="{1E2DAFF1-1DE5-4B17-BC9C-158D7A4C233A}"/>
    <dgm:cxn modelId="{556EA8FE-9FAC-44B6-B9CD-C8FB4CBD9904}" type="presOf" srcId="{84C15E36-D00C-42DD-AC31-C0808F23A225}" destId="{1830944A-E7DD-4D59-B8A3-D1E50D6E2694}" srcOrd="0" destOrd="5" presId="urn:microsoft.com/office/officeart/2005/8/layout/vList5"/>
    <dgm:cxn modelId="{BB7B452E-544F-4432-86CD-C85110BE85E6}" srcId="{A48F4678-2FCD-4EF0-9B48-271FA760E570}" destId="{DA777E77-BF5B-4C2E-B65B-BFA4B7FCA0D2}" srcOrd="3" destOrd="0" parTransId="{5AC42CEC-5DB7-4E91-9D15-CD5845646F53}" sibTransId="{8BB80515-284C-4A9C-BF42-A55CCF2A3EF8}"/>
    <dgm:cxn modelId="{5B1C2297-209C-481A-8ED0-02DD62F8CC09}" type="presOf" srcId="{85C3022A-FED5-4244-950D-3C7957549FFF}" destId="{5FACFB5C-83DA-4C3A-AF2E-3B367D7D483C}" srcOrd="0" destOrd="0" presId="urn:microsoft.com/office/officeart/2005/8/layout/vList5"/>
    <dgm:cxn modelId="{73B57142-2817-4536-B567-0DE9B43F2BBA}" srcId="{A48F4678-2FCD-4EF0-9B48-271FA760E570}" destId="{84C15E36-D00C-42DD-AC31-C0808F23A225}" srcOrd="5" destOrd="0" parTransId="{F90B9B2B-A79A-46B4-8513-9136E80A2A4F}" sibTransId="{82BC4163-B9B8-48DE-805E-E81870DFE5C5}"/>
    <dgm:cxn modelId="{C81E21F8-28FE-4258-815D-602484EF5EC1}" srcId="{A48F4678-2FCD-4EF0-9B48-271FA760E570}" destId="{A96858BF-7595-4FD7-BB3C-AA3F03D02CA0}" srcOrd="2" destOrd="0" parTransId="{0F4DEB40-F0AA-4B41-B38D-865813B322DD}" sibTransId="{0308636C-B933-4A8F-8C50-ECAE4873AF60}"/>
    <dgm:cxn modelId="{A7118770-7E2E-428A-B484-336B5D433AB0}" srcId="{D7AB5FEF-B67E-494C-955D-FA3611093BBF}" destId="{2CAEE7E9-0185-43B3-B6BE-EFF4B4E5A806}" srcOrd="1" destOrd="0" parTransId="{D97F7A95-3527-40AA-980A-AF7D6960F8FC}" sibTransId="{8EE59FD3-E301-4704-AD83-FB2602B58566}"/>
    <dgm:cxn modelId="{B45BD476-8C0A-4C81-A37F-E215BBF08845}" type="presOf" srcId="{5D848E92-2251-493F-BF64-7524C0A06438}" destId="{1830944A-E7DD-4D59-B8A3-D1E50D6E2694}" srcOrd="0" destOrd="4" presId="urn:microsoft.com/office/officeart/2005/8/layout/vList5"/>
    <dgm:cxn modelId="{16D34A23-E44C-4E18-983B-C04A08E29150}" type="presOf" srcId="{521F4E89-D922-478B-BFDC-8B984B36A147}" destId="{01DEB922-14F5-45AA-BD0E-A1AAB7535BEF}" srcOrd="0" destOrd="0" presId="urn:microsoft.com/office/officeart/2005/8/layout/vList5"/>
    <dgm:cxn modelId="{80B30590-D9CC-41A7-9CDA-FC7975057F99}" srcId="{A240630E-E4C7-4E76-9CA0-1B8B6F2F57AC}" destId="{AF5B34B3-F6B7-44E5-B1E2-FE8D633580EF}" srcOrd="1" destOrd="0" parTransId="{AC00E361-CEEE-49F2-9763-48D2A2015308}" sibTransId="{792BA1EC-8EB3-407D-8913-05F03BF3D33A}"/>
    <dgm:cxn modelId="{2C5B6B48-A45F-44E6-A0A5-24244D25CE7D}" srcId="{A240630E-E4C7-4E76-9CA0-1B8B6F2F57AC}" destId="{A48F4678-2FCD-4EF0-9B48-271FA760E570}" srcOrd="2" destOrd="0" parTransId="{0EB6D426-CBCC-4506-851E-E1EDB51AD438}" sibTransId="{B4E3D3A1-2B76-4E79-89DE-74035A2659F4}"/>
    <dgm:cxn modelId="{61D968C9-5799-4A14-849C-BA22F8132894}" type="presOf" srcId="{162C55BF-00DC-48F7-AFFC-8C1C43C1E95A}" destId="{1830944A-E7DD-4D59-B8A3-D1E50D6E2694}" srcOrd="0" destOrd="0" presId="urn:microsoft.com/office/officeart/2005/8/layout/vList5"/>
    <dgm:cxn modelId="{02ECC1A4-D76B-4FD1-89DC-AAAF8ADF3E38}" type="presParOf" srcId="{9FC9F3AE-FCC7-4BF4-BA05-60FD7B19A26D}" destId="{F24FA063-585D-448A-BFC5-C52D7DD9BAA1}" srcOrd="0" destOrd="0" presId="urn:microsoft.com/office/officeart/2005/8/layout/vList5"/>
    <dgm:cxn modelId="{B13B393E-3856-40C7-8C1A-1CAC515DA5A4}" type="presParOf" srcId="{F24FA063-585D-448A-BFC5-C52D7DD9BAA1}" destId="{D3218D12-C0E1-48A0-8C2E-25FC79CE1BE6}" srcOrd="0" destOrd="0" presId="urn:microsoft.com/office/officeart/2005/8/layout/vList5"/>
    <dgm:cxn modelId="{90F7C926-F911-42F0-9F6E-CD4A601698A0}" type="presParOf" srcId="{F24FA063-585D-448A-BFC5-C52D7DD9BAA1}" destId="{01DEB922-14F5-45AA-BD0E-A1AAB7535BEF}" srcOrd="1" destOrd="0" presId="urn:microsoft.com/office/officeart/2005/8/layout/vList5"/>
    <dgm:cxn modelId="{452E20A5-85F8-4369-96A8-04685DCE1D54}" type="presParOf" srcId="{9FC9F3AE-FCC7-4BF4-BA05-60FD7B19A26D}" destId="{9943B4E7-819F-4E5B-A5A4-315CF6671DDC}" srcOrd="1" destOrd="0" presId="urn:microsoft.com/office/officeart/2005/8/layout/vList5"/>
    <dgm:cxn modelId="{9183C521-6D23-4322-9B29-B86A7B1C7272}" type="presParOf" srcId="{9FC9F3AE-FCC7-4BF4-BA05-60FD7B19A26D}" destId="{743D4666-51E1-41B2-AD0E-3DD3D3568FFF}" srcOrd="2" destOrd="0" presId="urn:microsoft.com/office/officeart/2005/8/layout/vList5"/>
    <dgm:cxn modelId="{FF443C72-52C0-42B8-A923-92BB04E5ADE3}" type="presParOf" srcId="{743D4666-51E1-41B2-AD0E-3DD3D3568FFF}" destId="{76CDEC84-EE15-4D54-ACFA-37ACBC0508A9}" srcOrd="0" destOrd="0" presId="urn:microsoft.com/office/officeart/2005/8/layout/vList5"/>
    <dgm:cxn modelId="{810993A5-4391-4FEB-98A8-CE054098FCFF}" type="presParOf" srcId="{743D4666-51E1-41B2-AD0E-3DD3D3568FFF}" destId="{5FACFB5C-83DA-4C3A-AF2E-3B367D7D483C}" srcOrd="1" destOrd="0" presId="urn:microsoft.com/office/officeart/2005/8/layout/vList5"/>
    <dgm:cxn modelId="{41A10696-517D-4149-85AA-B1E934FAF64E}" type="presParOf" srcId="{9FC9F3AE-FCC7-4BF4-BA05-60FD7B19A26D}" destId="{3322DBB7-3AE4-4282-A78D-9470E0DCBE9A}" srcOrd="3" destOrd="0" presId="urn:microsoft.com/office/officeart/2005/8/layout/vList5"/>
    <dgm:cxn modelId="{90905976-8DCB-4B84-B2CF-B93319A56E04}" type="presParOf" srcId="{9FC9F3AE-FCC7-4BF4-BA05-60FD7B19A26D}" destId="{510C49CA-BA05-410C-97B6-CB208A4B16E3}" srcOrd="4" destOrd="0" presId="urn:microsoft.com/office/officeart/2005/8/layout/vList5"/>
    <dgm:cxn modelId="{9D101FAA-C28D-461B-BAA6-E87471B3B997}" type="presParOf" srcId="{510C49CA-BA05-410C-97B6-CB208A4B16E3}" destId="{CE5B07D9-8116-403F-A04F-3C6490E8474D}" srcOrd="0" destOrd="0" presId="urn:microsoft.com/office/officeart/2005/8/layout/vList5"/>
    <dgm:cxn modelId="{58C23063-936F-400D-8EF7-F07C6E0B9F99}" type="presParOf" srcId="{510C49CA-BA05-410C-97B6-CB208A4B16E3}" destId="{1830944A-E7DD-4D59-B8A3-D1E50D6E26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2823B-99FA-4DC1-923E-D4C74C43F480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C5068A7E-9D11-425E-AE75-21747F1578F4}">
      <dgm:prSet phldrT="[Texto]"/>
      <dgm:spPr/>
      <dgm:t>
        <a:bodyPr/>
        <a:lstStyle/>
        <a:p>
          <a:r>
            <a:rPr lang="es-ES" i="1" dirty="0">
              <a:solidFill>
                <a:schemeClr val="accent1">
                  <a:lumMod val="50000"/>
                </a:schemeClr>
              </a:solidFill>
            </a:rPr>
            <a:t>Memoria histórica </a:t>
          </a:r>
        </a:p>
      </dgm:t>
    </dgm:pt>
    <dgm:pt modelId="{BCFD4A0A-756F-4268-BE92-6715A29BBB25}" type="parTrans" cxnId="{E26FC7A2-4E93-4C40-9B77-45EC88CF2AD5}">
      <dgm:prSet/>
      <dgm:spPr/>
      <dgm:t>
        <a:bodyPr/>
        <a:lstStyle/>
        <a:p>
          <a:endParaRPr lang="es-ES"/>
        </a:p>
      </dgm:t>
    </dgm:pt>
    <dgm:pt modelId="{258CC219-C603-4093-A543-C60030BE95DD}" type="sibTrans" cxnId="{E26FC7A2-4E93-4C40-9B77-45EC88CF2AD5}">
      <dgm:prSet/>
      <dgm:spPr/>
      <dgm:t>
        <a:bodyPr/>
        <a:lstStyle/>
        <a:p>
          <a:endParaRPr lang="es-ES"/>
        </a:p>
      </dgm:t>
    </dgm:pt>
    <dgm:pt modelId="{005AAD22-0464-4A32-AA79-58436818BC2F}">
      <dgm:prSet phldrT="[Texto]"/>
      <dgm:spPr/>
      <dgm:t>
        <a:bodyPr/>
        <a:lstStyle/>
        <a:p>
          <a:r>
            <a:rPr lang="es-ES" dirty="0"/>
            <a:t>Historia para la paz. </a:t>
          </a:r>
        </a:p>
      </dgm:t>
    </dgm:pt>
    <dgm:pt modelId="{910F4CB2-D52D-4B49-9642-5C560CB2254C}" type="parTrans" cxnId="{0D2F50BF-3B73-4DC0-BF43-67F479050CF0}">
      <dgm:prSet/>
      <dgm:spPr/>
      <dgm:t>
        <a:bodyPr/>
        <a:lstStyle/>
        <a:p>
          <a:endParaRPr lang="es-ES"/>
        </a:p>
      </dgm:t>
    </dgm:pt>
    <dgm:pt modelId="{6B3006F5-2DA4-4F85-9779-1386281351F4}" type="sibTrans" cxnId="{0D2F50BF-3B73-4DC0-BF43-67F479050CF0}">
      <dgm:prSet/>
      <dgm:spPr/>
      <dgm:t>
        <a:bodyPr/>
        <a:lstStyle/>
        <a:p>
          <a:endParaRPr lang="es-ES"/>
        </a:p>
      </dgm:t>
    </dgm:pt>
    <dgm:pt modelId="{93F45794-C7E7-4850-836F-4CF7AAA25EFD}">
      <dgm:prSet phldrT="[Texto]"/>
      <dgm:spPr/>
      <dgm:t>
        <a:bodyPr/>
        <a:lstStyle/>
        <a:p>
          <a:r>
            <a:rPr lang="es-ES" i="1" dirty="0">
              <a:solidFill>
                <a:schemeClr val="accent1">
                  <a:lumMod val="50000"/>
                </a:schemeClr>
              </a:solidFill>
            </a:rPr>
            <a:t>Formación de las nuevas generaciones </a:t>
          </a:r>
        </a:p>
      </dgm:t>
    </dgm:pt>
    <dgm:pt modelId="{D3016941-6BDB-47DF-A84A-F5988AAE4803}" type="parTrans" cxnId="{A5B7D08B-B4F1-47BB-AE50-20BBA66F548B}">
      <dgm:prSet/>
      <dgm:spPr/>
      <dgm:t>
        <a:bodyPr/>
        <a:lstStyle/>
        <a:p>
          <a:endParaRPr lang="es-ES"/>
        </a:p>
      </dgm:t>
    </dgm:pt>
    <dgm:pt modelId="{F3D23BBA-EE82-4FEC-8E28-C136F3E81F01}" type="sibTrans" cxnId="{A5B7D08B-B4F1-47BB-AE50-20BBA66F548B}">
      <dgm:prSet/>
      <dgm:spPr/>
      <dgm:t>
        <a:bodyPr/>
        <a:lstStyle/>
        <a:p>
          <a:endParaRPr lang="es-ES"/>
        </a:p>
      </dgm:t>
    </dgm:pt>
    <dgm:pt modelId="{60BFD4F6-3CC0-467B-9B30-851E36F058C5}">
      <dgm:prSet phldrT="[Texto]"/>
      <dgm:spPr/>
      <dgm:t>
        <a:bodyPr/>
        <a:lstStyle/>
        <a:p>
          <a:r>
            <a:rPr lang="es-ES" dirty="0"/>
            <a:t>Defensa de los bienes comunes. </a:t>
          </a:r>
        </a:p>
      </dgm:t>
    </dgm:pt>
    <dgm:pt modelId="{CA1E165F-94F6-47BA-AE72-4C5792418A14}" type="parTrans" cxnId="{231A1799-FC84-4D15-9C4A-CF933A01A3EA}">
      <dgm:prSet/>
      <dgm:spPr/>
      <dgm:t>
        <a:bodyPr/>
        <a:lstStyle/>
        <a:p>
          <a:endParaRPr lang="es-ES"/>
        </a:p>
      </dgm:t>
    </dgm:pt>
    <dgm:pt modelId="{552EA1DA-CB92-418E-81E5-519247B1DCA9}" type="sibTrans" cxnId="{231A1799-FC84-4D15-9C4A-CF933A01A3EA}">
      <dgm:prSet/>
      <dgm:spPr/>
      <dgm:t>
        <a:bodyPr/>
        <a:lstStyle/>
        <a:p>
          <a:endParaRPr lang="es-ES"/>
        </a:p>
      </dgm:t>
    </dgm:pt>
    <dgm:pt modelId="{3EFD33B4-A27B-464B-BB92-C1783BA3FBFD}">
      <dgm:prSet phldrT="[Texto]"/>
      <dgm:spPr/>
      <dgm:t>
        <a:bodyPr/>
        <a:lstStyle/>
        <a:p>
          <a:r>
            <a:rPr lang="es-ES" i="1" dirty="0">
              <a:solidFill>
                <a:schemeClr val="accent1">
                  <a:lumMod val="50000"/>
                </a:schemeClr>
              </a:solidFill>
            </a:rPr>
            <a:t>Posicionar a la paz </a:t>
          </a:r>
        </a:p>
      </dgm:t>
    </dgm:pt>
    <dgm:pt modelId="{1BEAB4C6-DE73-4EE6-8F62-2CAF1776949F}" type="parTrans" cxnId="{64845B99-EC5B-44F5-BD23-5190F7AA562E}">
      <dgm:prSet/>
      <dgm:spPr/>
      <dgm:t>
        <a:bodyPr/>
        <a:lstStyle/>
        <a:p>
          <a:endParaRPr lang="es-ES"/>
        </a:p>
      </dgm:t>
    </dgm:pt>
    <dgm:pt modelId="{4DBC69EC-007F-455C-AAAC-2CCC9AEB054E}" type="sibTrans" cxnId="{64845B99-EC5B-44F5-BD23-5190F7AA562E}">
      <dgm:prSet/>
      <dgm:spPr/>
      <dgm:t>
        <a:bodyPr/>
        <a:lstStyle/>
        <a:p>
          <a:endParaRPr lang="es-ES"/>
        </a:p>
      </dgm:t>
    </dgm:pt>
    <dgm:pt modelId="{D55EF3DE-FBBA-44B2-A0B2-4F785E6C53D8}">
      <dgm:prSet phldrT="[Texto]"/>
      <dgm:spPr/>
      <dgm:t>
        <a:bodyPr/>
        <a:lstStyle/>
        <a:p>
          <a:r>
            <a:rPr lang="es-ES" dirty="0"/>
            <a:t>Proyecto educativo cultural. </a:t>
          </a:r>
        </a:p>
      </dgm:t>
    </dgm:pt>
    <dgm:pt modelId="{9C754295-3B65-486C-9C7A-368A8025B222}" type="parTrans" cxnId="{D3FBBDB8-1C9D-444D-B59E-15B49463A85F}">
      <dgm:prSet/>
      <dgm:spPr/>
      <dgm:t>
        <a:bodyPr/>
        <a:lstStyle/>
        <a:p>
          <a:endParaRPr lang="es-ES"/>
        </a:p>
      </dgm:t>
    </dgm:pt>
    <dgm:pt modelId="{E95583AE-E3F6-4807-9EA1-40DBBB3EF47D}" type="sibTrans" cxnId="{D3FBBDB8-1C9D-444D-B59E-15B49463A85F}">
      <dgm:prSet/>
      <dgm:spPr/>
      <dgm:t>
        <a:bodyPr/>
        <a:lstStyle/>
        <a:p>
          <a:endParaRPr lang="es-ES"/>
        </a:p>
      </dgm:t>
    </dgm:pt>
    <dgm:pt modelId="{F46776E8-BE23-4BCC-BE06-5673CABE25ED}">
      <dgm:prSet phldrT="[Texto]"/>
      <dgm:spPr/>
      <dgm:t>
        <a:bodyPr/>
        <a:lstStyle/>
        <a:p>
          <a:r>
            <a:rPr lang="es-ES" dirty="0"/>
            <a:t>Verdad. </a:t>
          </a:r>
        </a:p>
      </dgm:t>
    </dgm:pt>
    <dgm:pt modelId="{F4CC2B42-D36F-454C-988C-490C3F0EBA12}" type="parTrans" cxnId="{934FF6A0-5CB8-4615-9142-ACDEEA174BBE}">
      <dgm:prSet/>
      <dgm:spPr/>
      <dgm:t>
        <a:bodyPr/>
        <a:lstStyle/>
        <a:p>
          <a:endParaRPr lang="es-ES"/>
        </a:p>
      </dgm:t>
    </dgm:pt>
    <dgm:pt modelId="{968D4BEC-C338-4759-851A-84737AE68D09}" type="sibTrans" cxnId="{934FF6A0-5CB8-4615-9142-ACDEEA174BBE}">
      <dgm:prSet/>
      <dgm:spPr/>
      <dgm:t>
        <a:bodyPr/>
        <a:lstStyle/>
        <a:p>
          <a:endParaRPr lang="es-ES"/>
        </a:p>
      </dgm:t>
    </dgm:pt>
    <dgm:pt modelId="{80C4F3A3-CBEB-4633-846B-CFDC7F00B1A2}">
      <dgm:prSet phldrT="[Texto]"/>
      <dgm:spPr/>
      <dgm:t>
        <a:bodyPr/>
        <a:lstStyle/>
        <a:p>
          <a:r>
            <a:rPr lang="es-ES" dirty="0"/>
            <a:t>Respeto DESC.</a:t>
          </a:r>
        </a:p>
      </dgm:t>
    </dgm:pt>
    <dgm:pt modelId="{C91110EB-7F8B-473D-82DF-45F251B92CFE}" type="parTrans" cxnId="{7C258458-4338-4B35-8DD9-E01D3D3E72C2}">
      <dgm:prSet/>
      <dgm:spPr/>
      <dgm:t>
        <a:bodyPr/>
        <a:lstStyle/>
        <a:p>
          <a:endParaRPr lang="es-ES"/>
        </a:p>
      </dgm:t>
    </dgm:pt>
    <dgm:pt modelId="{AE907191-D028-4FEE-A100-7496C0C65FF3}" type="sibTrans" cxnId="{7C258458-4338-4B35-8DD9-E01D3D3E72C2}">
      <dgm:prSet/>
      <dgm:spPr/>
      <dgm:t>
        <a:bodyPr/>
        <a:lstStyle/>
        <a:p>
          <a:endParaRPr lang="es-ES"/>
        </a:p>
      </dgm:t>
    </dgm:pt>
    <dgm:pt modelId="{8DD96133-4ED2-4CD0-91ED-D8D4D1487EF9}">
      <dgm:prSet phldrT="[Texto]"/>
      <dgm:spPr/>
      <dgm:t>
        <a:bodyPr/>
        <a:lstStyle/>
        <a:p>
          <a:r>
            <a:rPr lang="es-ES" dirty="0"/>
            <a:t>Democracia. </a:t>
          </a:r>
        </a:p>
      </dgm:t>
    </dgm:pt>
    <dgm:pt modelId="{2039658D-AA3B-4189-BAF3-94984DE642C2}" type="parTrans" cxnId="{F642771B-3C49-45B4-B6CC-ED1EECDD0589}">
      <dgm:prSet/>
      <dgm:spPr/>
      <dgm:t>
        <a:bodyPr/>
        <a:lstStyle/>
        <a:p>
          <a:endParaRPr lang="es-ES"/>
        </a:p>
      </dgm:t>
    </dgm:pt>
    <dgm:pt modelId="{4EA4344B-A771-4774-9212-9236AA204755}" type="sibTrans" cxnId="{F642771B-3C49-45B4-B6CC-ED1EECDD0589}">
      <dgm:prSet/>
      <dgm:spPr/>
      <dgm:t>
        <a:bodyPr/>
        <a:lstStyle/>
        <a:p>
          <a:endParaRPr lang="es-ES"/>
        </a:p>
      </dgm:t>
    </dgm:pt>
    <dgm:pt modelId="{3C95EC42-3F63-4A55-80EB-50CF8DC99BE3}">
      <dgm:prSet phldrT="[Texto]"/>
      <dgm:spPr/>
      <dgm:t>
        <a:bodyPr/>
        <a:lstStyle/>
        <a:p>
          <a:r>
            <a:rPr lang="es-ES" dirty="0"/>
            <a:t>Justicia social. </a:t>
          </a:r>
        </a:p>
      </dgm:t>
    </dgm:pt>
    <dgm:pt modelId="{66CD45EC-038B-4C74-B436-26CF7F70AFC8}" type="parTrans" cxnId="{18862CED-63CB-45B4-8364-736B306C25D6}">
      <dgm:prSet/>
      <dgm:spPr/>
      <dgm:t>
        <a:bodyPr/>
        <a:lstStyle/>
        <a:p>
          <a:endParaRPr lang="es-ES"/>
        </a:p>
      </dgm:t>
    </dgm:pt>
    <dgm:pt modelId="{DF1DBAF9-CC2E-4FC6-B659-235CCD8D2E15}" type="sibTrans" cxnId="{18862CED-63CB-45B4-8364-736B306C25D6}">
      <dgm:prSet/>
      <dgm:spPr/>
      <dgm:t>
        <a:bodyPr/>
        <a:lstStyle/>
        <a:p>
          <a:endParaRPr lang="es-ES"/>
        </a:p>
      </dgm:t>
    </dgm:pt>
    <dgm:pt modelId="{50679B2C-85EB-42C4-8BFB-8F174BEB7E22}">
      <dgm:prSet phldrT="[Texto]"/>
      <dgm:spPr/>
      <dgm:t>
        <a:bodyPr/>
        <a:lstStyle/>
        <a:p>
          <a:r>
            <a:rPr lang="es-ES" dirty="0"/>
            <a:t>Dignidad humana </a:t>
          </a:r>
        </a:p>
      </dgm:t>
    </dgm:pt>
    <dgm:pt modelId="{7428C4B1-374F-408E-A1C2-AB3E063B1569}" type="parTrans" cxnId="{B07DA3CD-98CC-4188-B210-8E4F450FFBA4}">
      <dgm:prSet/>
      <dgm:spPr/>
      <dgm:t>
        <a:bodyPr/>
        <a:lstStyle/>
        <a:p>
          <a:endParaRPr lang="es-ES"/>
        </a:p>
      </dgm:t>
    </dgm:pt>
    <dgm:pt modelId="{4649CC04-4CC9-43B9-90AC-AC5A27E13C74}" type="sibTrans" cxnId="{B07DA3CD-98CC-4188-B210-8E4F450FFBA4}">
      <dgm:prSet/>
      <dgm:spPr/>
      <dgm:t>
        <a:bodyPr/>
        <a:lstStyle/>
        <a:p>
          <a:endParaRPr lang="es-ES"/>
        </a:p>
      </dgm:t>
    </dgm:pt>
    <dgm:pt modelId="{54F3556B-9E8B-4859-B4A1-A39B7A4E1E1D}">
      <dgm:prSet phldrT="[Texto]"/>
      <dgm:spPr/>
      <dgm:t>
        <a:bodyPr/>
        <a:lstStyle/>
        <a:p>
          <a:r>
            <a:rPr lang="es-ES" dirty="0"/>
            <a:t>Paz integral.</a:t>
          </a:r>
        </a:p>
      </dgm:t>
    </dgm:pt>
    <dgm:pt modelId="{3DBC31C7-A26B-4F5A-9D5D-89AD0C2E118C}" type="parTrans" cxnId="{09543774-FBA3-4E86-B008-FC0D3BB462A5}">
      <dgm:prSet/>
      <dgm:spPr/>
      <dgm:t>
        <a:bodyPr/>
        <a:lstStyle/>
        <a:p>
          <a:endParaRPr lang="es-ES"/>
        </a:p>
      </dgm:t>
    </dgm:pt>
    <dgm:pt modelId="{D174E4F9-99D0-4FDC-A79B-63EBC8A4441E}" type="sibTrans" cxnId="{09543774-FBA3-4E86-B008-FC0D3BB462A5}">
      <dgm:prSet/>
      <dgm:spPr/>
      <dgm:t>
        <a:bodyPr/>
        <a:lstStyle/>
        <a:p>
          <a:endParaRPr lang="es-ES"/>
        </a:p>
      </dgm:t>
    </dgm:pt>
    <dgm:pt modelId="{7CB0A055-D017-484B-8225-409B5D938AB3}">
      <dgm:prSet phldrT="[Texto]"/>
      <dgm:spPr/>
      <dgm:t>
        <a:bodyPr/>
        <a:lstStyle/>
        <a:p>
          <a:endParaRPr lang="es-ES" dirty="0"/>
        </a:p>
      </dgm:t>
    </dgm:pt>
    <dgm:pt modelId="{43D4154F-1584-4782-8772-4CD79D367134}" type="parTrans" cxnId="{C3693107-99D6-4B1F-BD6A-EC458C4E0060}">
      <dgm:prSet/>
      <dgm:spPr/>
      <dgm:t>
        <a:bodyPr/>
        <a:lstStyle/>
        <a:p>
          <a:endParaRPr lang="es-ES"/>
        </a:p>
      </dgm:t>
    </dgm:pt>
    <dgm:pt modelId="{F0AB8015-9E62-4FBC-909B-B21EAEF8BAA3}" type="sibTrans" cxnId="{C3693107-99D6-4B1F-BD6A-EC458C4E0060}">
      <dgm:prSet/>
      <dgm:spPr/>
      <dgm:t>
        <a:bodyPr/>
        <a:lstStyle/>
        <a:p>
          <a:endParaRPr lang="es-ES"/>
        </a:p>
      </dgm:t>
    </dgm:pt>
    <dgm:pt modelId="{BD0E10B6-AAB8-4FA3-A75B-6F57F00CCE37}">
      <dgm:prSet phldrT="[Texto]"/>
      <dgm:spPr/>
      <dgm:t>
        <a:bodyPr/>
        <a:lstStyle/>
        <a:p>
          <a:r>
            <a:rPr lang="es-ES" dirty="0"/>
            <a:t>Justicia. </a:t>
          </a:r>
        </a:p>
      </dgm:t>
    </dgm:pt>
    <dgm:pt modelId="{122DA00A-EF55-4647-9AE3-31ACA9464CD0}" type="parTrans" cxnId="{E492B9DB-D8B1-4D40-A58E-3C27B9184B7E}">
      <dgm:prSet/>
      <dgm:spPr/>
      <dgm:t>
        <a:bodyPr/>
        <a:lstStyle/>
        <a:p>
          <a:endParaRPr lang="es-ES"/>
        </a:p>
      </dgm:t>
    </dgm:pt>
    <dgm:pt modelId="{A9DE296C-3AEC-44AB-A2F2-916744C8230B}" type="sibTrans" cxnId="{E492B9DB-D8B1-4D40-A58E-3C27B9184B7E}">
      <dgm:prSet/>
      <dgm:spPr/>
      <dgm:t>
        <a:bodyPr/>
        <a:lstStyle/>
        <a:p>
          <a:endParaRPr lang="es-ES"/>
        </a:p>
      </dgm:t>
    </dgm:pt>
    <dgm:pt modelId="{A1CDCA09-7860-488E-A191-0E9D380755D0}">
      <dgm:prSet phldrT="[Texto]"/>
      <dgm:spPr/>
      <dgm:t>
        <a:bodyPr/>
        <a:lstStyle/>
        <a:p>
          <a:r>
            <a:rPr lang="es-ES" dirty="0"/>
            <a:t>Reparación. </a:t>
          </a:r>
        </a:p>
      </dgm:t>
    </dgm:pt>
    <dgm:pt modelId="{CF79E10E-3D2B-4E62-8C25-B0B1613E4098}" type="parTrans" cxnId="{E9C24752-0C94-4D7A-AF42-74A32C51BA6F}">
      <dgm:prSet/>
      <dgm:spPr/>
      <dgm:t>
        <a:bodyPr/>
        <a:lstStyle/>
        <a:p>
          <a:endParaRPr lang="es-ES"/>
        </a:p>
      </dgm:t>
    </dgm:pt>
    <dgm:pt modelId="{48E4113F-A220-4414-BC7E-F1E40EB8AC0B}" type="sibTrans" cxnId="{E9C24752-0C94-4D7A-AF42-74A32C51BA6F}">
      <dgm:prSet/>
      <dgm:spPr/>
      <dgm:t>
        <a:bodyPr/>
        <a:lstStyle/>
        <a:p>
          <a:endParaRPr lang="es-ES"/>
        </a:p>
      </dgm:t>
    </dgm:pt>
    <dgm:pt modelId="{A9A073E3-7E86-4B27-9BDF-7783F4E3BFFB}">
      <dgm:prSet phldrT="[Texto]"/>
      <dgm:spPr/>
      <dgm:t>
        <a:bodyPr/>
        <a:lstStyle/>
        <a:p>
          <a:r>
            <a:rPr lang="es-ES" dirty="0"/>
            <a:t>No repetición.</a:t>
          </a:r>
        </a:p>
      </dgm:t>
    </dgm:pt>
    <dgm:pt modelId="{A0184FC6-056A-4460-BD1B-395E8AA8A701}" type="parTrans" cxnId="{29E57984-FF40-4BEE-BBB2-6DBB0ED47774}">
      <dgm:prSet/>
      <dgm:spPr/>
      <dgm:t>
        <a:bodyPr/>
        <a:lstStyle/>
        <a:p>
          <a:endParaRPr lang="es-ES"/>
        </a:p>
      </dgm:t>
    </dgm:pt>
    <dgm:pt modelId="{269403B5-1E7B-48A6-A492-074F353E265D}" type="sibTrans" cxnId="{29E57984-FF40-4BEE-BBB2-6DBB0ED47774}">
      <dgm:prSet/>
      <dgm:spPr/>
      <dgm:t>
        <a:bodyPr/>
        <a:lstStyle/>
        <a:p>
          <a:endParaRPr lang="es-ES"/>
        </a:p>
      </dgm:t>
    </dgm:pt>
    <dgm:pt modelId="{CF52BBF6-CB84-4427-818A-9EA8579FDF27}">
      <dgm:prSet phldrT="[Texto]"/>
      <dgm:spPr/>
      <dgm:t>
        <a:bodyPr/>
        <a:lstStyle/>
        <a:p>
          <a:endParaRPr lang="es-ES" dirty="0"/>
        </a:p>
      </dgm:t>
    </dgm:pt>
    <dgm:pt modelId="{486B478C-EC32-4932-A9A6-5DEACEE81850}" type="parTrans" cxnId="{0E577CF3-3AE1-4FBA-8E83-FA9CE0BF82D8}">
      <dgm:prSet/>
      <dgm:spPr/>
      <dgm:t>
        <a:bodyPr/>
        <a:lstStyle/>
        <a:p>
          <a:endParaRPr lang="es-ES"/>
        </a:p>
      </dgm:t>
    </dgm:pt>
    <dgm:pt modelId="{370E04D2-827D-47D1-8EBE-67C76EC2506D}" type="sibTrans" cxnId="{0E577CF3-3AE1-4FBA-8E83-FA9CE0BF82D8}">
      <dgm:prSet/>
      <dgm:spPr/>
      <dgm:t>
        <a:bodyPr/>
        <a:lstStyle/>
        <a:p>
          <a:endParaRPr lang="es-ES"/>
        </a:p>
      </dgm:t>
    </dgm:pt>
    <dgm:pt modelId="{EE504B76-71C9-4DA5-979D-542D6B4F252B}">
      <dgm:prSet phldrT="[Texto]"/>
      <dgm:spPr/>
      <dgm:t>
        <a:bodyPr/>
        <a:lstStyle/>
        <a:p>
          <a:r>
            <a:rPr lang="es-ES" dirty="0"/>
            <a:t>Conciencia del buen vivir. </a:t>
          </a:r>
        </a:p>
      </dgm:t>
    </dgm:pt>
    <dgm:pt modelId="{F5FDEB83-ED01-4FD2-A911-FBEE34CC4883}" type="parTrans" cxnId="{FEE369CE-4261-40D9-9CAD-951B6BCA38C9}">
      <dgm:prSet/>
      <dgm:spPr/>
      <dgm:t>
        <a:bodyPr/>
        <a:lstStyle/>
        <a:p>
          <a:endParaRPr lang="es-ES"/>
        </a:p>
      </dgm:t>
    </dgm:pt>
    <dgm:pt modelId="{16D48184-6706-4B6B-BE90-A34A8FD54E05}" type="sibTrans" cxnId="{FEE369CE-4261-40D9-9CAD-951B6BCA38C9}">
      <dgm:prSet/>
      <dgm:spPr/>
      <dgm:t>
        <a:bodyPr/>
        <a:lstStyle/>
        <a:p>
          <a:endParaRPr lang="es-ES"/>
        </a:p>
      </dgm:t>
    </dgm:pt>
    <dgm:pt modelId="{9B649959-2EF4-4DAD-B117-1749B6CF8138}" type="pres">
      <dgm:prSet presAssocID="{06C2823B-99FA-4DC1-923E-D4C74C43F4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9DE9B6D-1ACD-45B1-9797-143A92353EAB}" type="pres">
      <dgm:prSet presAssocID="{C5068A7E-9D11-425E-AE75-21747F1578F4}" presName="composite" presStyleCnt="0"/>
      <dgm:spPr/>
    </dgm:pt>
    <dgm:pt modelId="{D2D1FA5A-6F6D-4D8C-A02E-D70EE5581757}" type="pres">
      <dgm:prSet presAssocID="{C5068A7E-9D11-425E-AE75-21747F1578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F30B51-1A92-440B-8C35-40229ED73C46}" type="pres">
      <dgm:prSet presAssocID="{C5068A7E-9D11-425E-AE75-21747F1578F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7A2A8E-0848-457C-AEE6-85E4E67581DD}" type="pres">
      <dgm:prSet presAssocID="{258CC219-C603-4093-A543-C60030BE95DD}" presName="space" presStyleCnt="0"/>
      <dgm:spPr/>
    </dgm:pt>
    <dgm:pt modelId="{BE3D4418-141D-4FA7-8221-80A744055F55}" type="pres">
      <dgm:prSet presAssocID="{93F45794-C7E7-4850-836F-4CF7AAA25EFD}" presName="composite" presStyleCnt="0"/>
      <dgm:spPr/>
    </dgm:pt>
    <dgm:pt modelId="{6E386320-EC72-4BA0-92F8-CD4A4A61D0B1}" type="pres">
      <dgm:prSet presAssocID="{93F45794-C7E7-4850-836F-4CF7AAA25E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D768E6-F028-4548-BBD4-0CB936093093}" type="pres">
      <dgm:prSet presAssocID="{93F45794-C7E7-4850-836F-4CF7AAA25EF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CECF3E-5E0B-40C0-87D4-F9F3B769ECAD}" type="pres">
      <dgm:prSet presAssocID="{F3D23BBA-EE82-4FEC-8E28-C136F3E81F01}" presName="space" presStyleCnt="0"/>
      <dgm:spPr/>
    </dgm:pt>
    <dgm:pt modelId="{B78973FE-D8C6-42AF-8B88-B98B701EAD4A}" type="pres">
      <dgm:prSet presAssocID="{3EFD33B4-A27B-464B-BB92-C1783BA3FBFD}" presName="composite" presStyleCnt="0"/>
      <dgm:spPr/>
    </dgm:pt>
    <dgm:pt modelId="{AEE28AD9-FB56-4703-9583-DF45B383CE8B}" type="pres">
      <dgm:prSet presAssocID="{3EFD33B4-A27B-464B-BB92-C1783BA3FBF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DA6458-0C86-46E8-BE48-FD5023CEB54A}" type="pres">
      <dgm:prSet presAssocID="{3EFD33B4-A27B-464B-BB92-C1783BA3FBF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7E66496-EC3E-4280-9FC8-037CB6005DDE}" type="presOf" srcId="{BD0E10B6-AAB8-4FA3-A75B-6F57F00CCE37}" destId="{B3F30B51-1A92-440B-8C35-40229ED73C46}" srcOrd="0" destOrd="3" presId="urn:microsoft.com/office/officeart/2005/8/layout/hList1"/>
    <dgm:cxn modelId="{D3FBBDB8-1C9D-444D-B59E-15B49463A85F}" srcId="{3EFD33B4-A27B-464B-BB92-C1783BA3FBFD}" destId="{D55EF3DE-FBBA-44B2-A0B2-4F785E6C53D8}" srcOrd="0" destOrd="0" parTransId="{9C754295-3B65-486C-9C7A-368A8025B222}" sibTransId="{E95583AE-E3F6-4807-9EA1-40DBBB3EF47D}"/>
    <dgm:cxn modelId="{7C258458-4338-4B35-8DD9-E01D3D3E72C2}" srcId="{93F45794-C7E7-4850-836F-4CF7AAA25EFD}" destId="{80C4F3A3-CBEB-4633-846B-CFDC7F00B1A2}" srcOrd="1" destOrd="0" parTransId="{C91110EB-7F8B-473D-82DF-45F251B92CFE}" sibTransId="{AE907191-D028-4FEE-A100-7496C0C65FF3}"/>
    <dgm:cxn modelId="{E26FC7A2-4E93-4C40-9B77-45EC88CF2AD5}" srcId="{06C2823B-99FA-4DC1-923E-D4C74C43F480}" destId="{C5068A7E-9D11-425E-AE75-21747F1578F4}" srcOrd="0" destOrd="0" parTransId="{BCFD4A0A-756F-4268-BE92-6715A29BBB25}" sibTransId="{258CC219-C603-4093-A543-C60030BE95DD}"/>
    <dgm:cxn modelId="{F642771B-3C49-45B4-B6CC-ED1EECDD0589}" srcId="{3EFD33B4-A27B-464B-BB92-C1783BA3FBFD}" destId="{8DD96133-4ED2-4CD0-91ED-D8D4D1487EF9}" srcOrd="1" destOrd="0" parTransId="{2039658D-AA3B-4189-BAF3-94984DE642C2}" sibTransId="{4EA4344B-A771-4774-9212-9236AA204755}"/>
    <dgm:cxn modelId="{C6FF80E2-3EDA-443F-A604-E6A0A9503038}" type="presOf" srcId="{005AAD22-0464-4A32-AA79-58436818BC2F}" destId="{B3F30B51-1A92-440B-8C35-40229ED73C46}" srcOrd="0" destOrd="1" presId="urn:microsoft.com/office/officeart/2005/8/layout/hList1"/>
    <dgm:cxn modelId="{18862CED-63CB-45B4-8364-736B306C25D6}" srcId="{3EFD33B4-A27B-464B-BB92-C1783BA3FBFD}" destId="{3C95EC42-3F63-4A55-80EB-50CF8DC99BE3}" srcOrd="2" destOrd="0" parTransId="{66CD45EC-038B-4C74-B436-26CF7F70AFC8}" sibTransId="{DF1DBAF9-CC2E-4FC6-B659-235CCD8D2E15}"/>
    <dgm:cxn modelId="{5E2E764C-0BEE-4F08-A54D-D340AA190762}" type="presOf" srcId="{06C2823B-99FA-4DC1-923E-D4C74C43F480}" destId="{9B649959-2EF4-4DAD-B117-1749B6CF8138}" srcOrd="0" destOrd="0" presId="urn:microsoft.com/office/officeart/2005/8/layout/hList1"/>
    <dgm:cxn modelId="{E7E6513A-92D5-4632-86DB-FEDA4FE4DFB8}" type="presOf" srcId="{8DD96133-4ED2-4CD0-91ED-D8D4D1487EF9}" destId="{38DA6458-0C86-46E8-BE48-FD5023CEB54A}" srcOrd="0" destOrd="1" presId="urn:microsoft.com/office/officeart/2005/8/layout/hList1"/>
    <dgm:cxn modelId="{E9289167-B0ED-4640-9D7A-2EC95A8EAD7E}" type="presOf" srcId="{F46776E8-BE23-4BCC-BE06-5673CABE25ED}" destId="{B3F30B51-1A92-440B-8C35-40229ED73C46}" srcOrd="0" destOrd="2" presId="urn:microsoft.com/office/officeart/2005/8/layout/hList1"/>
    <dgm:cxn modelId="{29E57984-FF40-4BEE-BBB2-6DBB0ED47774}" srcId="{C5068A7E-9D11-425E-AE75-21747F1578F4}" destId="{A9A073E3-7E86-4B27-9BDF-7783F4E3BFFB}" srcOrd="5" destOrd="0" parTransId="{A0184FC6-056A-4460-BD1B-395E8AA8A701}" sibTransId="{269403B5-1E7B-48A6-A492-074F353E265D}"/>
    <dgm:cxn modelId="{79871D10-2A78-40AF-9A20-9CE89182C74D}" type="presOf" srcId="{D55EF3DE-FBBA-44B2-A0B2-4F785E6C53D8}" destId="{38DA6458-0C86-46E8-BE48-FD5023CEB54A}" srcOrd="0" destOrd="0" presId="urn:microsoft.com/office/officeart/2005/8/layout/hList1"/>
    <dgm:cxn modelId="{E2CB0509-7060-406D-A8E7-575B4F0C6C41}" type="presOf" srcId="{93F45794-C7E7-4850-836F-4CF7AAA25EFD}" destId="{6E386320-EC72-4BA0-92F8-CD4A4A61D0B1}" srcOrd="0" destOrd="0" presId="urn:microsoft.com/office/officeart/2005/8/layout/hList1"/>
    <dgm:cxn modelId="{C1050831-5B2C-4B92-93F3-5F352F246FA5}" type="presOf" srcId="{EE504B76-71C9-4DA5-979D-542D6B4F252B}" destId="{D2D768E6-F028-4548-BBD4-0CB936093093}" srcOrd="0" destOrd="2" presId="urn:microsoft.com/office/officeart/2005/8/layout/hList1"/>
    <dgm:cxn modelId="{769F7259-48E8-4D96-81D9-D146CC9DD8D6}" type="presOf" srcId="{54F3556B-9E8B-4859-B4A1-A39B7A4E1E1D}" destId="{38DA6458-0C86-46E8-BE48-FD5023CEB54A}" srcOrd="0" destOrd="4" presId="urn:microsoft.com/office/officeart/2005/8/layout/hList1"/>
    <dgm:cxn modelId="{D994A545-91F1-4FE0-B08A-39F2599CE1D7}" type="presOf" srcId="{7CB0A055-D017-484B-8225-409B5D938AB3}" destId="{B3F30B51-1A92-440B-8C35-40229ED73C46}" srcOrd="0" destOrd="0" presId="urn:microsoft.com/office/officeart/2005/8/layout/hList1"/>
    <dgm:cxn modelId="{6DB5B741-80C7-4059-BA1D-7311A61BEBDD}" type="presOf" srcId="{50679B2C-85EB-42C4-8BFB-8F174BEB7E22}" destId="{38DA6458-0C86-46E8-BE48-FD5023CEB54A}" srcOrd="0" destOrd="3" presId="urn:microsoft.com/office/officeart/2005/8/layout/hList1"/>
    <dgm:cxn modelId="{A5B7D08B-B4F1-47BB-AE50-20BBA66F548B}" srcId="{06C2823B-99FA-4DC1-923E-D4C74C43F480}" destId="{93F45794-C7E7-4850-836F-4CF7AAA25EFD}" srcOrd="1" destOrd="0" parTransId="{D3016941-6BDB-47DF-A84A-F5988AAE4803}" sibTransId="{F3D23BBA-EE82-4FEC-8E28-C136F3E81F01}"/>
    <dgm:cxn modelId="{A9792ACD-00DB-4E17-BB99-BA1FD58B9C85}" type="presOf" srcId="{CF52BBF6-CB84-4427-818A-9EA8579FDF27}" destId="{D2D768E6-F028-4548-BBD4-0CB936093093}" srcOrd="0" destOrd="3" presId="urn:microsoft.com/office/officeart/2005/8/layout/hList1"/>
    <dgm:cxn modelId="{C3693107-99D6-4B1F-BD6A-EC458C4E0060}" srcId="{C5068A7E-9D11-425E-AE75-21747F1578F4}" destId="{7CB0A055-D017-484B-8225-409B5D938AB3}" srcOrd="0" destOrd="0" parTransId="{43D4154F-1584-4782-8772-4CD79D367134}" sibTransId="{F0AB8015-9E62-4FBC-909B-B21EAEF8BAA3}"/>
    <dgm:cxn modelId="{64845B99-EC5B-44F5-BD23-5190F7AA562E}" srcId="{06C2823B-99FA-4DC1-923E-D4C74C43F480}" destId="{3EFD33B4-A27B-464B-BB92-C1783BA3FBFD}" srcOrd="2" destOrd="0" parTransId="{1BEAB4C6-DE73-4EE6-8F62-2CAF1776949F}" sibTransId="{4DBC69EC-007F-455C-AAAC-2CCC9AEB054E}"/>
    <dgm:cxn modelId="{DF61BF2B-D4CF-4F5A-B41A-E59BC2FF773E}" type="presOf" srcId="{60BFD4F6-3CC0-467B-9B30-851E36F058C5}" destId="{D2D768E6-F028-4548-BBD4-0CB936093093}" srcOrd="0" destOrd="0" presId="urn:microsoft.com/office/officeart/2005/8/layout/hList1"/>
    <dgm:cxn modelId="{E492B9DB-D8B1-4D40-A58E-3C27B9184B7E}" srcId="{C5068A7E-9D11-425E-AE75-21747F1578F4}" destId="{BD0E10B6-AAB8-4FA3-A75B-6F57F00CCE37}" srcOrd="3" destOrd="0" parTransId="{122DA00A-EF55-4647-9AE3-31ACA9464CD0}" sibTransId="{A9DE296C-3AEC-44AB-A2F2-916744C8230B}"/>
    <dgm:cxn modelId="{FEE369CE-4261-40D9-9CAD-951B6BCA38C9}" srcId="{93F45794-C7E7-4850-836F-4CF7AAA25EFD}" destId="{EE504B76-71C9-4DA5-979D-542D6B4F252B}" srcOrd="2" destOrd="0" parTransId="{F5FDEB83-ED01-4FD2-A911-FBEE34CC4883}" sibTransId="{16D48184-6706-4B6B-BE90-A34A8FD54E05}"/>
    <dgm:cxn modelId="{68B7D5D1-4CE1-4DD0-8F75-780A87D3A3CC}" type="presOf" srcId="{A9A073E3-7E86-4B27-9BDF-7783F4E3BFFB}" destId="{B3F30B51-1A92-440B-8C35-40229ED73C46}" srcOrd="0" destOrd="5" presId="urn:microsoft.com/office/officeart/2005/8/layout/hList1"/>
    <dgm:cxn modelId="{0E577CF3-3AE1-4FBA-8E83-FA9CE0BF82D8}" srcId="{93F45794-C7E7-4850-836F-4CF7AAA25EFD}" destId="{CF52BBF6-CB84-4427-818A-9EA8579FDF27}" srcOrd="3" destOrd="0" parTransId="{486B478C-EC32-4932-A9A6-5DEACEE81850}" sibTransId="{370E04D2-827D-47D1-8EBE-67C76EC2506D}"/>
    <dgm:cxn modelId="{A5FBF2BF-8273-4CF3-BFB5-A344581FC77C}" type="presOf" srcId="{A1CDCA09-7860-488E-A191-0E9D380755D0}" destId="{B3F30B51-1A92-440B-8C35-40229ED73C46}" srcOrd="0" destOrd="4" presId="urn:microsoft.com/office/officeart/2005/8/layout/hList1"/>
    <dgm:cxn modelId="{B07DA3CD-98CC-4188-B210-8E4F450FFBA4}" srcId="{3EFD33B4-A27B-464B-BB92-C1783BA3FBFD}" destId="{50679B2C-85EB-42C4-8BFB-8F174BEB7E22}" srcOrd="3" destOrd="0" parTransId="{7428C4B1-374F-408E-A1C2-AB3E063B1569}" sibTransId="{4649CC04-4CC9-43B9-90AC-AC5A27E13C74}"/>
    <dgm:cxn modelId="{934FF6A0-5CB8-4615-9142-ACDEEA174BBE}" srcId="{C5068A7E-9D11-425E-AE75-21747F1578F4}" destId="{F46776E8-BE23-4BCC-BE06-5673CABE25ED}" srcOrd="2" destOrd="0" parTransId="{F4CC2B42-D36F-454C-988C-490C3F0EBA12}" sibTransId="{968D4BEC-C338-4759-851A-84737AE68D09}"/>
    <dgm:cxn modelId="{E9C24752-0C94-4D7A-AF42-74A32C51BA6F}" srcId="{C5068A7E-9D11-425E-AE75-21747F1578F4}" destId="{A1CDCA09-7860-488E-A191-0E9D380755D0}" srcOrd="4" destOrd="0" parTransId="{CF79E10E-3D2B-4E62-8C25-B0B1613E4098}" sibTransId="{48E4113F-A220-4414-BC7E-F1E40EB8AC0B}"/>
    <dgm:cxn modelId="{0D2F50BF-3B73-4DC0-BF43-67F479050CF0}" srcId="{C5068A7E-9D11-425E-AE75-21747F1578F4}" destId="{005AAD22-0464-4A32-AA79-58436818BC2F}" srcOrd="1" destOrd="0" parTransId="{910F4CB2-D52D-4B49-9642-5C560CB2254C}" sibTransId="{6B3006F5-2DA4-4F85-9779-1386281351F4}"/>
    <dgm:cxn modelId="{231A1799-FC84-4D15-9C4A-CF933A01A3EA}" srcId="{93F45794-C7E7-4850-836F-4CF7AAA25EFD}" destId="{60BFD4F6-3CC0-467B-9B30-851E36F058C5}" srcOrd="0" destOrd="0" parTransId="{CA1E165F-94F6-47BA-AE72-4C5792418A14}" sibTransId="{552EA1DA-CB92-418E-81E5-519247B1DCA9}"/>
    <dgm:cxn modelId="{09543774-FBA3-4E86-B008-FC0D3BB462A5}" srcId="{3EFD33B4-A27B-464B-BB92-C1783BA3FBFD}" destId="{54F3556B-9E8B-4859-B4A1-A39B7A4E1E1D}" srcOrd="4" destOrd="0" parTransId="{3DBC31C7-A26B-4F5A-9D5D-89AD0C2E118C}" sibTransId="{D174E4F9-99D0-4FDC-A79B-63EBC8A4441E}"/>
    <dgm:cxn modelId="{026755F1-7B77-4405-BC1C-C2DEE1679252}" type="presOf" srcId="{80C4F3A3-CBEB-4633-846B-CFDC7F00B1A2}" destId="{D2D768E6-F028-4548-BBD4-0CB936093093}" srcOrd="0" destOrd="1" presId="urn:microsoft.com/office/officeart/2005/8/layout/hList1"/>
    <dgm:cxn modelId="{C406DF25-7BFD-4B3A-8F3D-8143EDB8BABB}" type="presOf" srcId="{3C95EC42-3F63-4A55-80EB-50CF8DC99BE3}" destId="{38DA6458-0C86-46E8-BE48-FD5023CEB54A}" srcOrd="0" destOrd="2" presId="urn:microsoft.com/office/officeart/2005/8/layout/hList1"/>
    <dgm:cxn modelId="{B4122EA3-F507-45ED-8D8A-FF0E5E0944DD}" type="presOf" srcId="{3EFD33B4-A27B-464B-BB92-C1783BA3FBFD}" destId="{AEE28AD9-FB56-4703-9583-DF45B383CE8B}" srcOrd="0" destOrd="0" presId="urn:microsoft.com/office/officeart/2005/8/layout/hList1"/>
    <dgm:cxn modelId="{664389CA-AED0-4C8E-ADF2-E14DC8947589}" type="presOf" srcId="{C5068A7E-9D11-425E-AE75-21747F1578F4}" destId="{D2D1FA5A-6F6D-4D8C-A02E-D70EE5581757}" srcOrd="0" destOrd="0" presId="urn:microsoft.com/office/officeart/2005/8/layout/hList1"/>
    <dgm:cxn modelId="{0B711BB3-1147-4F2D-A83C-4C89B1961B1D}" type="presParOf" srcId="{9B649959-2EF4-4DAD-B117-1749B6CF8138}" destId="{39DE9B6D-1ACD-45B1-9797-143A92353EAB}" srcOrd="0" destOrd="0" presId="urn:microsoft.com/office/officeart/2005/8/layout/hList1"/>
    <dgm:cxn modelId="{1BE90C2B-1FEB-4531-B6D2-B5E2BE608BE5}" type="presParOf" srcId="{39DE9B6D-1ACD-45B1-9797-143A92353EAB}" destId="{D2D1FA5A-6F6D-4D8C-A02E-D70EE5581757}" srcOrd="0" destOrd="0" presId="urn:microsoft.com/office/officeart/2005/8/layout/hList1"/>
    <dgm:cxn modelId="{4CE9DDC6-F2BF-4958-BC27-D9D397352BED}" type="presParOf" srcId="{39DE9B6D-1ACD-45B1-9797-143A92353EAB}" destId="{B3F30B51-1A92-440B-8C35-40229ED73C46}" srcOrd="1" destOrd="0" presId="urn:microsoft.com/office/officeart/2005/8/layout/hList1"/>
    <dgm:cxn modelId="{90B2D7F2-FDD5-4E03-9D92-E7FC276F0A83}" type="presParOf" srcId="{9B649959-2EF4-4DAD-B117-1749B6CF8138}" destId="{7B7A2A8E-0848-457C-AEE6-85E4E67581DD}" srcOrd="1" destOrd="0" presId="urn:microsoft.com/office/officeart/2005/8/layout/hList1"/>
    <dgm:cxn modelId="{8482EFB9-AFA4-4D3D-9AAA-6560C022C3B2}" type="presParOf" srcId="{9B649959-2EF4-4DAD-B117-1749B6CF8138}" destId="{BE3D4418-141D-4FA7-8221-80A744055F55}" srcOrd="2" destOrd="0" presId="urn:microsoft.com/office/officeart/2005/8/layout/hList1"/>
    <dgm:cxn modelId="{33195D3C-B22F-48E0-BB2C-273158980736}" type="presParOf" srcId="{BE3D4418-141D-4FA7-8221-80A744055F55}" destId="{6E386320-EC72-4BA0-92F8-CD4A4A61D0B1}" srcOrd="0" destOrd="0" presId="urn:microsoft.com/office/officeart/2005/8/layout/hList1"/>
    <dgm:cxn modelId="{2371A6B1-BD7F-45E8-8FE8-A00DE753F30B}" type="presParOf" srcId="{BE3D4418-141D-4FA7-8221-80A744055F55}" destId="{D2D768E6-F028-4548-BBD4-0CB936093093}" srcOrd="1" destOrd="0" presId="urn:microsoft.com/office/officeart/2005/8/layout/hList1"/>
    <dgm:cxn modelId="{7905F366-A0FF-4F5F-984B-54E6AAAA5BE4}" type="presParOf" srcId="{9B649959-2EF4-4DAD-B117-1749B6CF8138}" destId="{B0CECF3E-5E0B-40C0-87D4-F9F3B769ECAD}" srcOrd="3" destOrd="0" presId="urn:microsoft.com/office/officeart/2005/8/layout/hList1"/>
    <dgm:cxn modelId="{C0CB4470-DACC-4295-BAE3-9984917112D9}" type="presParOf" srcId="{9B649959-2EF4-4DAD-B117-1749B6CF8138}" destId="{B78973FE-D8C6-42AF-8B88-B98B701EAD4A}" srcOrd="4" destOrd="0" presId="urn:microsoft.com/office/officeart/2005/8/layout/hList1"/>
    <dgm:cxn modelId="{9ED3AD6C-162C-4944-9391-5C8DF4AB4066}" type="presParOf" srcId="{B78973FE-D8C6-42AF-8B88-B98B701EAD4A}" destId="{AEE28AD9-FB56-4703-9583-DF45B383CE8B}" srcOrd="0" destOrd="0" presId="urn:microsoft.com/office/officeart/2005/8/layout/hList1"/>
    <dgm:cxn modelId="{1659E1B5-D09F-4663-A6EE-9C4BA499C221}" type="presParOf" srcId="{B78973FE-D8C6-42AF-8B88-B98B701EAD4A}" destId="{38DA6458-0C86-46E8-BE48-FD5023CEB5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8C746-292F-44EA-9CDD-0EE93B589F68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O"/>
        </a:p>
      </dgm:t>
    </dgm:pt>
    <dgm:pt modelId="{8BF37526-9163-47AC-B53B-BD5D02EE47C6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NATURALEZA</a:t>
          </a:r>
          <a:r>
            <a:rPr lang="es-CO" dirty="0"/>
            <a:t> </a:t>
          </a:r>
        </a:p>
      </dgm:t>
    </dgm:pt>
    <dgm:pt modelId="{C0489D94-A65D-4528-8805-B264BD905339}" type="parTrans" cxnId="{BFC05078-8925-4703-9E55-972BEBD84B95}">
      <dgm:prSet/>
      <dgm:spPr/>
      <dgm:t>
        <a:bodyPr/>
        <a:lstStyle/>
        <a:p>
          <a:endParaRPr lang="es-CO">
            <a:solidFill>
              <a:schemeClr val="bg2">
                <a:lumMod val="25000"/>
              </a:schemeClr>
            </a:solidFill>
          </a:endParaRPr>
        </a:p>
      </dgm:t>
    </dgm:pt>
    <dgm:pt modelId="{9199EF9C-8A61-479A-BE41-B3A735865D05}" type="sibTrans" cxnId="{BFC05078-8925-4703-9E55-972BEBD84B95}">
      <dgm:prSet/>
      <dgm:spPr/>
      <dgm:t>
        <a:bodyPr/>
        <a:lstStyle/>
        <a:p>
          <a:endParaRPr lang="es-CO">
            <a:solidFill>
              <a:schemeClr val="bg2">
                <a:lumMod val="25000"/>
              </a:schemeClr>
            </a:solidFill>
          </a:endParaRPr>
        </a:p>
      </dgm:t>
    </dgm:pt>
    <dgm:pt modelId="{BEF2D9BD-F338-40F6-B4BD-698E692C6B6E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ESCUELA-SOCIEDAD</a:t>
          </a:r>
        </a:p>
      </dgm:t>
    </dgm:pt>
    <dgm:pt modelId="{5CB33258-B327-4229-A031-5E9591D1D7E8}" type="parTrans" cxnId="{59F07E59-9C8A-446E-8625-6C552F3DDBF9}">
      <dgm:prSet/>
      <dgm:spPr/>
      <dgm:t>
        <a:bodyPr/>
        <a:lstStyle/>
        <a:p>
          <a:endParaRPr lang="es-CO">
            <a:solidFill>
              <a:schemeClr val="bg2">
                <a:lumMod val="25000"/>
              </a:schemeClr>
            </a:solidFill>
          </a:endParaRPr>
        </a:p>
      </dgm:t>
    </dgm:pt>
    <dgm:pt modelId="{6EE91654-38BF-4D44-A9E6-45F74FB6DBB8}" type="sibTrans" cxnId="{59F07E59-9C8A-446E-8625-6C552F3DDBF9}">
      <dgm:prSet/>
      <dgm:spPr/>
      <dgm:t>
        <a:bodyPr/>
        <a:lstStyle/>
        <a:p>
          <a:endParaRPr lang="es-CO">
            <a:solidFill>
              <a:schemeClr val="bg2">
                <a:lumMod val="25000"/>
              </a:schemeClr>
            </a:solidFill>
          </a:endParaRPr>
        </a:p>
      </dgm:t>
    </dgm:pt>
    <dgm:pt modelId="{E4CA715B-8D6C-4177-8158-392FEDF3AD9A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ESCUELA-CULTURA</a:t>
          </a:r>
        </a:p>
      </dgm:t>
    </dgm:pt>
    <dgm:pt modelId="{E1472286-8B06-43B0-9C4A-4B80732D0D8A}" type="parTrans" cxnId="{ABDFE644-E292-4A23-A75B-50B363542265}">
      <dgm:prSet/>
      <dgm:spPr/>
      <dgm:t>
        <a:bodyPr/>
        <a:lstStyle/>
        <a:p>
          <a:endParaRPr lang="es-CO">
            <a:solidFill>
              <a:schemeClr val="bg2">
                <a:lumMod val="25000"/>
              </a:schemeClr>
            </a:solidFill>
          </a:endParaRPr>
        </a:p>
      </dgm:t>
    </dgm:pt>
    <dgm:pt modelId="{05608EB6-699E-4BC4-881D-33DF6616E7AC}" type="sibTrans" cxnId="{ABDFE644-E292-4A23-A75B-50B363542265}">
      <dgm:prSet/>
      <dgm:spPr/>
      <dgm:t>
        <a:bodyPr/>
        <a:lstStyle/>
        <a:p>
          <a:endParaRPr lang="es-CO">
            <a:solidFill>
              <a:schemeClr val="bg2">
                <a:lumMod val="25000"/>
              </a:schemeClr>
            </a:solidFill>
          </a:endParaRPr>
        </a:p>
      </dgm:t>
    </dgm:pt>
    <dgm:pt modelId="{89C99EFA-60DC-48D2-9242-0DB9E1F0F8AB}" type="pres">
      <dgm:prSet presAssocID="{FF78C746-292F-44EA-9CDD-0EE93B589F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9F0B4A-CBA3-40A7-B85F-4175C2D4EF9D}" type="pres">
      <dgm:prSet presAssocID="{8BF37526-9163-47AC-B53B-BD5D02EE47C6}" presName="parentLin" presStyleCnt="0"/>
      <dgm:spPr/>
    </dgm:pt>
    <dgm:pt modelId="{0E3BD5BB-3CDF-4C00-BFFE-1E571BC21474}" type="pres">
      <dgm:prSet presAssocID="{8BF37526-9163-47AC-B53B-BD5D02EE47C6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D12950B3-69E9-49D9-8EC7-C7EA0092835B}" type="pres">
      <dgm:prSet presAssocID="{8BF37526-9163-47AC-B53B-BD5D02EE47C6}" presName="parentText" presStyleLbl="node1" presStyleIdx="0" presStyleCnt="3" custLinFactNeighborX="36587" custLinFactNeighborY="953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5E6CA3-6F37-444A-94FA-00EE01AF4B12}" type="pres">
      <dgm:prSet presAssocID="{8BF37526-9163-47AC-B53B-BD5D02EE47C6}" presName="negativeSpace" presStyleCnt="0"/>
      <dgm:spPr/>
    </dgm:pt>
    <dgm:pt modelId="{58434EFC-9DC4-484D-98EA-E35E70909713}" type="pres">
      <dgm:prSet presAssocID="{8BF37526-9163-47AC-B53B-BD5D02EE47C6}" presName="childText" presStyleLbl="conFgAcc1" presStyleIdx="0" presStyleCnt="3">
        <dgm:presLayoutVars>
          <dgm:bulletEnabled val="1"/>
        </dgm:presLayoutVars>
      </dgm:prSet>
      <dgm:spPr/>
    </dgm:pt>
    <dgm:pt modelId="{763406F8-AF48-4AD8-BAEE-797B83118E55}" type="pres">
      <dgm:prSet presAssocID="{9199EF9C-8A61-479A-BE41-B3A735865D05}" presName="spaceBetweenRectangles" presStyleCnt="0"/>
      <dgm:spPr/>
    </dgm:pt>
    <dgm:pt modelId="{CA9A31A9-4714-4ED0-A669-5EA1321923A1}" type="pres">
      <dgm:prSet presAssocID="{BEF2D9BD-F338-40F6-B4BD-698E692C6B6E}" presName="parentLin" presStyleCnt="0"/>
      <dgm:spPr/>
    </dgm:pt>
    <dgm:pt modelId="{1652C038-3778-4C8C-8DFA-C2F99BAA1E69}" type="pres">
      <dgm:prSet presAssocID="{BEF2D9BD-F338-40F6-B4BD-698E692C6B6E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BA1508DE-7571-4F8A-8B60-E8FCC7578471}" type="pres">
      <dgm:prSet presAssocID="{BEF2D9BD-F338-40F6-B4BD-698E692C6B6E}" presName="parentText" presStyleLbl="node1" presStyleIdx="1" presStyleCnt="3" custScaleX="119512" custLinFactNeighborY="537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8239AC-EAB8-4084-BEC8-A284F66363E0}" type="pres">
      <dgm:prSet presAssocID="{BEF2D9BD-F338-40F6-B4BD-698E692C6B6E}" presName="negativeSpace" presStyleCnt="0"/>
      <dgm:spPr/>
    </dgm:pt>
    <dgm:pt modelId="{79376FC8-887D-4418-9A19-4C95BBA4D2EF}" type="pres">
      <dgm:prSet presAssocID="{BEF2D9BD-F338-40F6-B4BD-698E692C6B6E}" presName="childText" presStyleLbl="conFgAcc1" presStyleIdx="1" presStyleCnt="3">
        <dgm:presLayoutVars>
          <dgm:bulletEnabled val="1"/>
        </dgm:presLayoutVars>
      </dgm:prSet>
      <dgm:spPr/>
    </dgm:pt>
    <dgm:pt modelId="{88BDA933-23CC-417B-A53F-45FC2279C8C6}" type="pres">
      <dgm:prSet presAssocID="{6EE91654-38BF-4D44-A9E6-45F74FB6DBB8}" presName="spaceBetweenRectangles" presStyleCnt="0"/>
      <dgm:spPr/>
    </dgm:pt>
    <dgm:pt modelId="{32932333-45A6-4B20-A5F9-94E8F378F13F}" type="pres">
      <dgm:prSet presAssocID="{E4CA715B-8D6C-4177-8158-392FEDF3AD9A}" presName="parentLin" presStyleCnt="0"/>
      <dgm:spPr/>
    </dgm:pt>
    <dgm:pt modelId="{21D38B38-47A9-496E-B293-C6923B6AF867}" type="pres">
      <dgm:prSet presAssocID="{E4CA715B-8D6C-4177-8158-392FEDF3AD9A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75186268-DB86-4A33-A313-EC9BA89539FC}" type="pres">
      <dgm:prSet presAssocID="{E4CA715B-8D6C-4177-8158-392FEDF3AD9A}" presName="parentText" presStyleLbl="node1" presStyleIdx="2" presStyleCnt="3" custScaleX="12329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D2142F-0557-4167-A13D-FD8E5EBF7DC6}" type="pres">
      <dgm:prSet presAssocID="{E4CA715B-8D6C-4177-8158-392FEDF3AD9A}" presName="negativeSpace" presStyleCnt="0"/>
      <dgm:spPr/>
    </dgm:pt>
    <dgm:pt modelId="{2783F1AE-550C-486B-A9D5-F8B7DD253BCD}" type="pres">
      <dgm:prSet presAssocID="{E4CA715B-8D6C-4177-8158-392FEDF3AD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0BE81A-C0D1-4E83-8EDA-A3354C74A28D}" type="presOf" srcId="{BEF2D9BD-F338-40F6-B4BD-698E692C6B6E}" destId="{BA1508DE-7571-4F8A-8B60-E8FCC7578471}" srcOrd="1" destOrd="0" presId="urn:microsoft.com/office/officeart/2005/8/layout/list1"/>
    <dgm:cxn modelId="{9271506D-0CF4-4BE0-8586-A508ACE93824}" type="presOf" srcId="{8BF37526-9163-47AC-B53B-BD5D02EE47C6}" destId="{0E3BD5BB-3CDF-4C00-BFFE-1E571BC21474}" srcOrd="0" destOrd="0" presId="urn:microsoft.com/office/officeart/2005/8/layout/list1"/>
    <dgm:cxn modelId="{32022CE7-F685-4C74-BE6F-91A94C03DDB0}" type="presOf" srcId="{E4CA715B-8D6C-4177-8158-392FEDF3AD9A}" destId="{75186268-DB86-4A33-A313-EC9BA89539FC}" srcOrd="1" destOrd="0" presId="urn:microsoft.com/office/officeart/2005/8/layout/list1"/>
    <dgm:cxn modelId="{BFC05078-8925-4703-9E55-972BEBD84B95}" srcId="{FF78C746-292F-44EA-9CDD-0EE93B589F68}" destId="{8BF37526-9163-47AC-B53B-BD5D02EE47C6}" srcOrd="0" destOrd="0" parTransId="{C0489D94-A65D-4528-8805-B264BD905339}" sibTransId="{9199EF9C-8A61-479A-BE41-B3A735865D05}"/>
    <dgm:cxn modelId="{51710997-8292-415C-9509-1DD9F80853FE}" type="presOf" srcId="{E4CA715B-8D6C-4177-8158-392FEDF3AD9A}" destId="{21D38B38-47A9-496E-B293-C6923B6AF867}" srcOrd="0" destOrd="0" presId="urn:microsoft.com/office/officeart/2005/8/layout/list1"/>
    <dgm:cxn modelId="{21E6E027-274F-42D9-A6C4-7BF2CC8DBC13}" type="presOf" srcId="{BEF2D9BD-F338-40F6-B4BD-698E692C6B6E}" destId="{1652C038-3778-4C8C-8DFA-C2F99BAA1E69}" srcOrd="0" destOrd="0" presId="urn:microsoft.com/office/officeart/2005/8/layout/list1"/>
    <dgm:cxn modelId="{ABDFE644-E292-4A23-A75B-50B363542265}" srcId="{FF78C746-292F-44EA-9CDD-0EE93B589F68}" destId="{E4CA715B-8D6C-4177-8158-392FEDF3AD9A}" srcOrd="2" destOrd="0" parTransId="{E1472286-8B06-43B0-9C4A-4B80732D0D8A}" sibTransId="{05608EB6-699E-4BC4-881D-33DF6616E7AC}"/>
    <dgm:cxn modelId="{B6E155F6-77E7-4EC8-8438-08820B78F64E}" type="presOf" srcId="{FF78C746-292F-44EA-9CDD-0EE93B589F68}" destId="{89C99EFA-60DC-48D2-9242-0DB9E1F0F8AB}" srcOrd="0" destOrd="0" presId="urn:microsoft.com/office/officeart/2005/8/layout/list1"/>
    <dgm:cxn modelId="{A605ECB8-48A9-4339-A439-6A7B02B2F1DE}" type="presOf" srcId="{8BF37526-9163-47AC-B53B-BD5D02EE47C6}" destId="{D12950B3-69E9-49D9-8EC7-C7EA0092835B}" srcOrd="1" destOrd="0" presId="urn:microsoft.com/office/officeart/2005/8/layout/list1"/>
    <dgm:cxn modelId="{59F07E59-9C8A-446E-8625-6C552F3DDBF9}" srcId="{FF78C746-292F-44EA-9CDD-0EE93B589F68}" destId="{BEF2D9BD-F338-40F6-B4BD-698E692C6B6E}" srcOrd="1" destOrd="0" parTransId="{5CB33258-B327-4229-A031-5E9591D1D7E8}" sibTransId="{6EE91654-38BF-4D44-A9E6-45F74FB6DBB8}"/>
    <dgm:cxn modelId="{F4C92786-BAAE-433B-A04E-3A5CB9F56D6B}" type="presParOf" srcId="{89C99EFA-60DC-48D2-9242-0DB9E1F0F8AB}" destId="{789F0B4A-CBA3-40A7-B85F-4175C2D4EF9D}" srcOrd="0" destOrd="0" presId="urn:microsoft.com/office/officeart/2005/8/layout/list1"/>
    <dgm:cxn modelId="{BD0EA654-92A5-4093-A97A-D6BF5941E167}" type="presParOf" srcId="{789F0B4A-CBA3-40A7-B85F-4175C2D4EF9D}" destId="{0E3BD5BB-3CDF-4C00-BFFE-1E571BC21474}" srcOrd="0" destOrd="0" presId="urn:microsoft.com/office/officeart/2005/8/layout/list1"/>
    <dgm:cxn modelId="{63B3D160-DE14-4BB6-9020-959A1F837374}" type="presParOf" srcId="{789F0B4A-CBA3-40A7-B85F-4175C2D4EF9D}" destId="{D12950B3-69E9-49D9-8EC7-C7EA0092835B}" srcOrd="1" destOrd="0" presId="urn:microsoft.com/office/officeart/2005/8/layout/list1"/>
    <dgm:cxn modelId="{DB95D2E7-BD1D-47A3-B0DB-6714DCDC9E00}" type="presParOf" srcId="{89C99EFA-60DC-48D2-9242-0DB9E1F0F8AB}" destId="{895E6CA3-6F37-444A-94FA-00EE01AF4B12}" srcOrd="1" destOrd="0" presId="urn:microsoft.com/office/officeart/2005/8/layout/list1"/>
    <dgm:cxn modelId="{909C724B-1838-42E9-802E-1317E2679598}" type="presParOf" srcId="{89C99EFA-60DC-48D2-9242-0DB9E1F0F8AB}" destId="{58434EFC-9DC4-484D-98EA-E35E70909713}" srcOrd="2" destOrd="0" presId="urn:microsoft.com/office/officeart/2005/8/layout/list1"/>
    <dgm:cxn modelId="{A8DFE365-3625-4982-88EC-DFA1F092460F}" type="presParOf" srcId="{89C99EFA-60DC-48D2-9242-0DB9E1F0F8AB}" destId="{763406F8-AF48-4AD8-BAEE-797B83118E55}" srcOrd="3" destOrd="0" presId="urn:microsoft.com/office/officeart/2005/8/layout/list1"/>
    <dgm:cxn modelId="{B48EAC64-AED4-42D4-81D9-DEBFC3D6DABA}" type="presParOf" srcId="{89C99EFA-60DC-48D2-9242-0DB9E1F0F8AB}" destId="{CA9A31A9-4714-4ED0-A669-5EA1321923A1}" srcOrd="4" destOrd="0" presId="urn:microsoft.com/office/officeart/2005/8/layout/list1"/>
    <dgm:cxn modelId="{39A16023-AA47-43F3-8A77-9CCE1FE6C57B}" type="presParOf" srcId="{CA9A31A9-4714-4ED0-A669-5EA1321923A1}" destId="{1652C038-3778-4C8C-8DFA-C2F99BAA1E69}" srcOrd="0" destOrd="0" presId="urn:microsoft.com/office/officeart/2005/8/layout/list1"/>
    <dgm:cxn modelId="{C66F9B55-D11C-45A8-A4C7-3013E3522DCC}" type="presParOf" srcId="{CA9A31A9-4714-4ED0-A669-5EA1321923A1}" destId="{BA1508DE-7571-4F8A-8B60-E8FCC7578471}" srcOrd="1" destOrd="0" presId="urn:microsoft.com/office/officeart/2005/8/layout/list1"/>
    <dgm:cxn modelId="{529C6B39-0A9D-4207-8C20-4BD53870817D}" type="presParOf" srcId="{89C99EFA-60DC-48D2-9242-0DB9E1F0F8AB}" destId="{EA8239AC-EAB8-4084-BEC8-A284F66363E0}" srcOrd="5" destOrd="0" presId="urn:microsoft.com/office/officeart/2005/8/layout/list1"/>
    <dgm:cxn modelId="{93E8954D-EBB3-402C-A497-A266267632F4}" type="presParOf" srcId="{89C99EFA-60DC-48D2-9242-0DB9E1F0F8AB}" destId="{79376FC8-887D-4418-9A19-4C95BBA4D2EF}" srcOrd="6" destOrd="0" presId="urn:microsoft.com/office/officeart/2005/8/layout/list1"/>
    <dgm:cxn modelId="{73789E56-B6DE-49BD-B06C-F64716B75041}" type="presParOf" srcId="{89C99EFA-60DC-48D2-9242-0DB9E1F0F8AB}" destId="{88BDA933-23CC-417B-A53F-45FC2279C8C6}" srcOrd="7" destOrd="0" presId="urn:microsoft.com/office/officeart/2005/8/layout/list1"/>
    <dgm:cxn modelId="{F5D0259D-8094-4C39-8DD1-78FCE54347D8}" type="presParOf" srcId="{89C99EFA-60DC-48D2-9242-0DB9E1F0F8AB}" destId="{32932333-45A6-4B20-A5F9-94E8F378F13F}" srcOrd="8" destOrd="0" presId="urn:microsoft.com/office/officeart/2005/8/layout/list1"/>
    <dgm:cxn modelId="{C321D5D8-CA6A-4A95-8CAB-822DDB1B54C0}" type="presParOf" srcId="{32932333-45A6-4B20-A5F9-94E8F378F13F}" destId="{21D38B38-47A9-496E-B293-C6923B6AF867}" srcOrd="0" destOrd="0" presId="urn:microsoft.com/office/officeart/2005/8/layout/list1"/>
    <dgm:cxn modelId="{850278FD-E7AF-463D-A843-F9CB792E6899}" type="presParOf" srcId="{32932333-45A6-4B20-A5F9-94E8F378F13F}" destId="{75186268-DB86-4A33-A313-EC9BA89539FC}" srcOrd="1" destOrd="0" presId="urn:microsoft.com/office/officeart/2005/8/layout/list1"/>
    <dgm:cxn modelId="{FF268B53-559B-433C-8F4F-6227A9E3722B}" type="presParOf" srcId="{89C99EFA-60DC-48D2-9242-0DB9E1F0F8AB}" destId="{C2D2142F-0557-4167-A13D-FD8E5EBF7DC6}" srcOrd="9" destOrd="0" presId="urn:microsoft.com/office/officeart/2005/8/layout/list1"/>
    <dgm:cxn modelId="{7FE6D6F6-0052-4CFD-8814-C45EC0FBFF2C}" type="presParOf" srcId="{89C99EFA-60DC-48D2-9242-0DB9E1F0F8AB}" destId="{2783F1AE-550C-486B-A9D5-F8B7DD253B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50286-2838-401A-95EC-8A499E404251}" type="doc">
      <dgm:prSet loTypeId="urn:microsoft.com/office/officeart/2005/8/layout/cycle5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7A742EAC-8954-4538-9412-6116B6AFC358}">
      <dgm:prSet phldrT="[Texto]"/>
      <dgm:spPr/>
      <dgm:t>
        <a:bodyPr/>
        <a:lstStyle/>
        <a:p>
          <a:r>
            <a:rPr lang="es-ES" b="1" dirty="0">
              <a:solidFill>
                <a:schemeClr val="accent1">
                  <a:lumMod val="50000"/>
                </a:schemeClr>
              </a:solidFill>
            </a:rPr>
            <a:t>Política pública </a:t>
          </a:r>
        </a:p>
      </dgm:t>
    </dgm:pt>
    <dgm:pt modelId="{671FB1FB-54C3-4512-BFA4-498DDEE51274}" type="parTrans" cxnId="{EDB4A6F0-B37C-4425-8B55-E845F00842EB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ADFCFA39-F053-42F6-82AC-10FA731B52E7}" type="sibTrans" cxnId="{EDB4A6F0-B37C-4425-8B55-E845F00842EB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3EB0113E-B84A-4138-B76A-C7B4C7DABB64}">
      <dgm:prSet phldrT="[Texto]"/>
      <dgm:spPr/>
      <dgm:t>
        <a:bodyPr/>
        <a:lstStyle/>
        <a:p>
          <a:r>
            <a:rPr lang="es-ES" b="1" dirty="0">
              <a:solidFill>
                <a:schemeClr val="accent1">
                  <a:lumMod val="50000"/>
                </a:schemeClr>
              </a:solidFill>
            </a:rPr>
            <a:t>Democracia escolar </a:t>
          </a:r>
        </a:p>
      </dgm:t>
    </dgm:pt>
    <dgm:pt modelId="{7814FE50-FC04-4F18-9203-A8A55AB3AFED}" type="parTrans" cxnId="{774D10C2-48C4-4320-B6C9-F48FC9162ABB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61D1C5AF-7249-4BA9-B497-E7C4F50B739F}" type="sibTrans" cxnId="{774D10C2-48C4-4320-B6C9-F48FC9162ABB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82CE1739-340D-4521-A00B-D8CB8475B06C}">
      <dgm:prSet phldrT="[Texto]"/>
      <dgm:spPr/>
      <dgm:t>
        <a:bodyPr/>
        <a:lstStyle/>
        <a:p>
          <a:r>
            <a:rPr lang="es-ES" b="1" dirty="0">
              <a:solidFill>
                <a:schemeClr val="accent1">
                  <a:lumMod val="50000"/>
                </a:schemeClr>
              </a:solidFill>
            </a:rPr>
            <a:t>Escuela y comunidad </a:t>
          </a:r>
        </a:p>
      </dgm:t>
    </dgm:pt>
    <dgm:pt modelId="{D039AF49-4A57-4FCE-AFC6-26733078E0FD}" type="parTrans" cxnId="{E5C0C74D-6EF9-4C3C-AE89-113ACC77C1BD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7523821A-C319-4D68-8C2A-6D2B63F534B5}" type="sibTrans" cxnId="{E5C0C74D-6EF9-4C3C-AE89-113ACC77C1BD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7277C4D8-DA53-404C-9490-2233A4A86CB6}">
      <dgm:prSet phldrT="[Texto]"/>
      <dgm:spPr/>
      <dgm:t>
        <a:bodyPr/>
        <a:lstStyle/>
        <a:p>
          <a:r>
            <a:rPr lang="es-ES" b="1" dirty="0">
              <a:solidFill>
                <a:schemeClr val="accent1">
                  <a:lumMod val="50000"/>
                </a:schemeClr>
              </a:solidFill>
            </a:rPr>
            <a:t>Condición docente </a:t>
          </a:r>
        </a:p>
      </dgm:t>
    </dgm:pt>
    <dgm:pt modelId="{B6ED5E33-1C44-4AA2-A0FF-7D46BBB82E4C}" type="parTrans" cxnId="{6276009F-088C-4348-9CD7-7CE850DA3922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02854C62-871A-4399-98BC-F30747EEBE81}" type="sibTrans" cxnId="{6276009F-088C-4348-9CD7-7CE850DA3922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C4C1F86A-F980-4FFD-964C-2E87B4D879F4}">
      <dgm:prSet phldrT="[Texto]"/>
      <dgm:spPr/>
      <dgm:t>
        <a:bodyPr/>
        <a:lstStyle/>
        <a:p>
          <a:r>
            <a:rPr lang="es-ES" b="1" dirty="0">
              <a:solidFill>
                <a:schemeClr val="accent1">
                  <a:lumMod val="50000"/>
                </a:schemeClr>
              </a:solidFill>
            </a:rPr>
            <a:t>Memoria, Identidad y reparación</a:t>
          </a:r>
        </a:p>
      </dgm:t>
    </dgm:pt>
    <dgm:pt modelId="{7DBA3E11-9801-448A-9E7F-AFE1437C5392}" type="parTrans" cxnId="{AF90EED2-4897-43FD-94C2-707BA08F8C40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DB1613E7-A0CA-4D58-915D-19F0D9FF5DB7}" type="sibTrans" cxnId="{AF90EED2-4897-43FD-94C2-707BA08F8C40}">
      <dgm:prSet/>
      <dgm:spPr/>
      <dgm:t>
        <a:bodyPr/>
        <a:lstStyle/>
        <a:p>
          <a:endParaRPr lang="es-ES" b="1">
            <a:solidFill>
              <a:schemeClr val="accent1">
                <a:lumMod val="50000"/>
              </a:schemeClr>
            </a:solidFill>
          </a:endParaRPr>
        </a:p>
      </dgm:t>
    </dgm:pt>
    <dgm:pt modelId="{C2B011EA-3F42-4753-A795-065BC4039745}" type="pres">
      <dgm:prSet presAssocID="{B6150286-2838-401A-95EC-8A499E4042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3B2E2DF-D747-4572-B68D-2076F6A02F6D}" type="pres">
      <dgm:prSet presAssocID="{7A742EAC-8954-4538-9412-6116B6AFC3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17D5EB-AEC4-4AF0-B7CD-CD5BFA21617E}" type="pres">
      <dgm:prSet presAssocID="{7A742EAC-8954-4538-9412-6116B6AFC358}" presName="spNode" presStyleCnt="0"/>
      <dgm:spPr/>
    </dgm:pt>
    <dgm:pt modelId="{95508C03-32D5-4D13-B584-0711FC1673B4}" type="pres">
      <dgm:prSet presAssocID="{ADFCFA39-F053-42F6-82AC-10FA731B52E7}" presName="sibTrans" presStyleLbl="sibTrans1D1" presStyleIdx="0" presStyleCnt="5"/>
      <dgm:spPr/>
      <dgm:t>
        <a:bodyPr/>
        <a:lstStyle/>
        <a:p>
          <a:endParaRPr lang="es-CO"/>
        </a:p>
      </dgm:t>
    </dgm:pt>
    <dgm:pt modelId="{433269F3-1560-41D3-B247-91F899D29867}" type="pres">
      <dgm:prSet presAssocID="{3EB0113E-B84A-4138-B76A-C7B4C7DABB6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D2525B-56E5-46C2-AFDC-AE9811CE3A99}" type="pres">
      <dgm:prSet presAssocID="{3EB0113E-B84A-4138-B76A-C7B4C7DABB64}" presName="spNode" presStyleCnt="0"/>
      <dgm:spPr/>
    </dgm:pt>
    <dgm:pt modelId="{9361DBF3-CB0F-4466-BB51-175573A2C705}" type="pres">
      <dgm:prSet presAssocID="{61D1C5AF-7249-4BA9-B497-E7C4F50B739F}" presName="sibTrans" presStyleLbl="sibTrans1D1" presStyleIdx="1" presStyleCnt="5"/>
      <dgm:spPr/>
      <dgm:t>
        <a:bodyPr/>
        <a:lstStyle/>
        <a:p>
          <a:endParaRPr lang="es-CO"/>
        </a:p>
      </dgm:t>
    </dgm:pt>
    <dgm:pt modelId="{02288D60-8084-4926-922E-C801A09B4121}" type="pres">
      <dgm:prSet presAssocID="{82CE1739-340D-4521-A00B-D8CB8475B0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D40AEB-44D6-4578-80DB-88FE5858A995}" type="pres">
      <dgm:prSet presAssocID="{82CE1739-340D-4521-A00B-D8CB8475B06C}" presName="spNode" presStyleCnt="0"/>
      <dgm:spPr/>
    </dgm:pt>
    <dgm:pt modelId="{3F282E2F-EBDD-4B90-AF7F-286FB4C17D9B}" type="pres">
      <dgm:prSet presAssocID="{7523821A-C319-4D68-8C2A-6D2B63F534B5}" presName="sibTrans" presStyleLbl="sibTrans1D1" presStyleIdx="2" presStyleCnt="5"/>
      <dgm:spPr/>
      <dgm:t>
        <a:bodyPr/>
        <a:lstStyle/>
        <a:p>
          <a:endParaRPr lang="es-CO"/>
        </a:p>
      </dgm:t>
    </dgm:pt>
    <dgm:pt modelId="{085A3F57-A693-4FD0-94D6-80C9D50C4647}" type="pres">
      <dgm:prSet presAssocID="{7277C4D8-DA53-404C-9490-2233A4A86C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53B594-8C74-403C-8125-F371765B4F5D}" type="pres">
      <dgm:prSet presAssocID="{7277C4D8-DA53-404C-9490-2233A4A86CB6}" presName="spNode" presStyleCnt="0"/>
      <dgm:spPr/>
    </dgm:pt>
    <dgm:pt modelId="{AD3E943B-F310-44B2-BA66-FFDA22ECBE91}" type="pres">
      <dgm:prSet presAssocID="{02854C62-871A-4399-98BC-F30747EEBE81}" presName="sibTrans" presStyleLbl="sibTrans1D1" presStyleIdx="3" presStyleCnt="5"/>
      <dgm:spPr/>
      <dgm:t>
        <a:bodyPr/>
        <a:lstStyle/>
        <a:p>
          <a:endParaRPr lang="es-CO"/>
        </a:p>
      </dgm:t>
    </dgm:pt>
    <dgm:pt modelId="{A0872ADF-1331-47F2-9AC7-57357DADFE0B}" type="pres">
      <dgm:prSet presAssocID="{C4C1F86A-F980-4FFD-964C-2E87B4D879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F02C8C-13F9-43A0-99D9-D20846629867}" type="pres">
      <dgm:prSet presAssocID="{C4C1F86A-F980-4FFD-964C-2E87B4D879F4}" presName="spNode" presStyleCnt="0"/>
      <dgm:spPr/>
    </dgm:pt>
    <dgm:pt modelId="{9E660DAB-2FFA-4828-A04F-CE07F9BE226A}" type="pres">
      <dgm:prSet presAssocID="{DB1613E7-A0CA-4D58-915D-19F0D9FF5DB7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7B8A1605-8576-4DF5-900A-D895CC9D99AA}" type="presOf" srcId="{DB1613E7-A0CA-4D58-915D-19F0D9FF5DB7}" destId="{9E660DAB-2FFA-4828-A04F-CE07F9BE226A}" srcOrd="0" destOrd="0" presId="urn:microsoft.com/office/officeart/2005/8/layout/cycle5"/>
    <dgm:cxn modelId="{85BE30EE-8BB5-4E70-8DDA-35C43C952852}" type="presOf" srcId="{C4C1F86A-F980-4FFD-964C-2E87B4D879F4}" destId="{A0872ADF-1331-47F2-9AC7-57357DADFE0B}" srcOrd="0" destOrd="0" presId="urn:microsoft.com/office/officeart/2005/8/layout/cycle5"/>
    <dgm:cxn modelId="{CF1D2043-77FE-4047-866A-8089049CE1C5}" type="presOf" srcId="{61D1C5AF-7249-4BA9-B497-E7C4F50B739F}" destId="{9361DBF3-CB0F-4466-BB51-175573A2C705}" srcOrd="0" destOrd="0" presId="urn:microsoft.com/office/officeart/2005/8/layout/cycle5"/>
    <dgm:cxn modelId="{E4C8BB7B-5B30-43C1-8146-439D617CC35B}" type="presOf" srcId="{02854C62-871A-4399-98BC-F30747EEBE81}" destId="{AD3E943B-F310-44B2-BA66-FFDA22ECBE91}" srcOrd="0" destOrd="0" presId="urn:microsoft.com/office/officeart/2005/8/layout/cycle5"/>
    <dgm:cxn modelId="{6276009F-088C-4348-9CD7-7CE850DA3922}" srcId="{B6150286-2838-401A-95EC-8A499E404251}" destId="{7277C4D8-DA53-404C-9490-2233A4A86CB6}" srcOrd="3" destOrd="0" parTransId="{B6ED5E33-1C44-4AA2-A0FF-7D46BBB82E4C}" sibTransId="{02854C62-871A-4399-98BC-F30747EEBE81}"/>
    <dgm:cxn modelId="{E30C714F-C0E0-4AAE-9747-DD824B586032}" type="presOf" srcId="{82CE1739-340D-4521-A00B-D8CB8475B06C}" destId="{02288D60-8084-4926-922E-C801A09B4121}" srcOrd="0" destOrd="0" presId="urn:microsoft.com/office/officeart/2005/8/layout/cycle5"/>
    <dgm:cxn modelId="{D58F2291-8DE7-4E08-B77A-26A3A4239E42}" type="presOf" srcId="{7277C4D8-DA53-404C-9490-2233A4A86CB6}" destId="{085A3F57-A693-4FD0-94D6-80C9D50C4647}" srcOrd="0" destOrd="0" presId="urn:microsoft.com/office/officeart/2005/8/layout/cycle5"/>
    <dgm:cxn modelId="{EDB4A6F0-B37C-4425-8B55-E845F00842EB}" srcId="{B6150286-2838-401A-95EC-8A499E404251}" destId="{7A742EAC-8954-4538-9412-6116B6AFC358}" srcOrd="0" destOrd="0" parTransId="{671FB1FB-54C3-4512-BFA4-498DDEE51274}" sibTransId="{ADFCFA39-F053-42F6-82AC-10FA731B52E7}"/>
    <dgm:cxn modelId="{5231D157-F797-491B-9689-41DF7A67CA26}" type="presOf" srcId="{3EB0113E-B84A-4138-B76A-C7B4C7DABB64}" destId="{433269F3-1560-41D3-B247-91F899D29867}" srcOrd="0" destOrd="0" presId="urn:microsoft.com/office/officeart/2005/8/layout/cycle5"/>
    <dgm:cxn modelId="{AF90EED2-4897-43FD-94C2-707BA08F8C40}" srcId="{B6150286-2838-401A-95EC-8A499E404251}" destId="{C4C1F86A-F980-4FFD-964C-2E87B4D879F4}" srcOrd="4" destOrd="0" parTransId="{7DBA3E11-9801-448A-9E7F-AFE1437C5392}" sibTransId="{DB1613E7-A0CA-4D58-915D-19F0D9FF5DB7}"/>
    <dgm:cxn modelId="{18C36AAA-B5FB-4510-9A73-4C39EB30C53C}" type="presOf" srcId="{B6150286-2838-401A-95EC-8A499E404251}" destId="{C2B011EA-3F42-4753-A795-065BC4039745}" srcOrd="0" destOrd="0" presId="urn:microsoft.com/office/officeart/2005/8/layout/cycle5"/>
    <dgm:cxn modelId="{DB91195B-B946-4172-900C-E2C6C22E51B6}" type="presOf" srcId="{7523821A-C319-4D68-8C2A-6D2B63F534B5}" destId="{3F282E2F-EBDD-4B90-AF7F-286FB4C17D9B}" srcOrd="0" destOrd="0" presId="urn:microsoft.com/office/officeart/2005/8/layout/cycle5"/>
    <dgm:cxn modelId="{774D10C2-48C4-4320-B6C9-F48FC9162ABB}" srcId="{B6150286-2838-401A-95EC-8A499E404251}" destId="{3EB0113E-B84A-4138-B76A-C7B4C7DABB64}" srcOrd="1" destOrd="0" parTransId="{7814FE50-FC04-4F18-9203-A8A55AB3AFED}" sibTransId="{61D1C5AF-7249-4BA9-B497-E7C4F50B739F}"/>
    <dgm:cxn modelId="{E5C0C74D-6EF9-4C3C-AE89-113ACC77C1BD}" srcId="{B6150286-2838-401A-95EC-8A499E404251}" destId="{82CE1739-340D-4521-A00B-D8CB8475B06C}" srcOrd="2" destOrd="0" parTransId="{D039AF49-4A57-4FCE-AFC6-26733078E0FD}" sibTransId="{7523821A-C319-4D68-8C2A-6D2B63F534B5}"/>
    <dgm:cxn modelId="{5B0D11E8-BD41-40E2-851B-97CA6244E5BE}" type="presOf" srcId="{7A742EAC-8954-4538-9412-6116B6AFC358}" destId="{73B2E2DF-D747-4572-B68D-2076F6A02F6D}" srcOrd="0" destOrd="0" presId="urn:microsoft.com/office/officeart/2005/8/layout/cycle5"/>
    <dgm:cxn modelId="{B94ED42A-873B-4493-93E7-B883434BFB38}" type="presOf" srcId="{ADFCFA39-F053-42F6-82AC-10FA731B52E7}" destId="{95508C03-32D5-4D13-B584-0711FC1673B4}" srcOrd="0" destOrd="0" presId="urn:microsoft.com/office/officeart/2005/8/layout/cycle5"/>
    <dgm:cxn modelId="{7BD8FEC3-A639-4A63-8C69-232530AA65B4}" type="presParOf" srcId="{C2B011EA-3F42-4753-A795-065BC4039745}" destId="{73B2E2DF-D747-4572-B68D-2076F6A02F6D}" srcOrd="0" destOrd="0" presId="urn:microsoft.com/office/officeart/2005/8/layout/cycle5"/>
    <dgm:cxn modelId="{50E18313-776C-4529-B957-6FAAFCE3CC58}" type="presParOf" srcId="{C2B011EA-3F42-4753-A795-065BC4039745}" destId="{1217D5EB-AEC4-4AF0-B7CD-CD5BFA21617E}" srcOrd="1" destOrd="0" presId="urn:microsoft.com/office/officeart/2005/8/layout/cycle5"/>
    <dgm:cxn modelId="{9DC98398-1B83-44C6-B547-DD2A2B2E9261}" type="presParOf" srcId="{C2B011EA-3F42-4753-A795-065BC4039745}" destId="{95508C03-32D5-4D13-B584-0711FC1673B4}" srcOrd="2" destOrd="0" presId="urn:microsoft.com/office/officeart/2005/8/layout/cycle5"/>
    <dgm:cxn modelId="{D8F24950-9D22-43E7-92D4-CACAFDEE5FFB}" type="presParOf" srcId="{C2B011EA-3F42-4753-A795-065BC4039745}" destId="{433269F3-1560-41D3-B247-91F899D29867}" srcOrd="3" destOrd="0" presId="urn:microsoft.com/office/officeart/2005/8/layout/cycle5"/>
    <dgm:cxn modelId="{E5E0304F-A7C7-4D88-B56C-E1BFC86A0E3C}" type="presParOf" srcId="{C2B011EA-3F42-4753-A795-065BC4039745}" destId="{66D2525B-56E5-46C2-AFDC-AE9811CE3A99}" srcOrd="4" destOrd="0" presId="urn:microsoft.com/office/officeart/2005/8/layout/cycle5"/>
    <dgm:cxn modelId="{3D6AB4C8-54CB-4438-929A-6D72681DAD0C}" type="presParOf" srcId="{C2B011EA-3F42-4753-A795-065BC4039745}" destId="{9361DBF3-CB0F-4466-BB51-175573A2C705}" srcOrd="5" destOrd="0" presId="urn:microsoft.com/office/officeart/2005/8/layout/cycle5"/>
    <dgm:cxn modelId="{FA6DC786-3226-4560-926E-95F19E70FC49}" type="presParOf" srcId="{C2B011EA-3F42-4753-A795-065BC4039745}" destId="{02288D60-8084-4926-922E-C801A09B4121}" srcOrd="6" destOrd="0" presId="urn:microsoft.com/office/officeart/2005/8/layout/cycle5"/>
    <dgm:cxn modelId="{E3853EC6-2F4D-45DF-87DE-977E353E0A88}" type="presParOf" srcId="{C2B011EA-3F42-4753-A795-065BC4039745}" destId="{65D40AEB-44D6-4578-80DB-88FE5858A995}" srcOrd="7" destOrd="0" presId="urn:microsoft.com/office/officeart/2005/8/layout/cycle5"/>
    <dgm:cxn modelId="{9D7E6DD4-342F-4C09-9B07-3A22F2BE7538}" type="presParOf" srcId="{C2B011EA-3F42-4753-A795-065BC4039745}" destId="{3F282E2F-EBDD-4B90-AF7F-286FB4C17D9B}" srcOrd="8" destOrd="0" presId="urn:microsoft.com/office/officeart/2005/8/layout/cycle5"/>
    <dgm:cxn modelId="{834B2FF5-2C1E-4499-A6FA-0847E43FB564}" type="presParOf" srcId="{C2B011EA-3F42-4753-A795-065BC4039745}" destId="{085A3F57-A693-4FD0-94D6-80C9D50C4647}" srcOrd="9" destOrd="0" presId="urn:microsoft.com/office/officeart/2005/8/layout/cycle5"/>
    <dgm:cxn modelId="{1AE5AC98-DAB6-4E75-8B1E-C0387DE87A39}" type="presParOf" srcId="{C2B011EA-3F42-4753-A795-065BC4039745}" destId="{5E53B594-8C74-403C-8125-F371765B4F5D}" srcOrd="10" destOrd="0" presId="urn:microsoft.com/office/officeart/2005/8/layout/cycle5"/>
    <dgm:cxn modelId="{03D56B3D-7959-4A63-8D18-D7F1E17F5B78}" type="presParOf" srcId="{C2B011EA-3F42-4753-A795-065BC4039745}" destId="{AD3E943B-F310-44B2-BA66-FFDA22ECBE91}" srcOrd="11" destOrd="0" presId="urn:microsoft.com/office/officeart/2005/8/layout/cycle5"/>
    <dgm:cxn modelId="{15C04A54-1AC6-4075-ACC2-19DB8E07DE49}" type="presParOf" srcId="{C2B011EA-3F42-4753-A795-065BC4039745}" destId="{A0872ADF-1331-47F2-9AC7-57357DADFE0B}" srcOrd="12" destOrd="0" presId="urn:microsoft.com/office/officeart/2005/8/layout/cycle5"/>
    <dgm:cxn modelId="{FB2F795F-9CDC-4A34-8FE0-49B2E17BF111}" type="presParOf" srcId="{C2B011EA-3F42-4753-A795-065BC4039745}" destId="{FBF02C8C-13F9-43A0-99D9-D20846629867}" srcOrd="13" destOrd="0" presId="urn:microsoft.com/office/officeart/2005/8/layout/cycle5"/>
    <dgm:cxn modelId="{E8E78E2F-2A8F-4076-B061-14DB5757EFF1}" type="presParOf" srcId="{C2B011EA-3F42-4753-A795-065BC4039745}" destId="{9E660DAB-2FFA-4828-A04F-CE07F9BE226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5360" y="1412776"/>
            <a:ext cx="9604392" cy="2232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es-ES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3 Imagen" descr="CEID Fec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627" y="5445224"/>
            <a:ext cx="1461373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4 Imagen" descr="FECODE 50 AÑOS 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5645150"/>
            <a:ext cx="28575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63352" y="764704"/>
            <a:ext cx="9604392" cy="2880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noProof="1">
                <a:solidFill>
                  <a:srgbClr val="404040"/>
                </a:solidFill>
              </a:rPr>
              <a:t>LA </a:t>
            </a:r>
            <a:r>
              <a:rPr lang="es-ES" sz="6000" b="1" noProof="1" smtClean="0">
                <a:solidFill>
                  <a:srgbClr val="404040"/>
                </a:solidFill>
              </a:rPr>
              <a:t>ESCUELA </a:t>
            </a:r>
            <a:r>
              <a:rPr lang="es-ES" sz="6000" b="1" noProof="1">
                <a:solidFill>
                  <a:srgbClr val="404040"/>
                </a:solidFill>
              </a:rPr>
              <a:t>COMO TERRITORIO DE PAZ</a:t>
            </a:r>
            <a:endParaRPr lang="es-ES" sz="6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23942"/>
      </p:ext>
    </p:extLst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5580112" cy="864096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Política educativa pública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1584" y="1628800"/>
            <a:ext cx="8280920" cy="4176464"/>
          </a:xfrm>
        </p:spPr>
        <p:txBody>
          <a:bodyPr>
            <a:normAutofit fontScale="85000" lnSpcReduction="10000"/>
          </a:bodyPr>
          <a:lstStyle/>
          <a:p>
            <a:r>
              <a:rPr lang="es-CO" sz="2800" dirty="0"/>
              <a:t>Participación, construcción y decisión colectiva de la política educativa. </a:t>
            </a:r>
          </a:p>
          <a:p>
            <a:r>
              <a:rPr lang="es-CO" sz="2800" dirty="0"/>
              <a:t>Educación como derecho, bien común y patrimonio de la humanidad. </a:t>
            </a:r>
          </a:p>
          <a:p>
            <a:r>
              <a:rPr lang="es-CO" sz="2800" dirty="0"/>
              <a:t>Educación como proyecto cultural, ético, político y pedagógico en la re-construcción del país. </a:t>
            </a:r>
            <a:endParaRPr lang="es-CO" sz="2800" dirty="0" smtClean="0"/>
          </a:p>
          <a:p>
            <a:r>
              <a:rPr lang="es-CO" sz="2800" dirty="0" smtClean="0"/>
              <a:t>El conocimiento científico al servicio del desarrollo nacional.</a:t>
            </a:r>
            <a:endParaRPr lang="es-CO" sz="2800" dirty="0"/>
          </a:p>
          <a:p>
            <a:r>
              <a:rPr lang="es-CO" sz="2800" dirty="0"/>
              <a:t>Financiación </a:t>
            </a:r>
            <a:r>
              <a:rPr lang="es-CO" sz="2800" dirty="0" smtClean="0"/>
              <a:t>adecuada: participación en un 7.5% PIB.</a:t>
            </a:r>
            <a:endParaRPr lang="es-CO" sz="2800" dirty="0"/>
          </a:p>
          <a:p>
            <a:r>
              <a:rPr lang="es-CO" sz="2800" dirty="0"/>
              <a:t>Condiciones materiales. 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6747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45632" cy="1082674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Democracia escolar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3552" y="2420888"/>
            <a:ext cx="8136904" cy="3312368"/>
          </a:xfrm>
        </p:spPr>
        <p:txBody>
          <a:bodyPr>
            <a:normAutofit/>
          </a:bodyPr>
          <a:lstStyle/>
          <a:p>
            <a:r>
              <a:rPr lang="es-CO" sz="3200" dirty="0"/>
              <a:t>Currículo integral. </a:t>
            </a:r>
          </a:p>
          <a:p>
            <a:r>
              <a:rPr lang="es-CO" sz="3200" dirty="0"/>
              <a:t>Organización democrática de la escuela.</a:t>
            </a:r>
          </a:p>
          <a:p>
            <a:r>
              <a:rPr lang="es-CO" sz="3200" dirty="0"/>
              <a:t>Autonomía institucional.</a:t>
            </a:r>
          </a:p>
          <a:p>
            <a:r>
              <a:rPr lang="es-CO" sz="3200" dirty="0"/>
              <a:t>La escuela no es una empresa.  </a:t>
            </a:r>
          </a:p>
        </p:txBody>
      </p:sp>
    </p:spTree>
    <p:extLst>
      <p:ext uri="{BB962C8B-B14F-4D97-AF65-F5344CB8AC3E}">
        <p14:creationId xmlns:p14="http://schemas.microsoft.com/office/powerpoint/2010/main" val="38790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4393704" cy="1082674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Escuela y comunidad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3512" y="1556792"/>
            <a:ext cx="9144000" cy="4392488"/>
          </a:xfrm>
        </p:spPr>
        <p:txBody>
          <a:bodyPr>
            <a:normAutofit/>
          </a:bodyPr>
          <a:lstStyle/>
          <a:p>
            <a:r>
              <a:rPr lang="es-CO" sz="2800" dirty="0"/>
              <a:t>Pertinencia del currículo.</a:t>
            </a:r>
          </a:p>
          <a:p>
            <a:r>
              <a:rPr lang="es-CO" sz="2800" dirty="0"/>
              <a:t>Educación y desarrollo integral de la comunidad.</a:t>
            </a:r>
          </a:p>
          <a:p>
            <a:r>
              <a:rPr lang="es-CO" sz="2800" dirty="0"/>
              <a:t>Educación contextualizada.  </a:t>
            </a:r>
          </a:p>
          <a:p>
            <a:r>
              <a:rPr lang="es-CO" sz="2800" dirty="0"/>
              <a:t>Respeto a la cultura territorial, local y nacional. </a:t>
            </a:r>
          </a:p>
          <a:p>
            <a:r>
              <a:rPr lang="es-CO" sz="2800" dirty="0"/>
              <a:t>Relaciones dialógicas, solidarias y creativas. </a:t>
            </a:r>
          </a:p>
          <a:p>
            <a:r>
              <a:rPr lang="es-CO" sz="2800" dirty="0"/>
              <a:t>Estado, sociedad y familia.</a:t>
            </a:r>
          </a:p>
          <a:p>
            <a:pPr marL="0" indent="0">
              <a:buNone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6170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Condición</a:t>
            </a:r>
            <a:r>
              <a:rPr lang="es-CO" dirty="0"/>
              <a:t>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docente</a:t>
            </a:r>
            <a:r>
              <a:rPr lang="es-CO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1504" y="1844824"/>
            <a:ext cx="9144000" cy="3474720"/>
          </a:xfrm>
        </p:spPr>
        <p:txBody>
          <a:bodyPr>
            <a:noAutofit/>
          </a:bodyPr>
          <a:lstStyle/>
          <a:p>
            <a:r>
              <a:rPr lang="es-CO" sz="3200" dirty="0"/>
              <a:t>Reconocimiento como profesional. </a:t>
            </a:r>
          </a:p>
          <a:p>
            <a:r>
              <a:rPr lang="es-CO" sz="3200" dirty="0"/>
              <a:t>Sujeto político, ético, intelectual y trabajador de la cultura.</a:t>
            </a:r>
          </a:p>
          <a:p>
            <a:r>
              <a:rPr lang="es-CO" sz="3200" dirty="0" smtClean="0"/>
              <a:t>Formación docente: disciplinar y </a:t>
            </a:r>
            <a:r>
              <a:rPr lang="es-CO" sz="3200" dirty="0" err="1" smtClean="0"/>
              <a:t>pedagogíca</a:t>
            </a:r>
            <a:r>
              <a:rPr lang="es-CO" sz="3200" dirty="0" smtClean="0"/>
              <a:t>.</a:t>
            </a:r>
            <a:endParaRPr lang="es-CO" sz="3200" dirty="0"/>
          </a:p>
          <a:p>
            <a:r>
              <a:rPr lang="es-CO" sz="3200" dirty="0"/>
              <a:t>Condiciones laborales y sociales.</a:t>
            </a:r>
          </a:p>
          <a:p>
            <a:endParaRPr lang="es-CO" sz="3200" dirty="0"/>
          </a:p>
          <a:p>
            <a:pPr marL="0" indent="0">
              <a:buNone/>
            </a:pP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8631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16632"/>
            <a:ext cx="9829800" cy="1082674"/>
          </a:xfrm>
        </p:spPr>
        <p:txBody>
          <a:bodyPr/>
          <a:lstStyle/>
          <a:p>
            <a:pPr lvl="0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Memoria, identidad y reparación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7528" y="1844824"/>
            <a:ext cx="9144000" cy="3544416"/>
          </a:xfrm>
        </p:spPr>
        <p:txBody>
          <a:bodyPr>
            <a:noAutofit/>
          </a:bodyPr>
          <a:lstStyle/>
          <a:p>
            <a:r>
              <a:rPr lang="es-CO" sz="3300" dirty="0"/>
              <a:t>Reconstrucción memoria histórica para la paz. </a:t>
            </a:r>
          </a:p>
          <a:p>
            <a:r>
              <a:rPr lang="es-CO" sz="3300" dirty="0"/>
              <a:t>Verdad, justicia, reparación y no repetición. </a:t>
            </a:r>
          </a:p>
          <a:p>
            <a:r>
              <a:rPr lang="es-CO" sz="3300" dirty="0"/>
              <a:t>Memoria como derecho. </a:t>
            </a:r>
          </a:p>
          <a:p>
            <a:r>
              <a:rPr lang="es-CO" sz="3300" dirty="0"/>
              <a:t>Memoria colectiva. </a:t>
            </a:r>
          </a:p>
          <a:p>
            <a:r>
              <a:rPr lang="es-CO" sz="3300" dirty="0"/>
              <a:t>Memoria como construcción de pasado, presente y futuro. </a:t>
            </a:r>
          </a:p>
          <a:p>
            <a:endParaRPr lang="es-CO" sz="3300" dirty="0"/>
          </a:p>
          <a:p>
            <a:endParaRPr lang="es-CO" sz="3300" dirty="0"/>
          </a:p>
        </p:txBody>
      </p:sp>
    </p:spTree>
    <p:extLst>
      <p:ext uri="{BB962C8B-B14F-4D97-AF65-F5344CB8AC3E}">
        <p14:creationId xmlns:p14="http://schemas.microsoft.com/office/powerpoint/2010/main" val="21926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actualidadetnica.com/images/2014/actualidad/mapaZonas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" name="Imagen 2" descr="http://www.actualidadetnica.com/images/2014/actualidad/mapaZon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04664"/>
            <a:ext cx="4644662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http://i2.wp.com/terceravia.mx/wp-content/uploads/2016/10/el-mapa-de-colombia.jpg?fit=640%2C8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620688"/>
            <a:ext cx="481615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4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528" y="0"/>
            <a:ext cx="9829800" cy="894034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Movilización por la escuela como territorio de paz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124744"/>
            <a:ext cx="6132650" cy="5662058"/>
          </a:xfrm>
        </p:spPr>
      </p:pic>
    </p:spTree>
    <p:extLst>
      <p:ext uri="{BB962C8B-B14F-4D97-AF65-F5344CB8AC3E}">
        <p14:creationId xmlns:p14="http://schemas.microsoft.com/office/powerpoint/2010/main" val="3523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7488" y="692696"/>
            <a:ext cx="975657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		</a:t>
            </a:r>
            <a:r>
              <a:rPr lang="es-CO" sz="3200" b="1" i="1" dirty="0">
                <a:solidFill>
                  <a:schemeClr val="accent1">
                    <a:lumMod val="50000"/>
                  </a:schemeClr>
                </a:solidFill>
              </a:rPr>
              <a:t>CÍRCULOS PEDAGÓGICOS </a:t>
            </a:r>
            <a:endParaRPr lang="es-CO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32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sz="3200" dirty="0" smtClean="0"/>
              <a:t>Pedagogía </a:t>
            </a:r>
            <a:r>
              <a:rPr lang="es-CO" sz="3200" dirty="0"/>
              <a:t>de la </a:t>
            </a:r>
            <a:r>
              <a:rPr lang="es-CO" sz="3200" dirty="0" smtClean="0"/>
              <a:t>solidaridad.</a:t>
            </a:r>
          </a:p>
          <a:p>
            <a:r>
              <a:rPr lang="es-CO" sz="3200" dirty="0" smtClean="0"/>
              <a:t>En el campo pedagógico y disciplinar.</a:t>
            </a:r>
            <a:endParaRPr lang="es-CO" sz="3200" dirty="0"/>
          </a:p>
          <a:p>
            <a:r>
              <a:rPr lang="es-CO" sz="3200" dirty="0"/>
              <a:t>Historias de las escuelas como víctimas del conflicto y de las políticas. </a:t>
            </a:r>
          </a:p>
          <a:p>
            <a:r>
              <a:rPr lang="es-CO" sz="3200" dirty="0"/>
              <a:t>Construcción </a:t>
            </a:r>
            <a:r>
              <a:rPr lang="es-CO" sz="3200" dirty="0" smtClean="0"/>
              <a:t>colectiva: Experiencias Pedagógicas. </a:t>
            </a:r>
            <a:endParaRPr lang="es-CO" sz="3200" dirty="0"/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9420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800" dirty="0" smtClean="0"/>
              <a:t>Análisis situacional de la escuela. </a:t>
            </a:r>
          </a:p>
          <a:p>
            <a:r>
              <a:rPr lang="es-CO" sz="2800" dirty="0" smtClean="0"/>
              <a:t>Constitución de semilleros de investigación regionales e institucionales.</a:t>
            </a:r>
          </a:p>
          <a:p>
            <a:r>
              <a:rPr lang="es-CO" sz="2800" dirty="0" smtClean="0"/>
              <a:t>Lineamientos nacionales en cuanto a los fines y categorías para el proceso de investigación.</a:t>
            </a:r>
          </a:p>
          <a:p>
            <a:r>
              <a:rPr lang="es-CO" sz="2800" dirty="0" smtClean="0"/>
              <a:t>Sistematización, socialización y publicación de  Experiencias Pedagógicas.</a:t>
            </a:r>
          </a:p>
          <a:p>
            <a:endParaRPr lang="es-CO" sz="2800" dirty="0"/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Investigación nacional: La escuela como territorio de paz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¿Qué se requiere?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4536504"/>
          </a:xfrm>
        </p:spPr>
        <p:txBody>
          <a:bodyPr>
            <a:normAutofit fontScale="92500" lnSpcReduction="20000"/>
          </a:bodyPr>
          <a:lstStyle/>
          <a:p>
            <a:endParaRPr lang="es-CO" sz="3600" dirty="0" smtClean="0"/>
          </a:p>
          <a:p>
            <a:r>
              <a:rPr lang="es-CO" sz="3600" dirty="0" smtClean="0"/>
              <a:t>Financiación. </a:t>
            </a:r>
            <a:endParaRPr lang="es-CO" sz="3600" dirty="0"/>
          </a:p>
          <a:p>
            <a:r>
              <a:rPr lang="es-CO" sz="3600" dirty="0" smtClean="0"/>
              <a:t>Constitución de equipos nacional, regionales y locales.</a:t>
            </a:r>
          </a:p>
          <a:p>
            <a:r>
              <a:rPr lang="es-CO" sz="3600" dirty="0" smtClean="0"/>
              <a:t>Asignación de tiempos para docentes que constituyan los equipos.</a:t>
            </a:r>
            <a:endParaRPr lang="es-CO" sz="3600" dirty="0"/>
          </a:p>
          <a:p>
            <a:r>
              <a:rPr lang="es-CO" sz="3600" dirty="0"/>
              <a:t>Realización de encuentros municipales, departamentales, distritales y nacional</a:t>
            </a:r>
            <a:r>
              <a:rPr lang="es-CO" sz="3600" dirty="0" smtClean="0"/>
              <a:t>.</a:t>
            </a:r>
          </a:p>
          <a:p>
            <a:r>
              <a:rPr lang="es-CO" sz="3600" smtClean="0"/>
              <a:t>Alianzas estratégicas </a:t>
            </a:r>
            <a:r>
              <a:rPr lang="es-CO" sz="3600" dirty="0" smtClean="0"/>
              <a:t>internacionales. </a:t>
            </a:r>
            <a:endParaRPr lang="es-CO" sz="3600" dirty="0"/>
          </a:p>
          <a:p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9497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-99392"/>
            <a:ext cx="3177614" cy="1082674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Antecedentes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458794"/>
              </p:ext>
            </p:extLst>
          </p:nvPr>
        </p:nvGraphicFramePr>
        <p:xfrm>
          <a:off x="1703512" y="1268760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4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5360" y="1412776"/>
            <a:ext cx="9604392" cy="22322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48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es-ES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3 Imagen" descr="CEID Fec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627" y="5445224"/>
            <a:ext cx="1461373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4 Imagen" descr="FECODE 50 AÑOS 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5645150"/>
            <a:ext cx="28575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63352" y="764704"/>
            <a:ext cx="9604392" cy="2880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60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es-ES" sz="6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3392" y="619814"/>
            <a:ext cx="95770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MOVILIZACIÓN SOCIAL DE LA ESCUELA POR EL DERECHO FUNDAMENTAL A LA EDUCACIÓN Y A LA PAZ.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s-CO" sz="4000" b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ESCUELA TERRITORIO DE PAZ</a:t>
            </a:r>
            <a:endParaRPr lang="es-E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5453"/>
      </p:ext>
    </p:extLst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0"/>
            <a:ext cx="8208912" cy="1082674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La escuela como víctima de la guerra  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5560" y="1628800"/>
            <a:ext cx="9144000" cy="4120480"/>
          </a:xfrm>
        </p:spPr>
        <p:txBody>
          <a:bodyPr>
            <a:normAutofit lnSpcReduction="10000"/>
          </a:bodyPr>
          <a:lstStyle/>
          <a:p>
            <a:r>
              <a:rPr lang="es-CO" dirty="0"/>
              <a:t>Entornos escolares minados. </a:t>
            </a:r>
          </a:p>
          <a:p>
            <a:r>
              <a:rPr lang="es-CO" dirty="0"/>
              <a:t>Presencia militar. </a:t>
            </a:r>
          </a:p>
          <a:p>
            <a:r>
              <a:rPr lang="es-CO" dirty="0"/>
              <a:t>Entre fuegos cruzados. </a:t>
            </a:r>
          </a:p>
          <a:p>
            <a:r>
              <a:rPr lang="es-CO" dirty="0"/>
              <a:t>Rodeada de trincheras. </a:t>
            </a:r>
          </a:p>
          <a:p>
            <a:r>
              <a:rPr lang="es-CO" dirty="0"/>
              <a:t>Lugares de encuentro de paramilitares, guerrilleros y militares. </a:t>
            </a:r>
          </a:p>
          <a:p>
            <a:r>
              <a:rPr lang="es-CO" dirty="0"/>
              <a:t>Deserción de estudiantes por desplazamiento de las comunidades.</a:t>
            </a:r>
          </a:p>
          <a:p>
            <a:r>
              <a:rPr lang="es-CO" dirty="0"/>
              <a:t>Abandono del campo. </a:t>
            </a:r>
          </a:p>
          <a:p>
            <a:r>
              <a:rPr lang="es-CO" dirty="0"/>
              <a:t>Receptora de las víctimas de la guerra. </a:t>
            </a:r>
          </a:p>
          <a:p>
            <a:r>
              <a:rPr lang="es-CO" dirty="0"/>
              <a:t>Priorización del presupuesto para la guerra. 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20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1100" y="1340768"/>
            <a:ext cx="10675540" cy="4104456"/>
          </a:xfrm>
        </p:spPr>
        <p:txBody>
          <a:bodyPr>
            <a:noAutofit/>
          </a:bodyPr>
          <a:lstStyle/>
          <a:p>
            <a:r>
              <a:rPr lang="es-CO" sz="3200" dirty="0"/>
              <a:t>Desfinanciación: </a:t>
            </a:r>
          </a:p>
          <a:p>
            <a:pPr lvl="8"/>
            <a:r>
              <a:rPr lang="es-CO" sz="3200" dirty="0"/>
              <a:t>Sostenimiento de la guerra.</a:t>
            </a:r>
          </a:p>
          <a:p>
            <a:pPr lvl="8"/>
            <a:r>
              <a:rPr lang="es-CO" sz="3200" dirty="0"/>
              <a:t>Pago deuda externa. </a:t>
            </a:r>
          </a:p>
          <a:p>
            <a:pPr lvl="8"/>
            <a:r>
              <a:rPr lang="es-CO" sz="3200" dirty="0"/>
              <a:t>Cubrir déficit fiscal. </a:t>
            </a:r>
          </a:p>
          <a:p>
            <a:r>
              <a:rPr lang="es-CO" sz="3200" dirty="0"/>
              <a:t>Sentido de la educación: </a:t>
            </a:r>
          </a:p>
          <a:p>
            <a:pPr lvl="8"/>
            <a:r>
              <a:rPr lang="es-CO" sz="3200" dirty="0"/>
              <a:t>Pérdida de la educación como derecho. </a:t>
            </a:r>
          </a:p>
          <a:p>
            <a:pPr lvl="8"/>
            <a:r>
              <a:rPr lang="es-CO" sz="3200" dirty="0"/>
              <a:t>Instrumentalización. </a:t>
            </a:r>
          </a:p>
          <a:p>
            <a:pPr lvl="8"/>
            <a:endParaRPr lang="es-CO" sz="3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-99392"/>
            <a:ext cx="9829800" cy="1082674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La escuela como víctima de las políticas neoliberales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620" y="31440"/>
            <a:ext cx="3043132" cy="1082674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Los docentes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1504" y="1556792"/>
            <a:ext cx="9144000" cy="5035166"/>
          </a:xfrm>
        </p:spPr>
        <p:txBody>
          <a:bodyPr>
            <a:normAutofit lnSpcReduction="10000"/>
          </a:bodyPr>
          <a:lstStyle/>
          <a:p>
            <a:r>
              <a:rPr lang="es-CO" sz="2800" dirty="0"/>
              <a:t>De 1977 a 2016:</a:t>
            </a:r>
          </a:p>
          <a:p>
            <a:pPr marL="0" indent="0">
              <a:buNone/>
            </a:pPr>
            <a:r>
              <a:rPr lang="es-CO" sz="2800" dirty="0"/>
              <a:t> </a:t>
            </a:r>
          </a:p>
          <a:p>
            <a:pPr algn="ctr"/>
            <a:r>
              <a:rPr lang="es-CO" sz="2800" dirty="0"/>
              <a:t>1075 docentes asesinados.</a:t>
            </a:r>
          </a:p>
          <a:p>
            <a:pPr algn="ctr"/>
            <a:r>
              <a:rPr lang="es-CO" sz="2800" dirty="0"/>
              <a:t>1800 docentes desplazados.</a:t>
            </a:r>
          </a:p>
          <a:p>
            <a:pPr algn="ctr"/>
            <a:r>
              <a:rPr lang="es-CO" sz="2800" dirty="0"/>
              <a:t>50 docentes desaparecidos. </a:t>
            </a:r>
          </a:p>
          <a:p>
            <a:pPr algn="ctr"/>
            <a:r>
              <a:rPr lang="es-CO" sz="2800" dirty="0"/>
              <a:t>70 docentes exiliados. </a:t>
            </a:r>
          </a:p>
          <a:p>
            <a:pPr algn="ctr"/>
            <a:r>
              <a:rPr lang="es-CO" sz="2800" dirty="0"/>
              <a:t>6000 docentes amenazados.</a:t>
            </a:r>
          </a:p>
          <a:p>
            <a:pPr marL="0" indent="0" algn="ctr">
              <a:buNone/>
            </a:pPr>
            <a:endParaRPr lang="es-CO" sz="2800" dirty="0"/>
          </a:p>
          <a:p>
            <a:pPr marL="0" indent="0" algn="ctr">
              <a:buNone/>
            </a:pPr>
            <a:r>
              <a:rPr lang="es-CO" sz="1900" dirty="0"/>
              <a:t>Comité DDHH FECODE</a:t>
            </a:r>
          </a:p>
        </p:txBody>
      </p:sp>
    </p:spTree>
    <p:extLst>
      <p:ext uri="{BB962C8B-B14F-4D97-AF65-F5344CB8AC3E}">
        <p14:creationId xmlns:p14="http://schemas.microsoft.com/office/powerpoint/2010/main" val="17942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0"/>
            <a:ext cx="8837849" cy="894034"/>
          </a:xfrm>
        </p:spPr>
        <p:txBody>
          <a:bodyPr/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¿Para qué la escuela como territorio de paz?</a:t>
            </a:r>
          </a:p>
        </p:txBody>
      </p:sp>
      <p:graphicFrame>
        <p:nvGraphicFramePr>
          <p:cNvPr id="4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999748"/>
              </p:ext>
            </p:extLst>
          </p:nvPr>
        </p:nvGraphicFramePr>
        <p:xfrm>
          <a:off x="1559496" y="1052736"/>
          <a:ext cx="9144000" cy="482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18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 rot="20875315">
            <a:off x="3041206" y="1834248"/>
            <a:ext cx="5609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solidFill>
                  <a:schemeClr val="accent3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Derecho a la buena educación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 rot="20758736">
            <a:off x="372284" y="196342"/>
            <a:ext cx="3960440" cy="638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Ciencia, tecnología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 rot="879743">
            <a:off x="6473509" y="844139"/>
            <a:ext cx="5976664" cy="729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Cultura local, nacional y universal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20251853">
            <a:off x="2160828" y="960529"/>
            <a:ext cx="3731731" cy="496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Artes, humanidades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 rot="21330416">
            <a:off x="4582227" y="2841144"/>
            <a:ext cx="4229870" cy="595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Formación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corporal</a:t>
            </a:r>
            <a:endParaRPr lang="es-CO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  <a:cs typeface="Calibri" panose="020F050202020403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647728" y="3851146"/>
            <a:ext cx="5181213" cy="589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Altos niveles de conocimiento</a:t>
            </a:r>
          </a:p>
        </p:txBody>
      </p:sp>
      <p:sp>
        <p:nvSpPr>
          <p:cNvPr id="2" name="Rectángulo 1"/>
          <p:cNvSpPr/>
          <p:nvPr/>
        </p:nvSpPr>
        <p:spPr>
          <a:xfrm rot="20866252">
            <a:off x="1005764" y="5694166"/>
            <a:ext cx="3350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</a:rPr>
              <a:t>Ética y estética</a:t>
            </a:r>
          </a:p>
        </p:txBody>
      </p:sp>
      <p:sp>
        <p:nvSpPr>
          <p:cNvPr id="3" name="Rectángulo 2"/>
          <p:cNvSpPr/>
          <p:nvPr/>
        </p:nvSpPr>
        <p:spPr>
          <a:xfrm rot="21107975">
            <a:off x="5657364" y="5848313"/>
            <a:ext cx="5984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investigación y reflexión</a:t>
            </a:r>
            <a:r>
              <a:rPr lang="es-CO" sz="2800" b="1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s-E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 rot="21330416">
            <a:off x="4402816" y="4889908"/>
            <a:ext cx="4229870" cy="595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Saberes cotidianos</a:t>
            </a:r>
            <a:endParaRPr lang="es-CO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40" y="188640"/>
            <a:ext cx="10389840" cy="10214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  <a:t>Función social de la escuela </a:t>
            </a:r>
            <a:endParaRPr lang="es-ES" sz="4800" b="0" i="0" noProof="1">
              <a:solidFill>
                <a:schemeClr val="accent1"/>
              </a:solidFill>
              <a:latin typeface="Times New Roman"/>
            </a:endParaRP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049044"/>
              </p:ext>
            </p:extLst>
          </p:nvPr>
        </p:nvGraphicFramePr>
        <p:xfrm>
          <a:off x="2855640" y="1628800"/>
          <a:ext cx="6326360" cy="441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370378"/>
            <a:ext cx="1512168" cy="1082674"/>
          </a:xfrm>
        </p:spPr>
        <p:txBody>
          <a:bodyPr>
            <a:noAutofit/>
          </a:bodyPr>
          <a:lstStyle/>
          <a:p>
            <a: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  <a:t>Ejes 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749864"/>
              </p:ext>
            </p:extLst>
          </p:nvPr>
        </p:nvGraphicFramePr>
        <p:xfrm>
          <a:off x="1775520" y="260648"/>
          <a:ext cx="86409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6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os de los niñ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A8143FBE-10B6-44C1-994D-331CD93255E1}" vid="{32A58220-D8CE-4408-8127-8F67042E9688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Álbum, presentación de niños en el colegio (panorámica)</Template>
  <TotalTime>0</TotalTime>
  <Words>601</Words>
  <Application>Microsoft Office PowerPoint</Application>
  <PresentationFormat>Panorámica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Baskerville Old Face</vt:lpstr>
      <vt:lpstr>Book Antiqua</vt:lpstr>
      <vt:lpstr>Bradley Hand ITC</vt:lpstr>
      <vt:lpstr>Calibri</vt:lpstr>
      <vt:lpstr>Courier New</vt:lpstr>
      <vt:lpstr>Times New Roman</vt:lpstr>
      <vt:lpstr>Amigos de los niños 16x9</vt:lpstr>
      <vt:lpstr>       </vt:lpstr>
      <vt:lpstr>Antecedentes </vt:lpstr>
      <vt:lpstr>La escuela como víctima de la guerra  </vt:lpstr>
      <vt:lpstr>La escuela como víctima de las políticas neoliberales</vt:lpstr>
      <vt:lpstr>Los docentes </vt:lpstr>
      <vt:lpstr>¿Para qué la escuela como territorio de paz?</vt:lpstr>
      <vt:lpstr>Presentación de PowerPoint</vt:lpstr>
      <vt:lpstr>Función social de la escuela </vt:lpstr>
      <vt:lpstr>Ejes </vt:lpstr>
      <vt:lpstr>Política educativa pública </vt:lpstr>
      <vt:lpstr>Democracia escolar </vt:lpstr>
      <vt:lpstr>Escuela y comunidad </vt:lpstr>
      <vt:lpstr>Condición docente </vt:lpstr>
      <vt:lpstr>Memoria, identidad y reparación</vt:lpstr>
      <vt:lpstr>Presentación de PowerPoint</vt:lpstr>
      <vt:lpstr>Movilización por la escuela como territorio de paz</vt:lpstr>
      <vt:lpstr>Presentación de PowerPoint</vt:lpstr>
      <vt:lpstr>Investigación nacional: La escuela como territorio de paz</vt:lpstr>
      <vt:lpstr>¿Qué se requiere?</vt:lpstr>
      <vt:lpstr>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2015-11-02T17:26:19Z</dcterms:created>
  <dcterms:modified xsi:type="dcterms:W3CDTF">2017-03-30T16:45:55Z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