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78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F1F6762-2E54-4F8F-98E5-E79C4D35E9AB}" type="doc">
      <dgm:prSet loTypeId="urn:microsoft.com/office/officeart/2005/8/layout/target3" loCatId="relationship" qsTypeId="urn:microsoft.com/office/officeart/2005/8/quickstyle/simple5" qsCatId="simple" csTypeId="urn:microsoft.com/office/officeart/2005/8/colors/colorful3" csCatId="colorful"/>
      <dgm:spPr/>
      <dgm:t>
        <a:bodyPr/>
        <a:lstStyle/>
        <a:p>
          <a:endParaRPr lang="es-ES"/>
        </a:p>
      </dgm:t>
    </dgm:pt>
    <dgm:pt modelId="{C97F2D7F-9C73-4A06-B92E-E799F92E2ADC}">
      <dgm:prSet/>
      <dgm:spPr/>
      <dgm:t>
        <a:bodyPr/>
        <a:lstStyle/>
        <a:p>
          <a:pPr rtl="0"/>
          <a:r>
            <a:rPr lang="pt-BR" b="1" smtClean="0"/>
            <a:t>OTRA ESCUELA ES POSIBLE</a:t>
          </a:r>
          <a:endParaRPr lang="es-ES"/>
        </a:p>
      </dgm:t>
    </dgm:pt>
    <dgm:pt modelId="{A84487F1-F379-4AE7-9D82-23ABB2E86A01}" type="parTrans" cxnId="{7C3CF6E9-14B5-405E-B652-646047B38F46}">
      <dgm:prSet/>
      <dgm:spPr/>
      <dgm:t>
        <a:bodyPr/>
        <a:lstStyle/>
        <a:p>
          <a:endParaRPr lang="es-ES"/>
        </a:p>
      </dgm:t>
    </dgm:pt>
    <dgm:pt modelId="{64AEA9A6-1DF1-465F-BE38-1E2B86DE661F}" type="sibTrans" cxnId="{7C3CF6E9-14B5-405E-B652-646047B38F46}">
      <dgm:prSet/>
      <dgm:spPr/>
      <dgm:t>
        <a:bodyPr/>
        <a:lstStyle/>
        <a:p>
          <a:endParaRPr lang="es-ES"/>
        </a:p>
      </dgm:t>
    </dgm:pt>
    <dgm:pt modelId="{0D9A7C58-B223-4FBE-B34B-931EE103D6D4}">
      <dgm:prSet/>
      <dgm:spPr/>
      <dgm:t>
        <a:bodyPr/>
        <a:lstStyle/>
        <a:p>
          <a:pPr rtl="0"/>
          <a:r>
            <a:rPr lang="es-CO" b="1" smtClean="0"/>
            <a:t>TALLER DE DESOBEDIENCIA CIVIL AL “DÍA E”</a:t>
          </a:r>
          <a:endParaRPr lang="es-ES"/>
        </a:p>
      </dgm:t>
    </dgm:pt>
    <dgm:pt modelId="{C4DB817F-42FE-4CAB-8634-571CDF34FB01}" type="parTrans" cxnId="{C95642D6-C8CA-4492-95CA-63FEBC314A22}">
      <dgm:prSet/>
      <dgm:spPr/>
      <dgm:t>
        <a:bodyPr/>
        <a:lstStyle/>
        <a:p>
          <a:endParaRPr lang="es-ES"/>
        </a:p>
      </dgm:t>
    </dgm:pt>
    <dgm:pt modelId="{0CA2446B-BC70-412B-A2D9-9BA5BBEA692B}" type="sibTrans" cxnId="{C95642D6-C8CA-4492-95CA-63FEBC314A22}">
      <dgm:prSet/>
      <dgm:spPr/>
      <dgm:t>
        <a:bodyPr/>
        <a:lstStyle/>
        <a:p>
          <a:endParaRPr lang="es-ES"/>
        </a:p>
      </dgm:t>
    </dgm:pt>
    <dgm:pt modelId="{A47BA9B9-4610-4B53-88D1-835E948C8AA0}" type="pres">
      <dgm:prSet presAssocID="{4F1F6762-2E54-4F8F-98E5-E79C4D35E9A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446986A7-C0C5-41C1-9F28-B90B15A41637}" type="pres">
      <dgm:prSet presAssocID="{C97F2D7F-9C73-4A06-B92E-E799F92E2ADC}" presName="circle1" presStyleLbl="node1" presStyleIdx="0" presStyleCnt="2"/>
      <dgm:spPr/>
    </dgm:pt>
    <dgm:pt modelId="{DDDF272F-829C-445F-8D38-62735277D574}" type="pres">
      <dgm:prSet presAssocID="{C97F2D7F-9C73-4A06-B92E-E799F92E2ADC}" presName="space" presStyleCnt="0"/>
      <dgm:spPr/>
    </dgm:pt>
    <dgm:pt modelId="{F6EE5D8D-7F86-41AA-BDD7-87C90964A97A}" type="pres">
      <dgm:prSet presAssocID="{C97F2D7F-9C73-4A06-B92E-E799F92E2ADC}" presName="rect1" presStyleLbl="alignAcc1" presStyleIdx="0" presStyleCnt="2"/>
      <dgm:spPr/>
      <dgm:t>
        <a:bodyPr/>
        <a:lstStyle/>
        <a:p>
          <a:endParaRPr lang="es-ES"/>
        </a:p>
      </dgm:t>
    </dgm:pt>
    <dgm:pt modelId="{DC0737A3-20FF-460E-A57B-042674AE2949}" type="pres">
      <dgm:prSet presAssocID="{0D9A7C58-B223-4FBE-B34B-931EE103D6D4}" presName="vertSpace2" presStyleLbl="node1" presStyleIdx="0" presStyleCnt="2"/>
      <dgm:spPr/>
    </dgm:pt>
    <dgm:pt modelId="{BA9B9228-E034-4E72-8D18-ED2732F2B25C}" type="pres">
      <dgm:prSet presAssocID="{0D9A7C58-B223-4FBE-B34B-931EE103D6D4}" presName="circle2" presStyleLbl="node1" presStyleIdx="1" presStyleCnt="2"/>
      <dgm:spPr/>
    </dgm:pt>
    <dgm:pt modelId="{89B26F88-FAC1-48BD-A827-83914ECE280A}" type="pres">
      <dgm:prSet presAssocID="{0D9A7C58-B223-4FBE-B34B-931EE103D6D4}" presName="rect2" presStyleLbl="alignAcc1" presStyleIdx="1" presStyleCnt="2"/>
      <dgm:spPr/>
      <dgm:t>
        <a:bodyPr/>
        <a:lstStyle/>
        <a:p>
          <a:endParaRPr lang="es-ES"/>
        </a:p>
      </dgm:t>
    </dgm:pt>
    <dgm:pt modelId="{71A074A1-FCB5-4868-A833-BC2CCFEC0D3C}" type="pres">
      <dgm:prSet presAssocID="{C97F2D7F-9C73-4A06-B92E-E799F92E2ADC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DD806A5-11B3-47A0-A7C3-641D26D64A24}" type="pres">
      <dgm:prSet presAssocID="{0D9A7C58-B223-4FBE-B34B-931EE103D6D4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7D60DA9-F968-48AF-8B5B-C5B7EDC9BFC7}" type="presOf" srcId="{C97F2D7F-9C73-4A06-B92E-E799F92E2ADC}" destId="{71A074A1-FCB5-4868-A833-BC2CCFEC0D3C}" srcOrd="1" destOrd="0" presId="urn:microsoft.com/office/officeart/2005/8/layout/target3"/>
    <dgm:cxn modelId="{8F0DBF09-DF91-4F05-B863-698EA24457D0}" type="presOf" srcId="{4F1F6762-2E54-4F8F-98E5-E79C4D35E9AB}" destId="{A47BA9B9-4610-4B53-88D1-835E948C8AA0}" srcOrd="0" destOrd="0" presId="urn:microsoft.com/office/officeart/2005/8/layout/target3"/>
    <dgm:cxn modelId="{9A31811F-6C7A-440E-83D5-238B7B1B351F}" type="presOf" srcId="{0D9A7C58-B223-4FBE-B34B-931EE103D6D4}" destId="{DDD806A5-11B3-47A0-A7C3-641D26D64A24}" srcOrd="1" destOrd="0" presId="urn:microsoft.com/office/officeart/2005/8/layout/target3"/>
    <dgm:cxn modelId="{E3A94593-F771-4C0A-9BDC-0E21F10C6502}" type="presOf" srcId="{0D9A7C58-B223-4FBE-B34B-931EE103D6D4}" destId="{89B26F88-FAC1-48BD-A827-83914ECE280A}" srcOrd="0" destOrd="0" presId="urn:microsoft.com/office/officeart/2005/8/layout/target3"/>
    <dgm:cxn modelId="{B719CDB0-39F0-4E0E-9CBC-7DF21A47A55A}" type="presOf" srcId="{C97F2D7F-9C73-4A06-B92E-E799F92E2ADC}" destId="{F6EE5D8D-7F86-41AA-BDD7-87C90964A97A}" srcOrd="0" destOrd="0" presId="urn:microsoft.com/office/officeart/2005/8/layout/target3"/>
    <dgm:cxn modelId="{C95642D6-C8CA-4492-95CA-63FEBC314A22}" srcId="{4F1F6762-2E54-4F8F-98E5-E79C4D35E9AB}" destId="{0D9A7C58-B223-4FBE-B34B-931EE103D6D4}" srcOrd="1" destOrd="0" parTransId="{C4DB817F-42FE-4CAB-8634-571CDF34FB01}" sibTransId="{0CA2446B-BC70-412B-A2D9-9BA5BBEA692B}"/>
    <dgm:cxn modelId="{7C3CF6E9-14B5-405E-B652-646047B38F46}" srcId="{4F1F6762-2E54-4F8F-98E5-E79C4D35E9AB}" destId="{C97F2D7F-9C73-4A06-B92E-E799F92E2ADC}" srcOrd="0" destOrd="0" parTransId="{A84487F1-F379-4AE7-9D82-23ABB2E86A01}" sibTransId="{64AEA9A6-1DF1-465F-BE38-1E2B86DE661F}"/>
    <dgm:cxn modelId="{6A998081-7F3E-41C5-87D4-E5686E81909B}" type="presParOf" srcId="{A47BA9B9-4610-4B53-88D1-835E948C8AA0}" destId="{446986A7-C0C5-41C1-9F28-B90B15A41637}" srcOrd="0" destOrd="0" presId="urn:microsoft.com/office/officeart/2005/8/layout/target3"/>
    <dgm:cxn modelId="{6BD37091-6451-4261-A75E-21C370B6DB07}" type="presParOf" srcId="{A47BA9B9-4610-4B53-88D1-835E948C8AA0}" destId="{DDDF272F-829C-445F-8D38-62735277D574}" srcOrd="1" destOrd="0" presId="urn:microsoft.com/office/officeart/2005/8/layout/target3"/>
    <dgm:cxn modelId="{E28214D2-C93E-4ED5-ACD7-6CA6E19A1798}" type="presParOf" srcId="{A47BA9B9-4610-4B53-88D1-835E948C8AA0}" destId="{F6EE5D8D-7F86-41AA-BDD7-87C90964A97A}" srcOrd="2" destOrd="0" presId="urn:microsoft.com/office/officeart/2005/8/layout/target3"/>
    <dgm:cxn modelId="{28CC0C7A-FED0-489C-9D4C-C5233562CA7B}" type="presParOf" srcId="{A47BA9B9-4610-4B53-88D1-835E948C8AA0}" destId="{DC0737A3-20FF-460E-A57B-042674AE2949}" srcOrd="3" destOrd="0" presId="urn:microsoft.com/office/officeart/2005/8/layout/target3"/>
    <dgm:cxn modelId="{E96D56FC-060A-418A-9B80-0E6CEDDE2C12}" type="presParOf" srcId="{A47BA9B9-4610-4B53-88D1-835E948C8AA0}" destId="{BA9B9228-E034-4E72-8D18-ED2732F2B25C}" srcOrd="4" destOrd="0" presId="urn:microsoft.com/office/officeart/2005/8/layout/target3"/>
    <dgm:cxn modelId="{C4705999-4AAE-44FE-BBA9-BA883EFF3C6D}" type="presParOf" srcId="{A47BA9B9-4610-4B53-88D1-835E948C8AA0}" destId="{89B26F88-FAC1-48BD-A827-83914ECE280A}" srcOrd="5" destOrd="0" presId="urn:microsoft.com/office/officeart/2005/8/layout/target3"/>
    <dgm:cxn modelId="{1C56653C-87CA-4F8A-A25B-3F52B7A6D606}" type="presParOf" srcId="{A47BA9B9-4610-4B53-88D1-835E948C8AA0}" destId="{71A074A1-FCB5-4868-A833-BC2CCFEC0D3C}" srcOrd="6" destOrd="0" presId="urn:microsoft.com/office/officeart/2005/8/layout/target3"/>
    <dgm:cxn modelId="{DC1C356D-8A17-44DE-853E-A98AFEE5E164}" type="presParOf" srcId="{A47BA9B9-4610-4B53-88D1-835E948C8AA0}" destId="{DDD806A5-11B3-47A0-A7C3-641D26D64A24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EE2FC6F-BCFE-4094-835F-37BD2DB99FF8}" type="doc">
      <dgm:prSet loTypeId="urn:microsoft.com/office/officeart/2005/8/layout/venn1" loCatId="relationship" qsTypeId="urn:microsoft.com/office/officeart/2005/8/quickstyle/simple5" qsCatId="simple" csTypeId="urn:microsoft.com/office/officeart/2005/8/colors/colorful3" csCatId="colorful"/>
      <dgm:spPr/>
      <dgm:t>
        <a:bodyPr/>
        <a:lstStyle/>
        <a:p>
          <a:endParaRPr lang="es-ES"/>
        </a:p>
      </dgm:t>
    </dgm:pt>
    <dgm:pt modelId="{CFED0708-EB0D-4370-922E-3C7D36CAA8F8}">
      <dgm:prSet/>
      <dgm:spPr/>
      <dgm:t>
        <a:bodyPr/>
        <a:lstStyle/>
        <a:p>
          <a:pPr rtl="0"/>
          <a:r>
            <a:rPr lang="es-ES" smtClean="0"/>
            <a:t>El grupo promediará la calificación obtenida y seleccionará los que obtuvieron mayor calificación. </a:t>
          </a:r>
          <a:endParaRPr lang="es-ES"/>
        </a:p>
      </dgm:t>
    </dgm:pt>
    <dgm:pt modelId="{658BA12D-CBD7-4832-A120-0907D463A227}" type="parTrans" cxnId="{12720B68-D0DE-484E-84D0-D3D98182F447}">
      <dgm:prSet/>
      <dgm:spPr/>
      <dgm:t>
        <a:bodyPr/>
        <a:lstStyle/>
        <a:p>
          <a:endParaRPr lang="es-ES"/>
        </a:p>
      </dgm:t>
    </dgm:pt>
    <dgm:pt modelId="{9F525727-82ED-4EEC-BB13-69A8FA6BA181}" type="sibTrans" cxnId="{12720B68-D0DE-484E-84D0-D3D98182F447}">
      <dgm:prSet/>
      <dgm:spPr/>
      <dgm:t>
        <a:bodyPr/>
        <a:lstStyle/>
        <a:p>
          <a:endParaRPr lang="es-ES"/>
        </a:p>
      </dgm:t>
    </dgm:pt>
    <dgm:pt modelId="{9B63BCFA-A493-49D6-A826-4F78918460CE}" type="pres">
      <dgm:prSet presAssocID="{1EE2FC6F-BCFE-4094-835F-37BD2DB99FF8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F67D2556-3F02-4B58-9C33-4EDDE160D534}" type="pres">
      <dgm:prSet presAssocID="{CFED0708-EB0D-4370-922E-3C7D36CAA8F8}" presName="circ1TxSh" presStyleLbl="vennNode1" presStyleIdx="0" presStyleCnt="1"/>
      <dgm:spPr/>
      <dgm:t>
        <a:bodyPr/>
        <a:lstStyle/>
        <a:p>
          <a:endParaRPr lang="es-ES"/>
        </a:p>
      </dgm:t>
    </dgm:pt>
  </dgm:ptLst>
  <dgm:cxnLst>
    <dgm:cxn modelId="{12720B68-D0DE-484E-84D0-D3D98182F447}" srcId="{1EE2FC6F-BCFE-4094-835F-37BD2DB99FF8}" destId="{CFED0708-EB0D-4370-922E-3C7D36CAA8F8}" srcOrd="0" destOrd="0" parTransId="{658BA12D-CBD7-4832-A120-0907D463A227}" sibTransId="{9F525727-82ED-4EEC-BB13-69A8FA6BA181}"/>
    <dgm:cxn modelId="{0E7C3910-4722-4461-9C82-3BA87F283303}" type="presOf" srcId="{CFED0708-EB0D-4370-922E-3C7D36CAA8F8}" destId="{F67D2556-3F02-4B58-9C33-4EDDE160D534}" srcOrd="0" destOrd="0" presId="urn:microsoft.com/office/officeart/2005/8/layout/venn1"/>
    <dgm:cxn modelId="{7DDF2A54-E61E-41CD-87CD-7B0E369CAA41}" type="presOf" srcId="{1EE2FC6F-BCFE-4094-835F-37BD2DB99FF8}" destId="{9B63BCFA-A493-49D6-A826-4F78918460CE}" srcOrd="0" destOrd="0" presId="urn:microsoft.com/office/officeart/2005/8/layout/venn1"/>
    <dgm:cxn modelId="{2F20989C-65D9-4A9C-A1E2-80F521660A25}" type="presParOf" srcId="{9B63BCFA-A493-49D6-A826-4F78918460CE}" destId="{F67D2556-3F02-4B58-9C33-4EDDE160D534}" srcOrd="0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4D5B1D5B-7291-439C-A58B-94E438939A49}" type="doc">
      <dgm:prSet loTypeId="urn:microsoft.com/office/officeart/2005/8/layout/hList7" loCatId="list" qsTypeId="urn:microsoft.com/office/officeart/2005/8/quickstyle/simple5" qsCatId="simple" csTypeId="urn:microsoft.com/office/officeart/2005/8/colors/colorful1" csCatId="colorful"/>
      <dgm:spPr/>
      <dgm:t>
        <a:bodyPr/>
        <a:lstStyle/>
        <a:p>
          <a:endParaRPr lang="es-ES"/>
        </a:p>
      </dgm:t>
    </dgm:pt>
    <dgm:pt modelId="{0DB0210D-2FDF-47CE-90B8-B8C365A88BD7}">
      <dgm:prSet/>
      <dgm:spPr/>
      <dgm:t>
        <a:bodyPr/>
        <a:lstStyle/>
        <a:p>
          <a:pPr rtl="0"/>
          <a:r>
            <a:rPr lang="es-CO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Impacto de las políticas educativas en la situación actual de la escuela</a:t>
          </a:r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276FC1E-B941-472F-ADCD-4CB8793CAD19}" type="parTrans" cxnId="{257171DC-707A-4D3B-A510-B53F569BD8B0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409472C-2BBB-4EB8-AC3F-D1DA4517AA6B}" type="sibTrans" cxnId="{257171DC-707A-4D3B-A510-B53F569BD8B0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5F9D143-AD7B-48D5-86BA-EAB877B25CBD}">
      <dgm:prSet/>
      <dgm:spPr/>
      <dgm:t>
        <a:bodyPr/>
        <a:lstStyle/>
        <a:p>
          <a:pPr rtl="0"/>
          <a:r>
            <a:rPr lang="es-CO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Trabajo en grupos con las siguientes temáticas: Financiación, Currículo, asignaturas y DBA, Formación docente (PTA) y Evaluación, y jornada única.</a:t>
          </a:r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60BCB4F-E2C9-4237-8666-C467D110EA56}" type="parTrans" cxnId="{24E69E28-C54A-4471-AB04-6C2384990CCD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DB7F3B0-F22F-4273-998F-C6EDC850AC78}" type="sibTrans" cxnId="{24E69E28-C54A-4471-AB04-6C2384990CCD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638D441-6CD7-477C-9FA8-FF727ED4DAAE}" type="pres">
      <dgm:prSet presAssocID="{4D5B1D5B-7291-439C-A58B-94E438939A4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96AC34E-FBAE-47E5-8C67-34BF8262ABC2}" type="pres">
      <dgm:prSet presAssocID="{4D5B1D5B-7291-439C-A58B-94E438939A49}" presName="fgShape" presStyleLbl="fgShp" presStyleIdx="0" presStyleCnt="1"/>
      <dgm:spPr>
        <a:solidFill>
          <a:schemeClr val="accent2">
            <a:lumMod val="20000"/>
            <a:lumOff val="80000"/>
          </a:schemeClr>
        </a:solidFill>
      </dgm:spPr>
    </dgm:pt>
    <dgm:pt modelId="{4D6FC086-C85E-4954-9C2B-3D3A54662A46}" type="pres">
      <dgm:prSet presAssocID="{4D5B1D5B-7291-439C-A58B-94E438939A49}" presName="linComp" presStyleCnt="0"/>
      <dgm:spPr/>
    </dgm:pt>
    <dgm:pt modelId="{B3D16B8E-B55F-4AD9-8817-D80506C3C7CC}" type="pres">
      <dgm:prSet presAssocID="{0DB0210D-2FDF-47CE-90B8-B8C365A88BD7}" presName="compNode" presStyleCnt="0"/>
      <dgm:spPr/>
    </dgm:pt>
    <dgm:pt modelId="{A2591067-85CF-46FF-A58C-407EC7E3C41C}" type="pres">
      <dgm:prSet presAssocID="{0DB0210D-2FDF-47CE-90B8-B8C365A88BD7}" presName="bkgdShape" presStyleLbl="node1" presStyleIdx="0" presStyleCnt="2"/>
      <dgm:spPr/>
      <dgm:t>
        <a:bodyPr/>
        <a:lstStyle/>
        <a:p>
          <a:endParaRPr lang="es-ES"/>
        </a:p>
      </dgm:t>
    </dgm:pt>
    <dgm:pt modelId="{55D03E41-C8AD-4E20-9F88-FFDE07F864F0}" type="pres">
      <dgm:prSet presAssocID="{0DB0210D-2FDF-47CE-90B8-B8C365A88BD7}" presName="node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5750A96-9F69-453E-B765-31DCA2691703}" type="pres">
      <dgm:prSet presAssocID="{0DB0210D-2FDF-47CE-90B8-B8C365A88BD7}" presName="invisiNode" presStyleLbl="node1" presStyleIdx="0" presStyleCnt="2"/>
      <dgm:spPr/>
    </dgm:pt>
    <dgm:pt modelId="{19A7FFB4-9026-4523-A5B3-56CE264A721D}" type="pres">
      <dgm:prSet presAssocID="{0DB0210D-2FDF-47CE-90B8-B8C365A88BD7}" presName="imagNode" presStyleLbl="fgImgPlace1" presStyleIdx="0" presStyleCnt="2"/>
      <dgm:spPr/>
    </dgm:pt>
    <dgm:pt modelId="{2ED15DAF-5D18-45D4-A795-B95FA2BD2E53}" type="pres">
      <dgm:prSet presAssocID="{B409472C-2BBB-4EB8-AC3F-D1DA4517AA6B}" presName="sibTrans" presStyleLbl="sibTrans2D1" presStyleIdx="0" presStyleCnt="0"/>
      <dgm:spPr/>
      <dgm:t>
        <a:bodyPr/>
        <a:lstStyle/>
        <a:p>
          <a:endParaRPr lang="es-ES"/>
        </a:p>
      </dgm:t>
    </dgm:pt>
    <dgm:pt modelId="{3C27795A-BC47-48F6-9CF4-7D544F432F03}" type="pres">
      <dgm:prSet presAssocID="{95F9D143-AD7B-48D5-86BA-EAB877B25CBD}" presName="compNode" presStyleCnt="0"/>
      <dgm:spPr/>
    </dgm:pt>
    <dgm:pt modelId="{6DA0BA01-992D-443C-9DF3-413D66A77246}" type="pres">
      <dgm:prSet presAssocID="{95F9D143-AD7B-48D5-86BA-EAB877B25CBD}" presName="bkgdShape" presStyleLbl="node1" presStyleIdx="1" presStyleCnt="2"/>
      <dgm:spPr/>
      <dgm:t>
        <a:bodyPr/>
        <a:lstStyle/>
        <a:p>
          <a:endParaRPr lang="es-ES"/>
        </a:p>
      </dgm:t>
    </dgm:pt>
    <dgm:pt modelId="{3A6926C4-48C9-4927-9F2E-4CF17908E754}" type="pres">
      <dgm:prSet presAssocID="{95F9D143-AD7B-48D5-86BA-EAB877B25CBD}" presName="node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796EA6C-A46F-4474-A49F-FF99BC6E71C1}" type="pres">
      <dgm:prSet presAssocID="{95F9D143-AD7B-48D5-86BA-EAB877B25CBD}" presName="invisiNode" presStyleLbl="node1" presStyleIdx="1" presStyleCnt="2"/>
      <dgm:spPr/>
    </dgm:pt>
    <dgm:pt modelId="{452E268D-A93A-4925-9169-64E6ED5588EB}" type="pres">
      <dgm:prSet presAssocID="{95F9D143-AD7B-48D5-86BA-EAB877B25CBD}" presName="imagNode" presStyleLbl="fgImgPlace1" presStyleIdx="1" presStyleCnt="2"/>
      <dgm:spPr/>
    </dgm:pt>
  </dgm:ptLst>
  <dgm:cxnLst>
    <dgm:cxn modelId="{168A062B-7EE9-4ED0-B771-9F5BFDDE11C4}" type="presOf" srcId="{95F9D143-AD7B-48D5-86BA-EAB877B25CBD}" destId="{3A6926C4-48C9-4927-9F2E-4CF17908E754}" srcOrd="1" destOrd="0" presId="urn:microsoft.com/office/officeart/2005/8/layout/hList7"/>
    <dgm:cxn modelId="{721915F1-DBBA-4601-A150-0C96FB33C04D}" type="presOf" srcId="{95F9D143-AD7B-48D5-86BA-EAB877B25CBD}" destId="{6DA0BA01-992D-443C-9DF3-413D66A77246}" srcOrd="0" destOrd="0" presId="urn:microsoft.com/office/officeart/2005/8/layout/hList7"/>
    <dgm:cxn modelId="{24E69E28-C54A-4471-AB04-6C2384990CCD}" srcId="{4D5B1D5B-7291-439C-A58B-94E438939A49}" destId="{95F9D143-AD7B-48D5-86BA-EAB877B25CBD}" srcOrd="1" destOrd="0" parTransId="{160BCB4F-E2C9-4237-8666-C467D110EA56}" sibTransId="{0DB7F3B0-F22F-4273-998F-C6EDC850AC78}"/>
    <dgm:cxn modelId="{CCC05C4C-F3B5-4F03-BC8E-E8E01B8B562C}" type="presOf" srcId="{B409472C-2BBB-4EB8-AC3F-D1DA4517AA6B}" destId="{2ED15DAF-5D18-45D4-A795-B95FA2BD2E53}" srcOrd="0" destOrd="0" presId="urn:microsoft.com/office/officeart/2005/8/layout/hList7"/>
    <dgm:cxn modelId="{08F3554C-E81E-406F-9FB9-EFA52D44776F}" type="presOf" srcId="{0DB0210D-2FDF-47CE-90B8-B8C365A88BD7}" destId="{55D03E41-C8AD-4E20-9F88-FFDE07F864F0}" srcOrd="1" destOrd="0" presId="urn:microsoft.com/office/officeart/2005/8/layout/hList7"/>
    <dgm:cxn modelId="{4F5C1E2C-6075-4CE5-BD27-9EF2E7DC3251}" type="presOf" srcId="{0DB0210D-2FDF-47CE-90B8-B8C365A88BD7}" destId="{A2591067-85CF-46FF-A58C-407EC7E3C41C}" srcOrd="0" destOrd="0" presId="urn:microsoft.com/office/officeart/2005/8/layout/hList7"/>
    <dgm:cxn modelId="{257171DC-707A-4D3B-A510-B53F569BD8B0}" srcId="{4D5B1D5B-7291-439C-A58B-94E438939A49}" destId="{0DB0210D-2FDF-47CE-90B8-B8C365A88BD7}" srcOrd="0" destOrd="0" parTransId="{A276FC1E-B941-472F-ADCD-4CB8793CAD19}" sibTransId="{B409472C-2BBB-4EB8-AC3F-D1DA4517AA6B}"/>
    <dgm:cxn modelId="{E6A1E1FA-AFF8-47E0-A0C2-2B4D95E0CE6E}" type="presOf" srcId="{4D5B1D5B-7291-439C-A58B-94E438939A49}" destId="{8638D441-6CD7-477C-9FA8-FF727ED4DAAE}" srcOrd="0" destOrd="0" presId="urn:microsoft.com/office/officeart/2005/8/layout/hList7"/>
    <dgm:cxn modelId="{FB29F038-A8A6-4868-BB35-890003785243}" type="presParOf" srcId="{8638D441-6CD7-477C-9FA8-FF727ED4DAAE}" destId="{296AC34E-FBAE-47E5-8C67-34BF8262ABC2}" srcOrd="0" destOrd="0" presId="urn:microsoft.com/office/officeart/2005/8/layout/hList7"/>
    <dgm:cxn modelId="{4E8DEA8F-DBDB-4E06-AF6A-89097F07AAEE}" type="presParOf" srcId="{8638D441-6CD7-477C-9FA8-FF727ED4DAAE}" destId="{4D6FC086-C85E-4954-9C2B-3D3A54662A46}" srcOrd="1" destOrd="0" presId="urn:microsoft.com/office/officeart/2005/8/layout/hList7"/>
    <dgm:cxn modelId="{4899D37C-1C32-4912-9AF5-1ADB50A99F4D}" type="presParOf" srcId="{4D6FC086-C85E-4954-9C2B-3D3A54662A46}" destId="{B3D16B8E-B55F-4AD9-8817-D80506C3C7CC}" srcOrd="0" destOrd="0" presId="urn:microsoft.com/office/officeart/2005/8/layout/hList7"/>
    <dgm:cxn modelId="{E9B80897-C297-4CCC-B0FF-129785BD545D}" type="presParOf" srcId="{B3D16B8E-B55F-4AD9-8817-D80506C3C7CC}" destId="{A2591067-85CF-46FF-A58C-407EC7E3C41C}" srcOrd="0" destOrd="0" presId="urn:microsoft.com/office/officeart/2005/8/layout/hList7"/>
    <dgm:cxn modelId="{62D787F2-78EE-43E0-B1D8-DDA312EFB12F}" type="presParOf" srcId="{B3D16B8E-B55F-4AD9-8817-D80506C3C7CC}" destId="{55D03E41-C8AD-4E20-9F88-FFDE07F864F0}" srcOrd="1" destOrd="0" presId="urn:microsoft.com/office/officeart/2005/8/layout/hList7"/>
    <dgm:cxn modelId="{E1D8B8CF-D615-4D51-879D-ED67081A0CCE}" type="presParOf" srcId="{B3D16B8E-B55F-4AD9-8817-D80506C3C7CC}" destId="{E5750A96-9F69-453E-B765-31DCA2691703}" srcOrd="2" destOrd="0" presId="urn:microsoft.com/office/officeart/2005/8/layout/hList7"/>
    <dgm:cxn modelId="{34E54D69-F8B9-4F0A-8510-E8D9241BFCBD}" type="presParOf" srcId="{B3D16B8E-B55F-4AD9-8817-D80506C3C7CC}" destId="{19A7FFB4-9026-4523-A5B3-56CE264A721D}" srcOrd="3" destOrd="0" presId="urn:microsoft.com/office/officeart/2005/8/layout/hList7"/>
    <dgm:cxn modelId="{9405DCE2-0904-441D-AF4F-4A0D2DCFFD72}" type="presParOf" srcId="{4D6FC086-C85E-4954-9C2B-3D3A54662A46}" destId="{2ED15DAF-5D18-45D4-A795-B95FA2BD2E53}" srcOrd="1" destOrd="0" presId="urn:microsoft.com/office/officeart/2005/8/layout/hList7"/>
    <dgm:cxn modelId="{C885AC80-C5B6-4FBD-97FF-9C6B10BB4460}" type="presParOf" srcId="{4D6FC086-C85E-4954-9C2B-3D3A54662A46}" destId="{3C27795A-BC47-48F6-9CF4-7D544F432F03}" srcOrd="2" destOrd="0" presId="urn:microsoft.com/office/officeart/2005/8/layout/hList7"/>
    <dgm:cxn modelId="{C58D1FCD-B765-4452-8DCF-2445BDE12291}" type="presParOf" srcId="{3C27795A-BC47-48F6-9CF4-7D544F432F03}" destId="{6DA0BA01-992D-443C-9DF3-413D66A77246}" srcOrd="0" destOrd="0" presId="urn:microsoft.com/office/officeart/2005/8/layout/hList7"/>
    <dgm:cxn modelId="{2E582F0D-94AC-41CF-9779-94E032C14311}" type="presParOf" srcId="{3C27795A-BC47-48F6-9CF4-7D544F432F03}" destId="{3A6926C4-48C9-4927-9F2E-4CF17908E754}" srcOrd="1" destOrd="0" presId="urn:microsoft.com/office/officeart/2005/8/layout/hList7"/>
    <dgm:cxn modelId="{3018352E-047E-4AF6-84CB-2143FF57997B}" type="presParOf" srcId="{3C27795A-BC47-48F6-9CF4-7D544F432F03}" destId="{4796EA6C-A46F-4474-A49F-FF99BC6E71C1}" srcOrd="2" destOrd="0" presId="urn:microsoft.com/office/officeart/2005/8/layout/hList7"/>
    <dgm:cxn modelId="{DE410E47-BAA8-460B-9E63-E3ECEA6CFCAE}" type="presParOf" srcId="{3C27795A-BC47-48F6-9CF4-7D544F432F03}" destId="{452E268D-A93A-4925-9169-64E6ED5588EB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AB42B04-A132-48D6-AB4F-D1371BD86A7B}" type="doc">
      <dgm:prSet loTypeId="urn:microsoft.com/office/officeart/2005/8/layout/vList3" loCatId="list" qsTypeId="urn:microsoft.com/office/officeart/2005/8/quickstyle/simple5" qsCatId="simple" csTypeId="urn:microsoft.com/office/officeart/2005/8/colors/colorful4" csCatId="colorful"/>
      <dgm:spPr/>
      <dgm:t>
        <a:bodyPr/>
        <a:lstStyle/>
        <a:p>
          <a:endParaRPr lang="es-ES"/>
        </a:p>
      </dgm:t>
    </dgm:pt>
    <dgm:pt modelId="{4C2A617B-26DB-4C64-BB3C-4B68117E99C0}">
      <dgm:prSet/>
      <dgm:spPr/>
      <dgm:t>
        <a:bodyPr/>
        <a:lstStyle/>
        <a:p>
          <a:pPr rtl="0"/>
          <a:r>
            <a:rPr lang="es-CO" b="1" smtClean="0"/>
            <a:t>ACTIVIDAD 3</a:t>
          </a:r>
          <a:r>
            <a:rPr lang="es-ES" b="1" smtClean="0"/>
            <a:t/>
          </a:r>
          <a:br>
            <a:rPr lang="es-ES" b="1" smtClean="0"/>
          </a:br>
          <a:endParaRPr lang="es-ES"/>
        </a:p>
      </dgm:t>
    </dgm:pt>
    <dgm:pt modelId="{18C9DE49-3699-43A4-991C-412FD3345420}" type="parTrans" cxnId="{E09C1B99-3233-4633-8972-AC4D32562105}">
      <dgm:prSet/>
      <dgm:spPr/>
      <dgm:t>
        <a:bodyPr/>
        <a:lstStyle/>
        <a:p>
          <a:endParaRPr lang="es-ES"/>
        </a:p>
      </dgm:t>
    </dgm:pt>
    <dgm:pt modelId="{662D1944-F557-425E-B264-87EF6C4F7E66}" type="sibTrans" cxnId="{E09C1B99-3233-4633-8972-AC4D32562105}">
      <dgm:prSet/>
      <dgm:spPr/>
      <dgm:t>
        <a:bodyPr/>
        <a:lstStyle/>
        <a:p>
          <a:endParaRPr lang="es-ES"/>
        </a:p>
      </dgm:t>
    </dgm:pt>
    <dgm:pt modelId="{1E1FA4ED-3188-4536-89B1-152AA60DB9A6}" type="pres">
      <dgm:prSet presAssocID="{4AB42B04-A132-48D6-AB4F-D1371BD86A7B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FC6655C-78AA-43BF-80FA-B834C8E7464A}" type="pres">
      <dgm:prSet presAssocID="{4C2A617B-26DB-4C64-BB3C-4B68117E99C0}" presName="composite" presStyleCnt="0"/>
      <dgm:spPr/>
    </dgm:pt>
    <dgm:pt modelId="{91538E5C-7690-4FBA-8DFC-F5391B77D0AD}" type="pres">
      <dgm:prSet presAssocID="{4C2A617B-26DB-4C64-BB3C-4B68117E99C0}" presName="imgShp" presStyleLbl="fgImgPlace1" presStyleIdx="0" presStyleCnt="1"/>
      <dgm:spPr/>
    </dgm:pt>
    <dgm:pt modelId="{4ADFAAEC-AFD3-4AF8-8CC8-8B125A737041}" type="pres">
      <dgm:prSet presAssocID="{4C2A617B-26DB-4C64-BB3C-4B68117E99C0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AAA028A-DCA8-41C6-8867-B95CB308FDD3}" type="presOf" srcId="{4C2A617B-26DB-4C64-BB3C-4B68117E99C0}" destId="{4ADFAAEC-AFD3-4AF8-8CC8-8B125A737041}" srcOrd="0" destOrd="0" presId="urn:microsoft.com/office/officeart/2005/8/layout/vList3"/>
    <dgm:cxn modelId="{D8A9A562-212B-4B3E-9F35-B4CABFD3E839}" type="presOf" srcId="{4AB42B04-A132-48D6-AB4F-D1371BD86A7B}" destId="{1E1FA4ED-3188-4536-89B1-152AA60DB9A6}" srcOrd="0" destOrd="0" presId="urn:microsoft.com/office/officeart/2005/8/layout/vList3"/>
    <dgm:cxn modelId="{E09C1B99-3233-4633-8972-AC4D32562105}" srcId="{4AB42B04-A132-48D6-AB4F-D1371BD86A7B}" destId="{4C2A617B-26DB-4C64-BB3C-4B68117E99C0}" srcOrd="0" destOrd="0" parTransId="{18C9DE49-3699-43A4-991C-412FD3345420}" sibTransId="{662D1944-F557-425E-B264-87EF6C4F7E66}"/>
    <dgm:cxn modelId="{9B4338C3-E860-45F9-8BC9-31A2627241A4}" type="presParOf" srcId="{1E1FA4ED-3188-4536-89B1-152AA60DB9A6}" destId="{2FC6655C-78AA-43BF-80FA-B834C8E7464A}" srcOrd="0" destOrd="0" presId="urn:microsoft.com/office/officeart/2005/8/layout/vList3"/>
    <dgm:cxn modelId="{7FAB99ED-F988-4505-9B2A-8AFFC4BD973E}" type="presParOf" srcId="{2FC6655C-78AA-43BF-80FA-B834C8E7464A}" destId="{91538E5C-7690-4FBA-8DFC-F5391B77D0AD}" srcOrd="0" destOrd="0" presId="urn:microsoft.com/office/officeart/2005/8/layout/vList3"/>
    <dgm:cxn modelId="{A555FF18-661D-4756-88C3-F0E7A30BE0CB}" type="presParOf" srcId="{2FC6655C-78AA-43BF-80FA-B834C8E7464A}" destId="{4ADFAAEC-AFD3-4AF8-8CC8-8B125A737041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D8D95409-0FA0-498D-9301-01562308A608}" type="doc">
      <dgm:prSet loTypeId="urn:microsoft.com/office/officeart/2005/8/layout/pyramid2" loCatId="pyramid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s-ES"/>
        </a:p>
      </dgm:t>
    </dgm:pt>
    <dgm:pt modelId="{F7ADABDA-B6BC-45D0-AB73-FE453AF840A2}">
      <dgm:prSet custT="1"/>
      <dgm:spPr/>
      <dgm:t>
        <a:bodyPr/>
        <a:lstStyle/>
        <a:p>
          <a:pPr rtl="0"/>
          <a:r>
            <a:rPr lang="es-CO" sz="14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Al finalizar, el taller propone un acuerdo institucional, en el que se manifiestan las tareas a desarrollar, los líderes de los procesos pedagógicos y administrativos y las responsabilidades gubernamentales, potenciar el trabajo colectivo y la puesta en marcha o consolidación de Experiencias Pedagógicas Alternativas, la conformación de Círculos Pedagógicos.</a:t>
          </a:r>
          <a:endParaRPr lang="es-ES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A1DCC2A-656D-4FF6-A3C4-8A4A2C226579}" type="parTrans" cxnId="{C90B63D5-B8F2-40CB-A132-FDD6F57AF9AC}">
      <dgm:prSet/>
      <dgm:spPr/>
      <dgm:t>
        <a:bodyPr/>
        <a:lstStyle/>
        <a:p>
          <a:endParaRPr lang="es-E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D8A6C5-3448-4691-9935-4F686FF5578E}" type="sibTrans" cxnId="{C90B63D5-B8F2-40CB-A132-FDD6F57AF9AC}">
      <dgm:prSet/>
      <dgm:spPr/>
      <dgm:t>
        <a:bodyPr/>
        <a:lstStyle/>
        <a:p>
          <a:endParaRPr lang="es-E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90C7F6F-7FB7-44B2-837A-2838C9973E1B}">
      <dgm:prSet custT="1"/>
      <dgm:spPr/>
      <dgm:t>
        <a:bodyPr/>
        <a:lstStyle/>
        <a:p>
          <a:pPr rtl="0"/>
          <a:r>
            <a:rPr lang="es-CO" sz="14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 realizará la sistematización y síntesis que serán enviadas al correo: desobedienciadiae@gmail.com.</a:t>
          </a:r>
          <a:endParaRPr lang="es-ES" sz="14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E5A94A2-C49A-41C8-84ED-CDD13E1D506B}" type="parTrans" cxnId="{4D9593C6-422F-4FE9-8E7D-2F33AFA8BE9D}">
      <dgm:prSet/>
      <dgm:spPr/>
      <dgm:t>
        <a:bodyPr/>
        <a:lstStyle/>
        <a:p>
          <a:endParaRPr lang="es-E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2F6DAC7-7776-43CB-AE18-00344178DEA9}" type="sibTrans" cxnId="{4D9593C6-422F-4FE9-8E7D-2F33AFA8BE9D}">
      <dgm:prSet/>
      <dgm:spPr/>
      <dgm:t>
        <a:bodyPr/>
        <a:lstStyle/>
        <a:p>
          <a:endParaRPr lang="es-ES" sz="20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C0819D3-AD40-440D-935F-A738CDCCFB27}" type="pres">
      <dgm:prSet presAssocID="{D8D95409-0FA0-498D-9301-01562308A608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s-ES"/>
        </a:p>
      </dgm:t>
    </dgm:pt>
    <dgm:pt modelId="{A7EE316A-0AC4-4341-A839-C33A35E71755}" type="pres">
      <dgm:prSet presAssocID="{D8D95409-0FA0-498D-9301-01562308A608}" presName="pyramid" presStyleLbl="node1" presStyleIdx="0" presStyleCnt="1"/>
      <dgm:spPr/>
    </dgm:pt>
    <dgm:pt modelId="{A6D1D181-3B47-4F05-96C9-AF9128949C44}" type="pres">
      <dgm:prSet presAssocID="{D8D95409-0FA0-498D-9301-01562308A608}" presName="theList" presStyleCnt="0"/>
      <dgm:spPr/>
    </dgm:pt>
    <dgm:pt modelId="{C72DA2C6-7606-4042-A99C-180628C6B804}" type="pres">
      <dgm:prSet presAssocID="{F7ADABDA-B6BC-45D0-AB73-FE453AF840A2}" presName="aNode" presStyleLbl="fgAcc1" presStyleIdx="0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5CCE549-40EB-4AF5-8793-707859DA7F29}" type="pres">
      <dgm:prSet presAssocID="{F7ADABDA-B6BC-45D0-AB73-FE453AF840A2}" presName="aSpace" presStyleCnt="0"/>
      <dgm:spPr/>
    </dgm:pt>
    <dgm:pt modelId="{186B05BF-CEA3-4F88-AA2A-D7259C616DA6}" type="pres">
      <dgm:prSet presAssocID="{490C7F6F-7FB7-44B2-837A-2838C9973E1B}" presName="aNode" presStyleLbl="fgAcc1" presStyleIdx="1" presStyleCnt="2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D7760C1-4324-4C8B-9B89-3712AEF6BD6B}" type="pres">
      <dgm:prSet presAssocID="{490C7F6F-7FB7-44B2-837A-2838C9973E1B}" presName="aSpace" presStyleCnt="0"/>
      <dgm:spPr/>
    </dgm:pt>
  </dgm:ptLst>
  <dgm:cxnLst>
    <dgm:cxn modelId="{4D9593C6-422F-4FE9-8E7D-2F33AFA8BE9D}" srcId="{D8D95409-0FA0-498D-9301-01562308A608}" destId="{490C7F6F-7FB7-44B2-837A-2838C9973E1B}" srcOrd="1" destOrd="0" parTransId="{5E5A94A2-C49A-41C8-84ED-CDD13E1D506B}" sibTransId="{12F6DAC7-7776-43CB-AE18-00344178DEA9}"/>
    <dgm:cxn modelId="{C90B63D5-B8F2-40CB-A132-FDD6F57AF9AC}" srcId="{D8D95409-0FA0-498D-9301-01562308A608}" destId="{F7ADABDA-B6BC-45D0-AB73-FE453AF840A2}" srcOrd="0" destOrd="0" parTransId="{CA1DCC2A-656D-4FF6-A3C4-8A4A2C226579}" sibTransId="{6DD8A6C5-3448-4691-9935-4F686FF5578E}"/>
    <dgm:cxn modelId="{A3EA5EA0-F11E-4BB0-BD50-8ACB071A826C}" type="presOf" srcId="{F7ADABDA-B6BC-45D0-AB73-FE453AF840A2}" destId="{C72DA2C6-7606-4042-A99C-180628C6B804}" srcOrd="0" destOrd="0" presId="urn:microsoft.com/office/officeart/2005/8/layout/pyramid2"/>
    <dgm:cxn modelId="{DC5C3A69-D0AC-437D-9406-2C36C42638FA}" type="presOf" srcId="{490C7F6F-7FB7-44B2-837A-2838C9973E1B}" destId="{186B05BF-CEA3-4F88-AA2A-D7259C616DA6}" srcOrd="0" destOrd="0" presId="urn:microsoft.com/office/officeart/2005/8/layout/pyramid2"/>
    <dgm:cxn modelId="{AB0F1E1C-2392-421D-A321-7669DF51A7BC}" type="presOf" srcId="{D8D95409-0FA0-498D-9301-01562308A608}" destId="{4C0819D3-AD40-440D-935F-A738CDCCFB27}" srcOrd="0" destOrd="0" presId="urn:microsoft.com/office/officeart/2005/8/layout/pyramid2"/>
    <dgm:cxn modelId="{C101D84F-0C38-4107-BAD7-8742C97FEB98}" type="presParOf" srcId="{4C0819D3-AD40-440D-935F-A738CDCCFB27}" destId="{A7EE316A-0AC4-4341-A839-C33A35E71755}" srcOrd="0" destOrd="0" presId="urn:microsoft.com/office/officeart/2005/8/layout/pyramid2"/>
    <dgm:cxn modelId="{AD0EFC16-EB07-4BB1-96D1-7D98505EC924}" type="presParOf" srcId="{4C0819D3-AD40-440D-935F-A738CDCCFB27}" destId="{A6D1D181-3B47-4F05-96C9-AF9128949C44}" srcOrd="1" destOrd="0" presId="urn:microsoft.com/office/officeart/2005/8/layout/pyramid2"/>
    <dgm:cxn modelId="{2081B3D9-0618-4ED1-AA2A-AFBB871989B2}" type="presParOf" srcId="{A6D1D181-3B47-4F05-96C9-AF9128949C44}" destId="{C72DA2C6-7606-4042-A99C-180628C6B804}" srcOrd="0" destOrd="0" presId="urn:microsoft.com/office/officeart/2005/8/layout/pyramid2"/>
    <dgm:cxn modelId="{DF97A72F-39E1-44DB-9336-31F61CF7DF52}" type="presParOf" srcId="{A6D1D181-3B47-4F05-96C9-AF9128949C44}" destId="{A5CCE549-40EB-4AF5-8793-707859DA7F29}" srcOrd="1" destOrd="0" presId="urn:microsoft.com/office/officeart/2005/8/layout/pyramid2"/>
    <dgm:cxn modelId="{9C49E13C-F60F-44C6-ADED-31F16C184EE0}" type="presParOf" srcId="{A6D1D181-3B47-4F05-96C9-AF9128949C44}" destId="{186B05BF-CEA3-4F88-AA2A-D7259C616DA6}" srcOrd="2" destOrd="0" presId="urn:microsoft.com/office/officeart/2005/8/layout/pyramid2"/>
    <dgm:cxn modelId="{BB2A8FF3-9182-4BF1-868B-9523AF905839}" type="presParOf" srcId="{A6D1D181-3B47-4F05-96C9-AF9128949C44}" destId="{9D7760C1-4324-4C8B-9B89-3712AEF6BD6B}" srcOrd="3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12B3CBF4-392F-41C2-A27B-C135A2B180AE}" type="doc">
      <dgm:prSet loTypeId="urn:microsoft.com/office/officeart/2005/8/layout/vList3" loCatId="list" qsTypeId="urn:microsoft.com/office/officeart/2005/8/quickstyle/simple5" qsCatId="simple" csTypeId="urn:microsoft.com/office/officeart/2005/8/colors/colorful5" csCatId="colorful"/>
      <dgm:spPr/>
      <dgm:t>
        <a:bodyPr/>
        <a:lstStyle/>
        <a:p>
          <a:endParaRPr lang="es-ES"/>
        </a:p>
      </dgm:t>
    </dgm:pt>
    <dgm:pt modelId="{77CB9813-0681-4E38-86AB-0E3B7515F9FF}">
      <dgm:prSet/>
      <dgm:spPr/>
      <dgm:t>
        <a:bodyPr/>
        <a:lstStyle/>
        <a:p>
          <a:pPr rtl="0"/>
          <a:r>
            <a:rPr lang="es-CO" b="1" smtClean="0"/>
            <a:t>ACTIVIDAD 4</a:t>
          </a:r>
          <a:r>
            <a:rPr lang="es-ES" b="1" smtClean="0"/>
            <a:t/>
          </a:r>
          <a:br>
            <a:rPr lang="es-ES" b="1" smtClean="0"/>
          </a:br>
          <a:endParaRPr lang="es-ES"/>
        </a:p>
      </dgm:t>
    </dgm:pt>
    <dgm:pt modelId="{400BD0C3-F134-4CE3-A9DC-0AE8555A84DA}" type="parTrans" cxnId="{309EC57E-206F-4221-9FCE-38EB14B21BE7}">
      <dgm:prSet/>
      <dgm:spPr/>
      <dgm:t>
        <a:bodyPr/>
        <a:lstStyle/>
        <a:p>
          <a:endParaRPr lang="es-ES"/>
        </a:p>
      </dgm:t>
    </dgm:pt>
    <dgm:pt modelId="{070C0753-A5FE-4906-A2D2-4703600E5268}" type="sibTrans" cxnId="{309EC57E-206F-4221-9FCE-38EB14B21BE7}">
      <dgm:prSet/>
      <dgm:spPr/>
      <dgm:t>
        <a:bodyPr/>
        <a:lstStyle/>
        <a:p>
          <a:endParaRPr lang="es-ES"/>
        </a:p>
      </dgm:t>
    </dgm:pt>
    <dgm:pt modelId="{96BFE465-B94C-45C8-855A-596B58EE92B6}" type="pres">
      <dgm:prSet presAssocID="{12B3CBF4-392F-41C2-A27B-C135A2B180AE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D1ABDEA-3B6B-44C7-95A3-69B170CD1F85}" type="pres">
      <dgm:prSet presAssocID="{77CB9813-0681-4E38-86AB-0E3B7515F9FF}" presName="composite" presStyleCnt="0"/>
      <dgm:spPr/>
    </dgm:pt>
    <dgm:pt modelId="{B3453491-5849-4B29-966D-0EC78264012B}" type="pres">
      <dgm:prSet presAssocID="{77CB9813-0681-4E38-86AB-0E3B7515F9FF}" presName="imgShp" presStyleLbl="fgImgPlace1" presStyleIdx="0" presStyleCnt="1"/>
      <dgm:spPr/>
    </dgm:pt>
    <dgm:pt modelId="{FAD3E3C7-6C62-4823-BEB1-88898CFB48A3}" type="pres">
      <dgm:prSet presAssocID="{77CB9813-0681-4E38-86AB-0E3B7515F9FF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EA80CBE9-C2AE-456F-91ED-6FB9BD34653F}" type="presOf" srcId="{77CB9813-0681-4E38-86AB-0E3B7515F9FF}" destId="{FAD3E3C7-6C62-4823-BEB1-88898CFB48A3}" srcOrd="0" destOrd="0" presId="urn:microsoft.com/office/officeart/2005/8/layout/vList3"/>
    <dgm:cxn modelId="{309EC57E-206F-4221-9FCE-38EB14B21BE7}" srcId="{12B3CBF4-392F-41C2-A27B-C135A2B180AE}" destId="{77CB9813-0681-4E38-86AB-0E3B7515F9FF}" srcOrd="0" destOrd="0" parTransId="{400BD0C3-F134-4CE3-A9DC-0AE8555A84DA}" sibTransId="{070C0753-A5FE-4906-A2D2-4703600E5268}"/>
    <dgm:cxn modelId="{F059BA83-6FFF-4EA3-B7BF-93146E7AA70D}" type="presOf" srcId="{12B3CBF4-392F-41C2-A27B-C135A2B180AE}" destId="{96BFE465-B94C-45C8-855A-596B58EE92B6}" srcOrd="0" destOrd="0" presId="urn:microsoft.com/office/officeart/2005/8/layout/vList3"/>
    <dgm:cxn modelId="{33B7AFA3-6B90-49D3-A732-6910B4F5C246}" type="presParOf" srcId="{96BFE465-B94C-45C8-855A-596B58EE92B6}" destId="{AD1ABDEA-3B6B-44C7-95A3-69B170CD1F85}" srcOrd="0" destOrd="0" presId="urn:microsoft.com/office/officeart/2005/8/layout/vList3"/>
    <dgm:cxn modelId="{3EDD664C-A6A2-4E2C-987D-B38E7DC05396}" type="presParOf" srcId="{AD1ABDEA-3B6B-44C7-95A3-69B170CD1F85}" destId="{B3453491-5849-4B29-966D-0EC78264012B}" srcOrd="0" destOrd="0" presId="urn:microsoft.com/office/officeart/2005/8/layout/vList3"/>
    <dgm:cxn modelId="{054E98E2-D842-47D6-AB46-018D57FEFB94}" type="presParOf" srcId="{AD1ABDEA-3B6B-44C7-95A3-69B170CD1F85}" destId="{FAD3E3C7-6C62-4823-BEB1-88898CFB48A3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6BCCD26-0296-4C50-8B58-F8FB8EDFA699}" type="doc">
      <dgm:prSet loTypeId="urn:microsoft.com/office/officeart/2005/8/layout/target3" loCatId="relationship" qsTypeId="urn:microsoft.com/office/officeart/2005/8/quickstyle/3d1" qsCatId="3D" csTypeId="urn:microsoft.com/office/officeart/2005/8/colors/colorful5" csCatId="colorful"/>
      <dgm:spPr/>
      <dgm:t>
        <a:bodyPr/>
        <a:lstStyle/>
        <a:p>
          <a:endParaRPr lang="es-ES"/>
        </a:p>
      </dgm:t>
    </dgm:pt>
    <dgm:pt modelId="{E2F929CE-5FE2-4F08-84CF-D72FCF9F0EE6}">
      <dgm:prSet/>
      <dgm:spPr/>
      <dgm:t>
        <a:bodyPr/>
        <a:lstStyle/>
        <a:p>
          <a:pPr rtl="0"/>
          <a:r>
            <a:rPr lang="pt-BR" b="1" dirty="0" smtClean="0"/>
            <a:t>CENTRO DE ESTUDIOS E INVESTIGACIONES DOCENTES - CEID FECODE</a:t>
          </a:r>
          <a:r>
            <a:rPr lang="es-ES" b="1" dirty="0" smtClean="0"/>
            <a:t/>
          </a:r>
          <a:br>
            <a:rPr lang="es-ES" b="1" dirty="0" smtClean="0"/>
          </a:br>
          <a:endParaRPr lang="es-ES" dirty="0"/>
        </a:p>
      </dgm:t>
    </dgm:pt>
    <dgm:pt modelId="{7C6F3D9F-B424-4AD5-B571-CE9D00A4E69D}" type="parTrans" cxnId="{2873F20E-3012-4B60-82A4-EEC5D062C679}">
      <dgm:prSet/>
      <dgm:spPr/>
      <dgm:t>
        <a:bodyPr/>
        <a:lstStyle/>
        <a:p>
          <a:endParaRPr lang="es-ES"/>
        </a:p>
      </dgm:t>
    </dgm:pt>
    <dgm:pt modelId="{E3F7A088-784D-4FBF-A1A3-75535D2AF58F}" type="sibTrans" cxnId="{2873F20E-3012-4B60-82A4-EEC5D062C679}">
      <dgm:prSet/>
      <dgm:spPr/>
      <dgm:t>
        <a:bodyPr/>
        <a:lstStyle/>
        <a:p>
          <a:endParaRPr lang="es-ES"/>
        </a:p>
      </dgm:t>
    </dgm:pt>
    <dgm:pt modelId="{74777AA1-95E2-4992-882A-D5D3CEC73B0B}" type="pres">
      <dgm:prSet presAssocID="{B6BCCD26-0296-4C50-8B58-F8FB8EDFA69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99E8D561-311D-47C5-99D4-4D3B60E8C24D}" type="pres">
      <dgm:prSet presAssocID="{E2F929CE-5FE2-4F08-84CF-D72FCF9F0EE6}" presName="circle1" presStyleLbl="node1" presStyleIdx="0" presStyleCnt="1"/>
      <dgm:spPr/>
    </dgm:pt>
    <dgm:pt modelId="{923BBC94-A2D4-4F6C-BB14-2B0E932485FB}" type="pres">
      <dgm:prSet presAssocID="{E2F929CE-5FE2-4F08-84CF-D72FCF9F0EE6}" presName="space" presStyleCnt="0"/>
      <dgm:spPr/>
    </dgm:pt>
    <dgm:pt modelId="{B446A4A7-0634-4957-9206-0745A1A1DC9A}" type="pres">
      <dgm:prSet presAssocID="{E2F929CE-5FE2-4F08-84CF-D72FCF9F0EE6}" presName="rect1" presStyleLbl="alignAcc1" presStyleIdx="0" presStyleCnt="1"/>
      <dgm:spPr/>
      <dgm:t>
        <a:bodyPr/>
        <a:lstStyle/>
        <a:p>
          <a:endParaRPr lang="es-ES"/>
        </a:p>
      </dgm:t>
    </dgm:pt>
    <dgm:pt modelId="{C579DD30-1D50-4DA5-A61A-D3E1F15A1773}" type="pres">
      <dgm:prSet presAssocID="{E2F929CE-5FE2-4F08-84CF-D72FCF9F0EE6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8EBACD3C-F657-4623-8D9F-D126CB54FE52}" type="presOf" srcId="{E2F929CE-5FE2-4F08-84CF-D72FCF9F0EE6}" destId="{C579DD30-1D50-4DA5-A61A-D3E1F15A1773}" srcOrd="1" destOrd="0" presId="urn:microsoft.com/office/officeart/2005/8/layout/target3"/>
    <dgm:cxn modelId="{2873F20E-3012-4B60-82A4-EEC5D062C679}" srcId="{B6BCCD26-0296-4C50-8B58-F8FB8EDFA699}" destId="{E2F929CE-5FE2-4F08-84CF-D72FCF9F0EE6}" srcOrd="0" destOrd="0" parTransId="{7C6F3D9F-B424-4AD5-B571-CE9D00A4E69D}" sibTransId="{E3F7A088-784D-4FBF-A1A3-75535D2AF58F}"/>
    <dgm:cxn modelId="{846ADD03-87DE-44DF-8B53-DF05CA879E9E}" type="presOf" srcId="{B6BCCD26-0296-4C50-8B58-F8FB8EDFA699}" destId="{74777AA1-95E2-4992-882A-D5D3CEC73B0B}" srcOrd="0" destOrd="0" presId="urn:microsoft.com/office/officeart/2005/8/layout/target3"/>
    <dgm:cxn modelId="{C39A307B-E482-4504-AF5E-EDB722CEF357}" type="presOf" srcId="{E2F929CE-5FE2-4F08-84CF-D72FCF9F0EE6}" destId="{B446A4A7-0634-4957-9206-0745A1A1DC9A}" srcOrd="0" destOrd="0" presId="urn:microsoft.com/office/officeart/2005/8/layout/target3"/>
    <dgm:cxn modelId="{B92651D1-B113-4375-8EA5-FD08EC9A4422}" type="presParOf" srcId="{74777AA1-95E2-4992-882A-D5D3CEC73B0B}" destId="{99E8D561-311D-47C5-99D4-4D3B60E8C24D}" srcOrd="0" destOrd="0" presId="urn:microsoft.com/office/officeart/2005/8/layout/target3"/>
    <dgm:cxn modelId="{9A316EA3-B4D8-42E4-A512-F1F942B2C9AB}" type="presParOf" srcId="{74777AA1-95E2-4992-882A-D5D3CEC73B0B}" destId="{923BBC94-A2D4-4F6C-BB14-2B0E932485FB}" srcOrd="1" destOrd="0" presId="urn:microsoft.com/office/officeart/2005/8/layout/target3"/>
    <dgm:cxn modelId="{F33747D0-2694-4034-AAFC-01CECCED1967}" type="presParOf" srcId="{74777AA1-95E2-4992-882A-D5D3CEC73B0B}" destId="{B446A4A7-0634-4957-9206-0745A1A1DC9A}" srcOrd="2" destOrd="0" presId="urn:microsoft.com/office/officeart/2005/8/layout/target3"/>
    <dgm:cxn modelId="{508A4F79-3231-448C-BABD-6C34968C3BBF}" type="presParOf" srcId="{74777AA1-95E2-4992-882A-D5D3CEC73B0B}" destId="{C579DD30-1D50-4DA5-A61A-D3E1F15A1773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E80DB7-1E66-479A-8016-BCEA44E590D5}" type="doc">
      <dgm:prSet loTypeId="urn:microsoft.com/office/officeart/2005/8/layout/lProcess3" loCatId="process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396C4F8D-5D72-4D55-B14B-614098924C6B}">
      <dgm:prSet/>
      <dgm:spPr/>
      <dgm:t>
        <a:bodyPr/>
        <a:lstStyle/>
        <a:p>
          <a:pPr rtl="0"/>
          <a:r>
            <a:rPr lang="es-CO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 punto de partida de este taller es elaborar una aproximación a la caracterización pedagógica y administrativa de la Institución Educativa, de cara al impacto de estrategias como: Día E, el Índice Sintético de Calidad, Pruebas Estandarizadas SABER y PISA, Programa Todos a Aprender -PTA-, Decreto 230, Decreto 1290, Planes de Mejoramiento, DBA, y todas las formas de rendición de cuentas; estrategias encaminadas a desmontar la concepción de escuela para la formación de sujetos, y a su vez,  posicionar la perversa intención que busca una remuneración docente flexible y dependiente de estos programas a través de políticas de incentivos económicos que desmontan la profesión docente y el salario.  </a:t>
          </a:r>
          <a:endParaRPr lang="es-E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5A4AA41-53B2-42B7-9C17-23700E611A67}" type="parTrans" cxnId="{F62013EF-4486-4A20-A02A-BD664C782D1F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652E07-2246-448C-A16B-2BC62BD25C16}" type="sibTrans" cxnId="{F62013EF-4486-4A20-A02A-BD664C782D1F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727F4AB-5AF6-4468-9BA5-1BCC06471F16}" type="pres">
      <dgm:prSet presAssocID="{92E80DB7-1E66-479A-8016-BCEA44E590D5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CC2FE91C-2F24-426D-8855-51FB511DFD6A}" type="pres">
      <dgm:prSet presAssocID="{396C4F8D-5D72-4D55-B14B-614098924C6B}" presName="horFlow" presStyleCnt="0"/>
      <dgm:spPr/>
    </dgm:pt>
    <dgm:pt modelId="{70520B07-A514-410C-BF93-BE7EE9D66687}" type="pres">
      <dgm:prSet presAssocID="{396C4F8D-5D72-4D55-B14B-614098924C6B}" presName="bigChev" presStyleLbl="node1" presStyleIdx="0" presStyleCnt="1"/>
      <dgm:spPr/>
      <dgm:t>
        <a:bodyPr/>
        <a:lstStyle/>
        <a:p>
          <a:endParaRPr lang="es-ES"/>
        </a:p>
      </dgm:t>
    </dgm:pt>
  </dgm:ptLst>
  <dgm:cxnLst>
    <dgm:cxn modelId="{F62013EF-4486-4A20-A02A-BD664C782D1F}" srcId="{92E80DB7-1E66-479A-8016-BCEA44E590D5}" destId="{396C4F8D-5D72-4D55-B14B-614098924C6B}" srcOrd="0" destOrd="0" parTransId="{25A4AA41-53B2-42B7-9C17-23700E611A67}" sibTransId="{D1652E07-2246-448C-A16B-2BC62BD25C16}"/>
    <dgm:cxn modelId="{63142C3B-E15E-4385-888B-EE8E2B72AA28}" type="presOf" srcId="{396C4F8D-5D72-4D55-B14B-614098924C6B}" destId="{70520B07-A514-410C-BF93-BE7EE9D66687}" srcOrd="0" destOrd="0" presId="urn:microsoft.com/office/officeart/2005/8/layout/lProcess3"/>
    <dgm:cxn modelId="{E9590CE8-72FE-4F44-9723-EAE035AFB0AA}" type="presOf" srcId="{92E80DB7-1E66-479A-8016-BCEA44E590D5}" destId="{1727F4AB-5AF6-4468-9BA5-1BCC06471F16}" srcOrd="0" destOrd="0" presId="urn:microsoft.com/office/officeart/2005/8/layout/lProcess3"/>
    <dgm:cxn modelId="{A82680DC-A7A0-4216-8CFB-8B0E5203FA9E}" type="presParOf" srcId="{1727F4AB-5AF6-4468-9BA5-1BCC06471F16}" destId="{CC2FE91C-2F24-426D-8855-51FB511DFD6A}" srcOrd="0" destOrd="0" presId="urn:microsoft.com/office/officeart/2005/8/layout/lProcess3"/>
    <dgm:cxn modelId="{B75A355A-59EE-4175-801B-970B727ED569}" type="presParOf" srcId="{CC2FE91C-2F24-426D-8855-51FB511DFD6A}" destId="{70520B07-A514-410C-BF93-BE7EE9D66687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B94A1DB-B25B-4C21-BDAC-47DBDACECFF7}" type="doc">
      <dgm:prSet loTypeId="urn:microsoft.com/office/officeart/2005/8/layout/vList3" loCatId="list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2A728F1D-000A-4A4C-9953-A9AFE14AA330}">
      <dgm:prSet/>
      <dgm:spPr/>
      <dgm:t>
        <a:bodyPr/>
        <a:lstStyle/>
        <a:p>
          <a:pPr rtl="0"/>
          <a:r>
            <a:rPr lang="es-CO" b="1" dirty="0" smtClean="0"/>
            <a:t>Propuesta </a:t>
          </a:r>
          <a:r>
            <a:rPr lang="es-ES" b="1" dirty="0" smtClean="0"/>
            <a:t/>
          </a:r>
          <a:br>
            <a:rPr lang="es-ES" b="1" dirty="0" smtClean="0"/>
          </a:br>
          <a:endParaRPr lang="es-ES" dirty="0"/>
        </a:p>
      </dgm:t>
    </dgm:pt>
    <dgm:pt modelId="{BB9DC130-3C9E-4943-857E-080A09F3C1E6}" type="parTrans" cxnId="{6FF784B6-E636-4166-96D0-F07A31F13023}">
      <dgm:prSet/>
      <dgm:spPr/>
      <dgm:t>
        <a:bodyPr/>
        <a:lstStyle/>
        <a:p>
          <a:endParaRPr lang="es-ES"/>
        </a:p>
      </dgm:t>
    </dgm:pt>
    <dgm:pt modelId="{201492DD-15C2-4EBC-A79C-3774D424897A}" type="sibTrans" cxnId="{6FF784B6-E636-4166-96D0-F07A31F13023}">
      <dgm:prSet/>
      <dgm:spPr/>
      <dgm:t>
        <a:bodyPr/>
        <a:lstStyle/>
        <a:p>
          <a:endParaRPr lang="es-ES"/>
        </a:p>
      </dgm:t>
    </dgm:pt>
    <dgm:pt modelId="{8CAF1177-B892-422A-A7FD-EA381E22A648}" type="pres">
      <dgm:prSet presAssocID="{9B94A1DB-B25B-4C21-BDAC-47DBDACECFF7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04B9883-F2DA-4100-961E-5A92E91A5083}" type="pres">
      <dgm:prSet presAssocID="{2A728F1D-000A-4A4C-9953-A9AFE14AA330}" presName="composite" presStyleCnt="0"/>
      <dgm:spPr/>
    </dgm:pt>
    <dgm:pt modelId="{DFE65F52-41F4-41B2-AA20-65657412A11A}" type="pres">
      <dgm:prSet presAssocID="{2A728F1D-000A-4A4C-9953-A9AFE14AA330}" presName="imgShp" presStyleLbl="fgImgPlace1" presStyleIdx="0" presStyleCnt="1" custScaleX="72948" custScaleY="65298"/>
      <dgm:spPr/>
    </dgm:pt>
    <dgm:pt modelId="{D0767659-BD72-4D1A-B37B-FA305653C47F}" type="pres">
      <dgm:prSet presAssocID="{2A728F1D-000A-4A4C-9953-A9AFE14AA330}" presName="txShp" presStyleLbl="node1" presStyleIdx="0" presStyleCnt="1" custScaleY="5597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CC70CCAB-4EAA-4F0B-8C1A-16ED9BF30F2B}" type="presOf" srcId="{9B94A1DB-B25B-4C21-BDAC-47DBDACECFF7}" destId="{8CAF1177-B892-422A-A7FD-EA381E22A648}" srcOrd="0" destOrd="0" presId="urn:microsoft.com/office/officeart/2005/8/layout/vList3"/>
    <dgm:cxn modelId="{C8532999-1678-41AA-A127-81344C26CD26}" type="presOf" srcId="{2A728F1D-000A-4A4C-9953-A9AFE14AA330}" destId="{D0767659-BD72-4D1A-B37B-FA305653C47F}" srcOrd="0" destOrd="0" presId="urn:microsoft.com/office/officeart/2005/8/layout/vList3"/>
    <dgm:cxn modelId="{6FF784B6-E636-4166-96D0-F07A31F13023}" srcId="{9B94A1DB-B25B-4C21-BDAC-47DBDACECFF7}" destId="{2A728F1D-000A-4A4C-9953-A9AFE14AA330}" srcOrd="0" destOrd="0" parTransId="{BB9DC130-3C9E-4943-857E-080A09F3C1E6}" sibTransId="{201492DD-15C2-4EBC-A79C-3774D424897A}"/>
    <dgm:cxn modelId="{F6406AA7-8B61-47C9-A176-62F911779908}" type="presParOf" srcId="{8CAF1177-B892-422A-A7FD-EA381E22A648}" destId="{D04B9883-F2DA-4100-961E-5A92E91A5083}" srcOrd="0" destOrd="0" presId="urn:microsoft.com/office/officeart/2005/8/layout/vList3"/>
    <dgm:cxn modelId="{CDAA7DE9-DAA3-4378-857D-4469973746B1}" type="presParOf" srcId="{D04B9883-F2DA-4100-961E-5A92E91A5083}" destId="{DFE65F52-41F4-41B2-AA20-65657412A11A}" srcOrd="0" destOrd="0" presId="urn:microsoft.com/office/officeart/2005/8/layout/vList3"/>
    <dgm:cxn modelId="{B9803CB6-0C5B-45C7-8D46-98B505117D50}" type="presParOf" srcId="{D04B9883-F2DA-4100-961E-5A92E91A5083}" destId="{D0767659-BD72-4D1A-B37B-FA305653C47F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3143360-EB99-4058-BE3D-419A4B972F86}" type="doc">
      <dgm:prSet loTypeId="urn:microsoft.com/office/officeart/2005/8/layout/vList2" loCatId="list" qsTypeId="urn:microsoft.com/office/officeart/2005/8/quickstyle/simple5" qsCatId="simple" csTypeId="urn:microsoft.com/office/officeart/2005/8/colors/colorful4" csCatId="colorful"/>
      <dgm:spPr/>
      <dgm:t>
        <a:bodyPr/>
        <a:lstStyle/>
        <a:p>
          <a:endParaRPr lang="es-ES"/>
        </a:p>
      </dgm:t>
    </dgm:pt>
    <dgm:pt modelId="{F986CB9C-EDDB-454D-9765-D00054D793E7}">
      <dgm:prSet/>
      <dgm:spPr/>
      <dgm:t>
        <a:bodyPr/>
        <a:lstStyle/>
        <a:p>
          <a:pPr rtl="0"/>
          <a:r>
            <a:rPr lang="es-CO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Conformación de un equipo coordinador docente de dinamizadores y responsables que organizarán previamente el taller alternativo con total autonomía para realizarle ajustes, teniendo en cuenta las dinámicas propias de cada institución educativa.</a:t>
          </a:r>
          <a:endParaRPr lang="es-E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91774A2-DD70-4FA7-962D-708100933E66}" type="parTrans" cxnId="{796ECDE3-F1CC-40B8-BE87-74652F3C242C}">
      <dgm:prSet/>
      <dgm:spPr/>
      <dgm:t>
        <a:bodyPr/>
        <a:lstStyle/>
        <a:p>
          <a:endParaRPr lang="es-ES"/>
        </a:p>
      </dgm:t>
    </dgm:pt>
    <dgm:pt modelId="{9AAFD53A-B344-43DE-9678-F7F97E4C4295}" type="sibTrans" cxnId="{796ECDE3-F1CC-40B8-BE87-74652F3C242C}">
      <dgm:prSet/>
      <dgm:spPr/>
      <dgm:t>
        <a:bodyPr/>
        <a:lstStyle/>
        <a:p>
          <a:endParaRPr lang="es-ES"/>
        </a:p>
      </dgm:t>
    </dgm:pt>
    <dgm:pt modelId="{B0C58460-D845-4FC8-9A24-D22833F6B41A}">
      <dgm:prSet/>
      <dgm:spPr/>
      <dgm:t>
        <a:bodyPr/>
        <a:lstStyle/>
        <a:p>
          <a:pPr rtl="0"/>
          <a:r>
            <a:rPr lang="es-CO" smtClean="0"/>
            <a:t>Este equipo tendrá a su cargo la implementación de la actividad, la recolección de instrumentos, elaboración de conclusiones y envío al correo: desobedienciadiae@gmail.com. </a:t>
          </a:r>
          <a:endParaRPr lang="es-ES"/>
        </a:p>
      </dgm:t>
    </dgm:pt>
    <dgm:pt modelId="{0DC684BC-B188-413F-BD13-3B7695EF1D79}" type="parTrans" cxnId="{AD5FBBC6-941B-40B2-9CE5-D5ACC0772295}">
      <dgm:prSet/>
      <dgm:spPr/>
      <dgm:t>
        <a:bodyPr/>
        <a:lstStyle/>
        <a:p>
          <a:endParaRPr lang="es-ES"/>
        </a:p>
      </dgm:t>
    </dgm:pt>
    <dgm:pt modelId="{73B35C5A-C1FD-4C1C-8393-C7981FC715DE}" type="sibTrans" cxnId="{AD5FBBC6-941B-40B2-9CE5-D5ACC0772295}">
      <dgm:prSet/>
      <dgm:spPr/>
      <dgm:t>
        <a:bodyPr/>
        <a:lstStyle/>
        <a:p>
          <a:endParaRPr lang="es-ES"/>
        </a:p>
      </dgm:t>
    </dgm:pt>
    <dgm:pt modelId="{91C55C34-67C6-4A19-83B7-87B6ECCF0AC3}" type="pres">
      <dgm:prSet presAssocID="{33143360-EB99-4058-BE3D-419A4B972F8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C916E614-3322-40A5-A045-4C51E229E451}" type="pres">
      <dgm:prSet presAssocID="{F986CB9C-EDDB-454D-9765-D00054D793E7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0E76C3F-5D3F-42E5-8E3D-B04457DA0722}" type="pres">
      <dgm:prSet presAssocID="{9AAFD53A-B344-43DE-9678-F7F97E4C4295}" presName="spacer" presStyleCnt="0"/>
      <dgm:spPr/>
    </dgm:pt>
    <dgm:pt modelId="{5B25534C-D41F-48CF-91B1-BC36B5DC49E7}" type="pres">
      <dgm:prSet presAssocID="{B0C58460-D845-4FC8-9A24-D22833F6B41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AD5FBBC6-941B-40B2-9CE5-D5ACC0772295}" srcId="{33143360-EB99-4058-BE3D-419A4B972F86}" destId="{B0C58460-D845-4FC8-9A24-D22833F6B41A}" srcOrd="1" destOrd="0" parTransId="{0DC684BC-B188-413F-BD13-3B7695EF1D79}" sibTransId="{73B35C5A-C1FD-4C1C-8393-C7981FC715DE}"/>
    <dgm:cxn modelId="{F5557506-B2BB-4FDB-A483-BA5781DA4AB6}" type="presOf" srcId="{33143360-EB99-4058-BE3D-419A4B972F86}" destId="{91C55C34-67C6-4A19-83B7-87B6ECCF0AC3}" srcOrd="0" destOrd="0" presId="urn:microsoft.com/office/officeart/2005/8/layout/vList2"/>
    <dgm:cxn modelId="{61AA9EF0-3421-48EA-9F78-3019BCE6F870}" type="presOf" srcId="{B0C58460-D845-4FC8-9A24-D22833F6B41A}" destId="{5B25534C-D41F-48CF-91B1-BC36B5DC49E7}" srcOrd="0" destOrd="0" presId="urn:microsoft.com/office/officeart/2005/8/layout/vList2"/>
    <dgm:cxn modelId="{796ECDE3-F1CC-40B8-BE87-74652F3C242C}" srcId="{33143360-EB99-4058-BE3D-419A4B972F86}" destId="{F986CB9C-EDDB-454D-9765-D00054D793E7}" srcOrd="0" destOrd="0" parTransId="{591774A2-DD70-4FA7-962D-708100933E66}" sibTransId="{9AAFD53A-B344-43DE-9678-F7F97E4C4295}"/>
    <dgm:cxn modelId="{DE31E265-16C5-4A9F-8CFC-AFD126970E0E}" type="presOf" srcId="{F986CB9C-EDDB-454D-9765-D00054D793E7}" destId="{C916E614-3322-40A5-A045-4C51E229E451}" srcOrd="0" destOrd="0" presId="urn:microsoft.com/office/officeart/2005/8/layout/vList2"/>
    <dgm:cxn modelId="{BD3F05EB-8B19-4F32-9186-D0B71940D873}" type="presParOf" srcId="{91C55C34-67C6-4A19-83B7-87B6ECCF0AC3}" destId="{C916E614-3322-40A5-A045-4C51E229E451}" srcOrd="0" destOrd="0" presId="urn:microsoft.com/office/officeart/2005/8/layout/vList2"/>
    <dgm:cxn modelId="{8DFD039D-A08D-4DC8-A670-BA624BE44656}" type="presParOf" srcId="{91C55C34-67C6-4A19-83B7-87B6ECCF0AC3}" destId="{30E76C3F-5D3F-42E5-8E3D-B04457DA0722}" srcOrd="1" destOrd="0" presId="urn:microsoft.com/office/officeart/2005/8/layout/vList2"/>
    <dgm:cxn modelId="{F01486F2-58F1-4B47-ACE0-0299BBBDABD6}" type="presParOf" srcId="{91C55C34-67C6-4A19-83B7-87B6ECCF0AC3}" destId="{5B25534C-D41F-48CF-91B1-BC36B5DC49E7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27A6540-9F87-4FD6-87EA-BA3D759BF885}" type="doc">
      <dgm:prSet loTypeId="urn:microsoft.com/office/officeart/2005/8/layout/vList3" loCatId="list" qsTypeId="urn:microsoft.com/office/officeart/2005/8/quickstyle/simple5" qsCatId="simple" csTypeId="urn:microsoft.com/office/officeart/2005/8/colors/colorful5" csCatId="colorful"/>
      <dgm:spPr/>
      <dgm:t>
        <a:bodyPr/>
        <a:lstStyle/>
        <a:p>
          <a:endParaRPr lang="es-ES"/>
        </a:p>
      </dgm:t>
    </dgm:pt>
    <dgm:pt modelId="{CB216CCF-9376-4314-A6D6-0FA65945B5BF}">
      <dgm:prSet/>
      <dgm:spPr/>
      <dgm:t>
        <a:bodyPr/>
        <a:lstStyle/>
        <a:p>
          <a:pPr rtl="0"/>
          <a:r>
            <a:rPr lang="es-CO" b="1" dirty="0" smtClean="0"/>
            <a:t>Actividad Previa</a:t>
          </a:r>
          <a:r>
            <a:rPr lang="es-ES" b="1" dirty="0" smtClean="0"/>
            <a:t/>
          </a:r>
          <a:br>
            <a:rPr lang="es-ES" b="1" dirty="0" smtClean="0"/>
          </a:br>
          <a:endParaRPr lang="es-ES" dirty="0"/>
        </a:p>
      </dgm:t>
    </dgm:pt>
    <dgm:pt modelId="{0DC57612-FD1B-4476-A694-19FCB044A7EF}" type="parTrans" cxnId="{D22B2A10-2A8F-4BA3-A2F7-93FCE26B4C1D}">
      <dgm:prSet/>
      <dgm:spPr/>
      <dgm:t>
        <a:bodyPr/>
        <a:lstStyle/>
        <a:p>
          <a:endParaRPr lang="es-ES"/>
        </a:p>
      </dgm:t>
    </dgm:pt>
    <dgm:pt modelId="{8DC55654-FDC8-4634-826D-15766AFB1B0F}" type="sibTrans" cxnId="{D22B2A10-2A8F-4BA3-A2F7-93FCE26B4C1D}">
      <dgm:prSet/>
      <dgm:spPr/>
      <dgm:t>
        <a:bodyPr/>
        <a:lstStyle/>
        <a:p>
          <a:endParaRPr lang="es-ES"/>
        </a:p>
      </dgm:t>
    </dgm:pt>
    <dgm:pt modelId="{04690B8A-D799-481A-83ED-5BE3F05CFCA2}" type="pres">
      <dgm:prSet presAssocID="{E27A6540-9F87-4FD6-87EA-BA3D759BF885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2F644CC-8F7B-4333-A978-069B7F338C14}" type="pres">
      <dgm:prSet presAssocID="{CB216CCF-9376-4314-A6D6-0FA65945B5BF}" presName="composite" presStyleCnt="0"/>
      <dgm:spPr/>
    </dgm:pt>
    <dgm:pt modelId="{24ED4773-CEC7-4CA7-80EB-E1310354F6F3}" type="pres">
      <dgm:prSet presAssocID="{CB216CCF-9376-4314-A6D6-0FA65945B5BF}" presName="imgShp" presStyleLbl="fgImgPlace1" presStyleIdx="0" presStyleCnt="1"/>
      <dgm:spPr/>
    </dgm:pt>
    <dgm:pt modelId="{193B6751-F9D8-4346-9F84-F01FE3E55F5C}" type="pres">
      <dgm:prSet presAssocID="{CB216CCF-9376-4314-A6D6-0FA65945B5BF}" presName="txShp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FAC3CB9-275C-4677-AD51-5CB2C2AB4613}" type="presOf" srcId="{E27A6540-9F87-4FD6-87EA-BA3D759BF885}" destId="{04690B8A-D799-481A-83ED-5BE3F05CFCA2}" srcOrd="0" destOrd="0" presId="urn:microsoft.com/office/officeart/2005/8/layout/vList3"/>
    <dgm:cxn modelId="{D22B2A10-2A8F-4BA3-A2F7-93FCE26B4C1D}" srcId="{E27A6540-9F87-4FD6-87EA-BA3D759BF885}" destId="{CB216CCF-9376-4314-A6D6-0FA65945B5BF}" srcOrd="0" destOrd="0" parTransId="{0DC57612-FD1B-4476-A694-19FCB044A7EF}" sibTransId="{8DC55654-FDC8-4634-826D-15766AFB1B0F}"/>
    <dgm:cxn modelId="{7204B77C-05A2-441B-888A-C2CA670FDCE7}" type="presOf" srcId="{CB216CCF-9376-4314-A6D6-0FA65945B5BF}" destId="{193B6751-F9D8-4346-9F84-F01FE3E55F5C}" srcOrd="0" destOrd="0" presId="urn:microsoft.com/office/officeart/2005/8/layout/vList3"/>
    <dgm:cxn modelId="{56634F42-FC02-4A4F-AC26-6459F959BD19}" type="presParOf" srcId="{04690B8A-D799-481A-83ED-5BE3F05CFCA2}" destId="{82F644CC-8F7B-4333-A978-069B7F338C14}" srcOrd="0" destOrd="0" presId="urn:microsoft.com/office/officeart/2005/8/layout/vList3"/>
    <dgm:cxn modelId="{20930A55-924D-4445-AA1D-F6940A417700}" type="presParOf" srcId="{82F644CC-8F7B-4333-A978-069B7F338C14}" destId="{24ED4773-CEC7-4CA7-80EB-E1310354F6F3}" srcOrd="0" destOrd="0" presId="urn:microsoft.com/office/officeart/2005/8/layout/vList3"/>
    <dgm:cxn modelId="{6132705F-5EF6-4AF0-A794-C3AFF9A6C5FF}" type="presParOf" srcId="{82F644CC-8F7B-4333-A978-069B7F338C14}" destId="{193B6751-F9D8-4346-9F84-F01FE3E55F5C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D457A4A-5EC0-471B-A01E-07595B7EC0A2}" type="doc">
      <dgm:prSet loTypeId="urn:microsoft.com/office/officeart/2005/8/layout/target3" loCatId="relationship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E2071E6F-DABE-44EF-864D-E62618FA3CE7}">
      <dgm:prSet/>
      <dgm:spPr/>
      <dgm:t>
        <a:bodyPr/>
        <a:lstStyle/>
        <a:p>
          <a:pPr rtl="0"/>
          <a:r>
            <a:rPr lang="es-CO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Actividad 1 </a:t>
          </a:r>
        </a:p>
        <a:p>
          <a:pPr rtl="0"/>
          <a:r>
            <a:rPr lang="es-CO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Realizar reflexión inicial sobre “el para qué de la escuela”.</a:t>
          </a:r>
          <a:endParaRPr lang="es-E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079F9D8-4425-492B-AF01-C1F61CE43E0D}" type="parTrans" cxnId="{978E2A4B-FF96-490B-924E-101FA7AD69B3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1EB0B53-A740-41C6-B52D-CBEFC0B14040}" type="sibTrans" cxnId="{978E2A4B-FF96-490B-924E-101FA7AD69B3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AF61AA6-952C-4ED6-B5FA-99FEEFB8E8E6}">
      <dgm:prSet/>
      <dgm:spPr/>
      <dgm:t>
        <a:bodyPr/>
        <a:lstStyle/>
        <a:p>
          <a:pPr rtl="0"/>
          <a:r>
            <a:rPr lang="es-CO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Actividad 2</a:t>
          </a:r>
          <a:r>
            <a: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pPr rtl="0"/>
          <a:r>
            <a:rPr lang="es-CO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Diagnóstico de la realidad de la institución educativa.</a:t>
          </a:r>
          <a:endParaRPr lang="es-E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BF7812C-4A89-4571-B2EF-2FB0DD14984D}" type="parTrans" cxnId="{6623E7A4-FC41-4887-908A-4197C6EC68F3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11AFCA8-4030-4577-8CE9-C8AA0FCFE64C}" type="sibTrans" cxnId="{6623E7A4-FC41-4887-908A-4197C6EC68F3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3A6BC07-937C-484F-92EB-394E3C259ABA}">
      <dgm:prSet/>
      <dgm:spPr/>
      <dgm:t>
        <a:bodyPr/>
        <a:lstStyle/>
        <a:p>
          <a:pPr rtl="0"/>
          <a:r>
            <a:rPr lang="es-CO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Actividad 3</a:t>
          </a:r>
          <a:r>
            <a: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pPr rtl="0"/>
          <a:r>
            <a:rPr lang="es-CO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Impacto de las políticas educativas en la situación actual de la escuela.</a:t>
          </a:r>
          <a:endParaRPr lang="es-E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B22EFA7-CFB9-41D2-9875-56840DB5A167}" type="parTrans" cxnId="{34C244CE-1A1D-4203-B3D9-0BCAF67E39E8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004B5BA-B351-4F6A-AAAC-B6806C968749}" type="sibTrans" cxnId="{34C244CE-1A1D-4203-B3D9-0BCAF67E39E8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FB70AE36-9AD4-4476-824F-0D4DE63EE69D}">
      <dgm:prSet/>
      <dgm:spPr/>
      <dgm:t>
        <a:bodyPr/>
        <a:lstStyle/>
        <a:p>
          <a:pPr rtl="0"/>
          <a:r>
            <a:rPr lang="es-CO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Actividad 4</a:t>
          </a:r>
          <a:r>
            <a:rPr lang="es-ES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pPr rtl="0"/>
          <a:r>
            <a:rPr lang="es-CO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Propuestas alternativas para la institución.</a:t>
          </a:r>
          <a:endParaRPr lang="es-ES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45A95D0-9212-4E6C-B218-C89260417599}" type="parTrans" cxnId="{19589D15-E45C-479C-B351-4814AE82D254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B24C5BC-0985-48EE-B449-CCABAFD0C7CB}" type="sibTrans" cxnId="{19589D15-E45C-479C-B351-4814AE82D254}">
      <dgm:prSet/>
      <dgm:spPr/>
      <dgm:t>
        <a:bodyPr/>
        <a:lstStyle/>
        <a:p>
          <a:endParaRPr lang="es-ES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950ACA3-FE4A-45BC-8FBA-333E97769795}" type="pres">
      <dgm:prSet presAssocID="{8D457A4A-5EC0-471B-A01E-07595B7EC0A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57AF42C8-C853-4709-8DEB-17744DEE8FAF}" type="pres">
      <dgm:prSet presAssocID="{E2071E6F-DABE-44EF-864D-E62618FA3CE7}" presName="circle1" presStyleLbl="node1" presStyleIdx="0" presStyleCnt="4"/>
      <dgm:spPr/>
    </dgm:pt>
    <dgm:pt modelId="{F308930C-B92D-4189-AAED-93C212F6AF85}" type="pres">
      <dgm:prSet presAssocID="{E2071E6F-DABE-44EF-864D-E62618FA3CE7}" presName="space" presStyleCnt="0"/>
      <dgm:spPr/>
    </dgm:pt>
    <dgm:pt modelId="{C094CC28-3975-4FAE-99E5-4C993816A789}" type="pres">
      <dgm:prSet presAssocID="{E2071E6F-DABE-44EF-864D-E62618FA3CE7}" presName="rect1" presStyleLbl="alignAcc1" presStyleIdx="0" presStyleCnt="4"/>
      <dgm:spPr/>
      <dgm:t>
        <a:bodyPr/>
        <a:lstStyle/>
        <a:p>
          <a:endParaRPr lang="es-ES"/>
        </a:p>
      </dgm:t>
    </dgm:pt>
    <dgm:pt modelId="{BC9983B3-06E6-4F9E-9DAC-A321E609F152}" type="pres">
      <dgm:prSet presAssocID="{EAF61AA6-952C-4ED6-B5FA-99FEEFB8E8E6}" presName="vertSpace2" presStyleLbl="node1" presStyleIdx="0" presStyleCnt="4"/>
      <dgm:spPr/>
    </dgm:pt>
    <dgm:pt modelId="{E54A7736-2E6C-4EB3-91A0-297E5751A25B}" type="pres">
      <dgm:prSet presAssocID="{EAF61AA6-952C-4ED6-B5FA-99FEEFB8E8E6}" presName="circle2" presStyleLbl="node1" presStyleIdx="1" presStyleCnt="4"/>
      <dgm:spPr/>
    </dgm:pt>
    <dgm:pt modelId="{B15AE540-4CE3-4142-860E-6A742930F5E9}" type="pres">
      <dgm:prSet presAssocID="{EAF61AA6-952C-4ED6-B5FA-99FEEFB8E8E6}" presName="rect2" presStyleLbl="alignAcc1" presStyleIdx="1" presStyleCnt="4"/>
      <dgm:spPr/>
      <dgm:t>
        <a:bodyPr/>
        <a:lstStyle/>
        <a:p>
          <a:endParaRPr lang="es-ES"/>
        </a:p>
      </dgm:t>
    </dgm:pt>
    <dgm:pt modelId="{003B75CB-52A3-4C16-B2BC-D4EEFD8F0988}" type="pres">
      <dgm:prSet presAssocID="{03A6BC07-937C-484F-92EB-394E3C259ABA}" presName="vertSpace3" presStyleLbl="node1" presStyleIdx="1" presStyleCnt="4"/>
      <dgm:spPr/>
    </dgm:pt>
    <dgm:pt modelId="{893A15B0-95D3-47CB-BB83-2F1D16E227CE}" type="pres">
      <dgm:prSet presAssocID="{03A6BC07-937C-484F-92EB-394E3C259ABA}" presName="circle3" presStyleLbl="node1" presStyleIdx="2" presStyleCnt="4"/>
      <dgm:spPr/>
    </dgm:pt>
    <dgm:pt modelId="{7307CE56-3517-48DD-889A-AF01872E3B2B}" type="pres">
      <dgm:prSet presAssocID="{03A6BC07-937C-484F-92EB-394E3C259ABA}" presName="rect3" presStyleLbl="alignAcc1" presStyleIdx="2" presStyleCnt="4"/>
      <dgm:spPr/>
      <dgm:t>
        <a:bodyPr/>
        <a:lstStyle/>
        <a:p>
          <a:endParaRPr lang="es-ES"/>
        </a:p>
      </dgm:t>
    </dgm:pt>
    <dgm:pt modelId="{789679D3-BAA8-40D7-8B92-15FF3149DA57}" type="pres">
      <dgm:prSet presAssocID="{FB70AE36-9AD4-4476-824F-0D4DE63EE69D}" presName="vertSpace4" presStyleLbl="node1" presStyleIdx="2" presStyleCnt="4"/>
      <dgm:spPr/>
    </dgm:pt>
    <dgm:pt modelId="{0B87C9F2-8C4C-48F3-AE0C-B73CFE9E5D9F}" type="pres">
      <dgm:prSet presAssocID="{FB70AE36-9AD4-4476-824F-0D4DE63EE69D}" presName="circle4" presStyleLbl="node1" presStyleIdx="3" presStyleCnt="4"/>
      <dgm:spPr/>
    </dgm:pt>
    <dgm:pt modelId="{4C2FABEB-CC40-4C6C-9B00-A251C70ACB15}" type="pres">
      <dgm:prSet presAssocID="{FB70AE36-9AD4-4476-824F-0D4DE63EE69D}" presName="rect4" presStyleLbl="alignAcc1" presStyleIdx="3" presStyleCnt="4"/>
      <dgm:spPr/>
      <dgm:t>
        <a:bodyPr/>
        <a:lstStyle/>
        <a:p>
          <a:endParaRPr lang="es-ES"/>
        </a:p>
      </dgm:t>
    </dgm:pt>
    <dgm:pt modelId="{9B1824E6-ECFD-4C31-88A2-FB971D7B7992}" type="pres">
      <dgm:prSet presAssocID="{E2071E6F-DABE-44EF-864D-E62618FA3CE7}" presName="rect1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DC42E2C-4150-461E-9652-70E333184C15}" type="pres">
      <dgm:prSet presAssocID="{EAF61AA6-952C-4ED6-B5FA-99FEEFB8E8E6}" presName="rect2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B1E269A-17B6-4CDD-81EF-CD6CB8FDCDB5}" type="pres">
      <dgm:prSet presAssocID="{03A6BC07-937C-484F-92EB-394E3C259ABA}" presName="rect3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452117C1-0C70-4017-9350-CDAB15CBF486}" type="pres">
      <dgm:prSet presAssocID="{FB70AE36-9AD4-4476-824F-0D4DE63EE69D}" presName="rect4ParTxNoCh" presStyleLbl="alignAcc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D6EC6CD2-A0F2-4394-A91D-657BDD7F1C0F}" type="presOf" srcId="{FB70AE36-9AD4-4476-824F-0D4DE63EE69D}" destId="{4C2FABEB-CC40-4C6C-9B00-A251C70ACB15}" srcOrd="0" destOrd="0" presId="urn:microsoft.com/office/officeart/2005/8/layout/target3"/>
    <dgm:cxn modelId="{34C244CE-1A1D-4203-B3D9-0BCAF67E39E8}" srcId="{8D457A4A-5EC0-471B-A01E-07595B7EC0A2}" destId="{03A6BC07-937C-484F-92EB-394E3C259ABA}" srcOrd="2" destOrd="0" parTransId="{4B22EFA7-CFB9-41D2-9875-56840DB5A167}" sibTransId="{D004B5BA-B351-4F6A-AAAC-B6806C968749}"/>
    <dgm:cxn modelId="{314A2684-3422-41E8-A40F-882204D6D381}" type="presOf" srcId="{03A6BC07-937C-484F-92EB-394E3C259ABA}" destId="{6B1E269A-17B6-4CDD-81EF-CD6CB8FDCDB5}" srcOrd="1" destOrd="0" presId="urn:microsoft.com/office/officeart/2005/8/layout/target3"/>
    <dgm:cxn modelId="{F86436EB-026B-4F38-B9E2-2777C9B9879D}" type="presOf" srcId="{8D457A4A-5EC0-471B-A01E-07595B7EC0A2}" destId="{9950ACA3-FE4A-45BC-8FBA-333E97769795}" srcOrd="0" destOrd="0" presId="urn:microsoft.com/office/officeart/2005/8/layout/target3"/>
    <dgm:cxn modelId="{2975865B-B633-418B-9BE9-26A9C7B106B2}" type="presOf" srcId="{EAF61AA6-952C-4ED6-B5FA-99FEEFB8E8E6}" destId="{3DC42E2C-4150-461E-9652-70E333184C15}" srcOrd="1" destOrd="0" presId="urn:microsoft.com/office/officeart/2005/8/layout/target3"/>
    <dgm:cxn modelId="{6623E7A4-FC41-4887-908A-4197C6EC68F3}" srcId="{8D457A4A-5EC0-471B-A01E-07595B7EC0A2}" destId="{EAF61AA6-952C-4ED6-B5FA-99FEEFB8E8E6}" srcOrd="1" destOrd="0" parTransId="{4BF7812C-4A89-4571-B2EF-2FB0DD14984D}" sibTransId="{311AFCA8-4030-4577-8CE9-C8AA0FCFE64C}"/>
    <dgm:cxn modelId="{FA0BB942-94F0-4416-B91E-C25B7FB88E4E}" type="presOf" srcId="{E2071E6F-DABE-44EF-864D-E62618FA3CE7}" destId="{9B1824E6-ECFD-4C31-88A2-FB971D7B7992}" srcOrd="1" destOrd="0" presId="urn:microsoft.com/office/officeart/2005/8/layout/target3"/>
    <dgm:cxn modelId="{BE455717-106C-4B02-AFD4-4346B51CC50B}" type="presOf" srcId="{EAF61AA6-952C-4ED6-B5FA-99FEEFB8E8E6}" destId="{B15AE540-4CE3-4142-860E-6A742930F5E9}" srcOrd="0" destOrd="0" presId="urn:microsoft.com/office/officeart/2005/8/layout/target3"/>
    <dgm:cxn modelId="{C36C0A39-E447-4ACB-A5CC-F9848D72BAA1}" type="presOf" srcId="{E2071E6F-DABE-44EF-864D-E62618FA3CE7}" destId="{C094CC28-3975-4FAE-99E5-4C993816A789}" srcOrd="0" destOrd="0" presId="urn:microsoft.com/office/officeart/2005/8/layout/target3"/>
    <dgm:cxn modelId="{19589D15-E45C-479C-B351-4814AE82D254}" srcId="{8D457A4A-5EC0-471B-A01E-07595B7EC0A2}" destId="{FB70AE36-9AD4-4476-824F-0D4DE63EE69D}" srcOrd="3" destOrd="0" parTransId="{E45A95D0-9212-4E6C-B218-C89260417599}" sibTransId="{BB24C5BC-0985-48EE-B449-CCABAFD0C7CB}"/>
    <dgm:cxn modelId="{5EAF7ED4-15C7-410E-9F10-348E5659BC27}" type="presOf" srcId="{03A6BC07-937C-484F-92EB-394E3C259ABA}" destId="{7307CE56-3517-48DD-889A-AF01872E3B2B}" srcOrd="0" destOrd="0" presId="urn:microsoft.com/office/officeart/2005/8/layout/target3"/>
    <dgm:cxn modelId="{978E2A4B-FF96-490B-924E-101FA7AD69B3}" srcId="{8D457A4A-5EC0-471B-A01E-07595B7EC0A2}" destId="{E2071E6F-DABE-44EF-864D-E62618FA3CE7}" srcOrd="0" destOrd="0" parTransId="{A079F9D8-4425-492B-AF01-C1F61CE43E0D}" sibTransId="{C1EB0B53-A740-41C6-B52D-CBEFC0B14040}"/>
    <dgm:cxn modelId="{2239EAA6-1E87-4028-92A0-24D3B05D6E0D}" type="presOf" srcId="{FB70AE36-9AD4-4476-824F-0D4DE63EE69D}" destId="{452117C1-0C70-4017-9350-CDAB15CBF486}" srcOrd="1" destOrd="0" presId="urn:microsoft.com/office/officeart/2005/8/layout/target3"/>
    <dgm:cxn modelId="{CCB59EC0-1292-4989-9726-8DCFCB3F2DB7}" type="presParOf" srcId="{9950ACA3-FE4A-45BC-8FBA-333E97769795}" destId="{57AF42C8-C853-4709-8DEB-17744DEE8FAF}" srcOrd="0" destOrd="0" presId="urn:microsoft.com/office/officeart/2005/8/layout/target3"/>
    <dgm:cxn modelId="{7843DCDC-0C47-4935-ABE4-758BC2047051}" type="presParOf" srcId="{9950ACA3-FE4A-45BC-8FBA-333E97769795}" destId="{F308930C-B92D-4189-AAED-93C212F6AF85}" srcOrd="1" destOrd="0" presId="urn:microsoft.com/office/officeart/2005/8/layout/target3"/>
    <dgm:cxn modelId="{265083BC-981C-406F-A440-1647E03A0AFB}" type="presParOf" srcId="{9950ACA3-FE4A-45BC-8FBA-333E97769795}" destId="{C094CC28-3975-4FAE-99E5-4C993816A789}" srcOrd="2" destOrd="0" presId="urn:microsoft.com/office/officeart/2005/8/layout/target3"/>
    <dgm:cxn modelId="{78B03D75-47B0-49B4-8B32-6D5094957B53}" type="presParOf" srcId="{9950ACA3-FE4A-45BC-8FBA-333E97769795}" destId="{BC9983B3-06E6-4F9E-9DAC-A321E609F152}" srcOrd="3" destOrd="0" presId="urn:microsoft.com/office/officeart/2005/8/layout/target3"/>
    <dgm:cxn modelId="{577BB913-6D07-479A-A11E-3E783AC44A23}" type="presParOf" srcId="{9950ACA3-FE4A-45BC-8FBA-333E97769795}" destId="{E54A7736-2E6C-4EB3-91A0-297E5751A25B}" srcOrd="4" destOrd="0" presId="urn:microsoft.com/office/officeart/2005/8/layout/target3"/>
    <dgm:cxn modelId="{681BF0DB-F361-4A52-96E2-2CAE60ABEF6B}" type="presParOf" srcId="{9950ACA3-FE4A-45BC-8FBA-333E97769795}" destId="{B15AE540-4CE3-4142-860E-6A742930F5E9}" srcOrd="5" destOrd="0" presId="urn:microsoft.com/office/officeart/2005/8/layout/target3"/>
    <dgm:cxn modelId="{59CB9606-D000-4F32-A491-303435F6B008}" type="presParOf" srcId="{9950ACA3-FE4A-45BC-8FBA-333E97769795}" destId="{003B75CB-52A3-4C16-B2BC-D4EEFD8F0988}" srcOrd="6" destOrd="0" presId="urn:microsoft.com/office/officeart/2005/8/layout/target3"/>
    <dgm:cxn modelId="{26783DE0-0CD6-4FB9-BADA-86B08BC2C7E3}" type="presParOf" srcId="{9950ACA3-FE4A-45BC-8FBA-333E97769795}" destId="{893A15B0-95D3-47CB-BB83-2F1D16E227CE}" srcOrd="7" destOrd="0" presId="urn:microsoft.com/office/officeart/2005/8/layout/target3"/>
    <dgm:cxn modelId="{EBB22EE5-394C-49E5-B70B-2D36B357E4BA}" type="presParOf" srcId="{9950ACA3-FE4A-45BC-8FBA-333E97769795}" destId="{7307CE56-3517-48DD-889A-AF01872E3B2B}" srcOrd="8" destOrd="0" presId="urn:microsoft.com/office/officeart/2005/8/layout/target3"/>
    <dgm:cxn modelId="{F30C6346-5BC9-41CA-B6D4-5E2EF5A454A5}" type="presParOf" srcId="{9950ACA3-FE4A-45BC-8FBA-333E97769795}" destId="{789679D3-BAA8-40D7-8B92-15FF3149DA57}" srcOrd="9" destOrd="0" presId="urn:microsoft.com/office/officeart/2005/8/layout/target3"/>
    <dgm:cxn modelId="{7AA25A51-7DE0-4610-B47F-526B8E134057}" type="presParOf" srcId="{9950ACA3-FE4A-45BC-8FBA-333E97769795}" destId="{0B87C9F2-8C4C-48F3-AE0C-B73CFE9E5D9F}" srcOrd="10" destOrd="0" presId="urn:microsoft.com/office/officeart/2005/8/layout/target3"/>
    <dgm:cxn modelId="{029EF882-0006-4E90-9727-EB60BDFC7A61}" type="presParOf" srcId="{9950ACA3-FE4A-45BC-8FBA-333E97769795}" destId="{4C2FABEB-CC40-4C6C-9B00-A251C70ACB15}" srcOrd="11" destOrd="0" presId="urn:microsoft.com/office/officeart/2005/8/layout/target3"/>
    <dgm:cxn modelId="{BBFAFC6E-873B-419C-848C-26D16970B0CC}" type="presParOf" srcId="{9950ACA3-FE4A-45BC-8FBA-333E97769795}" destId="{9B1824E6-ECFD-4C31-88A2-FB971D7B7992}" srcOrd="12" destOrd="0" presId="urn:microsoft.com/office/officeart/2005/8/layout/target3"/>
    <dgm:cxn modelId="{0C784BBF-35AA-4E7B-AEB0-39B677D6B5DD}" type="presParOf" srcId="{9950ACA3-FE4A-45BC-8FBA-333E97769795}" destId="{3DC42E2C-4150-461E-9652-70E333184C15}" srcOrd="13" destOrd="0" presId="urn:microsoft.com/office/officeart/2005/8/layout/target3"/>
    <dgm:cxn modelId="{3AF46446-D885-499B-BA99-FD90257FF1D6}" type="presParOf" srcId="{9950ACA3-FE4A-45BC-8FBA-333E97769795}" destId="{6B1E269A-17B6-4CDD-81EF-CD6CB8FDCDB5}" srcOrd="14" destOrd="0" presId="urn:microsoft.com/office/officeart/2005/8/layout/target3"/>
    <dgm:cxn modelId="{F44080DE-AE4E-4DB4-AEA2-DA8FF6567598}" type="presParOf" srcId="{9950ACA3-FE4A-45BC-8FBA-333E97769795}" destId="{452117C1-0C70-4017-9350-CDAB15CBF486}" srcOrd="15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CBDA077-CBBB-495F-8E42-1C507E6B6704}" type="doc">
      <dgm:prSet loTypeId="urn:microsoft.com/office/officeart/2005/8/layout/vList2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s-ES"/>
        </a:p>
      </dgm:t>
    </dgm:pt>
    <dgm:pt modelId="{1D711BE9-25A1-4519-AEEB-F79C633644E0}">
      <dgm:prSet custT="1"/>
      <dgm:spPr/>
      <dgm:t>
        <a:bodyPr/>
        <a:lstStyle/>
        <a:p>
          <a:pPr rtl="0"/>
          <a:r>
            <a:rPr lang="es-CO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ACTIVIDAD 1</a:t>
          </a:r>
          <a:r>
            <a:rPr lang="es-E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pPr rtl="0"/>
          <a:r>
            <a:rPr lang="es-CO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Lectura o video de reflexión de entrada al ejercicio</a:t>
          </a:r>
          <a:endParaRPr lang="es-ES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4DD1D5B6-D68C-41D6-A42F-2B412B63E79A}" type="parTrans" cxnId="{83E87052-8E6C-48D4-A344-CEDE7F997787}">
      <dgm:prSet/>
      <dgm:spPr/>
      <dgm:t>
        <a:bodyPr/>
        <a:lstStyle/>
        <a:p>
          <a:endParaRPr lang="es-E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1EC3512-4D35-482F-8BCA-F91F8850871B}" type="sibTrans" cxnId="{83E87052-8E6C-48D4-A344-CEDE7F997787}">
      <dgm:prSet/>
      <dgm:spPr/>
      <dgm:t>
        <a:bodyPr/>
        <a:lstStyle/>
        <a:p>
          <a:endParaRPr lang="es-E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1B811D9B-7C5C-4BB9-95B4-59970F80A66F}">
      <dgm:prSet custT="1"/>
      <dgm:spPr>
        <a:solidFill>
          <a:srgbClr val="002060"/>
        </a:solidFill>
      </dgm:spPr>
      <dgm:t>
        <a:bodyPr/>
        <a:lstStyle/>
        <a:p>
          <a:pPr rtl="0"/>
          <a:r>
            <a:rPr lang="es-CO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ACTIVIDAD 2</a:t>
          </a:r>
          <a:r>
            <a:rPr lang="es-E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pPr rtl="0"/>
          <a:r>
            <a:rPr lang="es-CO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Diagnóstico de la realidad de la institución educativa.</a:t>
          </a:r>
          <a:endParaRPr lang="es-ES" sz="1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60A3DF2-29DF-4BDF-B439-B4785C63D8BA}" type="parTrans" cxnId="{F335B938-7895-4990-99C8-8AC24DAB56F4}">
      <dgm:prSet/>
      <dgm:spPr/>
      <dgm:t>
        <a:bodyPr/>
        <a:lstStyle/>
        <a:p>
          <a:endParaRPr lang="es-E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9848937-E0C3-4970-8AF8-7B4703E0933A}" type="sibTrans" cxnId="{F335B938-7895-4990-99C8-8AC24DAB56F4}">
      <dgm:prSet/>
      <dgm:spPr/>
      <dgm:t>
        <a:bodyPr/>
        <a:lstStyle/>
        <a:p>
          <a:endParaRPr lang="es-E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4906E63-39CE-4A47-89F3-3DCDD82DD970}">
      <dgm:prSet custT="1"/>
      <dgm:spPr>
        <a:solidFill>
          <a:srgbClr val="7030A0"/>
        </a:solidFill>
      </dgm:spPr>
      <dgm:t>
        <a:bodyPr/>
        <a:lstStyle/>
        <a:p>
          <a:pPr rtl="0"/>
          <a:r>
            <a:rPr lang="es-ES" sz="1600" b="1" u="sng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Trabajo en grupos:</a:t>
          </a:r>
          <a:r>
            <a:rPr lang="es-ES" sz="16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s-CO" sz="16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 organizarán, en lo posible, grupos interestamentarios con aproximadamente 5 integrantes. Como grupo se escriben los problemas, las necesidades y los aciertos para hacer la valoración y priorización de éstos. El ejercicio se hace calificando individualmente cada uno de los  problemas, las necesidades y los aciertos, para luego darles el puntaje grupal y seleccionar los problemas, necesidades y aciertos priorizados.</a:t>
          </a:r>
          <a:r>
            <a:rPr lang="es-ES" sz="16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s-CO" sz="1600" b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Grupalmente se amplía la definición de estos, la explicación y argumentación, y las soluciones que se considere son apropiadas y consecuentes.</a:t>
          </a:r>
          <a:endParaRPr lang="es-ES" sz="1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EF41E17-6A6C-42A2-8F61-45A78557126D}" type="parTrans" cxnId="{E679698B-201B-4406-85F8-95F9F7D8829C}">
      <dgm:prSet/>
      <dgm:spPr/>
      <dgm:t>
        <a:bodyPr/>
        <a:lstStyle/>
        <a:p>
          <a:endParaRPr lang="es-E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1889E73-C34B-40F8-8F96-B37080BBE848}" type="sibTrans" cxnId="{E679698B-201B-4406-85F8-95F9F7D8829C}">
      <dgm:prSet/>
      <dgm:spPr/>
      <dgm:t>
        <a:bodyPr/>
        <a:lstStyle/>
        <a:p>
          <a:endParaRPr lang="es-ES" sz="20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EC2001D-A774-4672-9FC5-350D89D2CB96}" type="pres">
      <dgm:prSet presAssocID="{1CBDA077-CBBB-495F-8E42-1C507E6B670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8D71974A-731C-4CC7-9238-47086BCD50E1}" type="pres">
      <dgm:prSet presAssocID="{1D711BE9-25A1-4519-AEEB-F79C633644E0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01BDBA8-9BAE-4B43-A355-4FB85C9C5AF6}" type="pres">
      <dgm:prSet presAssocID="{C1EC3512-4D35-482F-8BCA-F91F8850871B}" presName="spacer" presStyleCnt="0"/>
      <dgm:spPr/>
    </dgm:pt>
    <dgm:pt modelId="{78F1A222-560F-4CA0-A14F-965984630D56}" type="pres">
      <dgm:prSet presAssocID="{1B811D9B-7C5C-4BB9-95B4-59970F80A66F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A2C3F76-7CE9-49B0-9DF3-F82B15A9B159}" type="pres">
      <dgm:prSet presAssocID="{E9848937-E0C3-4970-8AF8-7B4703E0933A}" presName="spacer" presStyleCnt="0"/>
      <dgm:spPr/>
    </dgm:pt>
    <dgm:pt modelId="{663F894C-6BD3-4EDE-9FE7-010317C8F9B0}" type="pres">
      <dgm:prSet presAssocID="{94906E63-39CE-4A47-89F3-3DCDD82DD97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7B114FCF-388D-4878-9F58-E53637EBF226}" type="presOf" srcId="{1D711BE9-25A1-4519-AEEB-F79C633644E0}" destId="{8D71974A-731C-4CC7-9238-47086BCD50E1}" srcOrd="0" destOrd="0" presId="urn:microsoft.com/office/officeart/2005/8/layout/vList2"/>
    <dgm:cxn modelId="{F335B938-7895-4990-99C8-8AC24DAB56F4}" srcId="{1CBDA077-CBBB-495F-8E42-1C507E6B6704}" destId="{1B811D9B-7C5C-4BB9-95B4-59970F80A66F}" srcOrd="1" destOrd="0" parTransId="{E60A3DF2-29DF-4BDF-B439-B4785C63D8BA}" sibTransId="{E9848937-E0C3-4970-8AF8-7B4703E0933A}"/>
    <dgm:cxn modelId="{7606705B-7E8C-42C2-826A-9793BD6356CF}" type="presOf" srcId="{1CBDA077-CBBB-495F-8E42-1C507E6B6704}" destId="{3EC2001D-A774-4672-9FC5-350D89D2CB96}" srcOrd="0" destOrd="0" presId="urn:microsoft.com/office/officeart/2005/8/layout/vList2"/>
    <dgm:cxn modelId="{52FABA49-7C0E-42CB-8959-743B6DB32D5A}" type="presOf" srcId="{94906E63-39CE-4A47-89F3-3DCDD82DD970}" destId="{663F894C-6BD3-4EDE-9FE7-010317C8F9B0}" srcOrd="0" destOrd="0" presId="urn:microsoft.com/office/officeart/2005/8/layout/vList2"/>
    <dgm:cxn modelId="{066E945B-FEE9-46CA-BA7D-02D137E896CC}" type="presOf" srcId="{1B811D9B-7C5C-4BB9-95B4-59970F80A66F}" destId="{78F1A222-560F-4CA0-A14F-965984630D56}" srcOrd="0" destOrd="0" presId="urn:microsoft.com/office/officeart/2005/8/layout/vList2"/>
    <dgm:cxn modelId="{E679698B-201B-4406-85F8-95F9F7D8829C}" srcId="{1CBDA077-CBBB-495F-8E42-1C507E6B6704}" destId="{94906E63-39CE-4A47-89F3-3DCDD82DD970}" srcOrd="2" destOrd="0" parTransId="{EEF41E17-6A6C-42A2-8F61-45A78557126D}" sibTransId="{51889E73-C34B-40F8-8F96-B37080BBE848}"/>
    <dgm:cxn modelId="{83E87052-8E6C-48D4-A344-CEDE7F997787}" srcId="{1CBDA077-CBBB-495F-8E42-1C507E6B6704}" destId="{1D711BE9-25A1-4519-AEEB-F79C633644E0}" srcOrd="0" destOrd="0" parTransId="{4DD1D5B6-D68C-41D6-A42F-2B412B63E79A}" sibTransId="{C1EC3512-4D35-482F-8BCA-F91F8850871B}"/>
    <dgm:cxn modelId="{68A884FC-F13A-4521-8AD5-0E5318DC265A}" type="presParOf" srcId="{3EC2001D-A774-4672-9FC5-350D89D2CB96}" destId="{8D71974A-731C-4CC7-9238-47086BCD50E1}" srcOrd="0" destOrd="0" presId="urn:microsoft.com/office/officeart/2005/8/layout/vList2"/>
    <dgm:cxn modelId="{FBAAC58F-DA13-405F-815E-724B7A26A749}" type="presParOf" srcId="{3EC2001D-A774-4672-9FC5-350D89D2CB96}" destId="{F01BDBA8-9BAE-4B43-A355-4FB85C9C5AF6}" srcOrd="1" destOrd="0" presId="urn:microsoft.com/office/officeart/2005/8/layout/vList2"/>
    <dgm:cxn modelId="{F4D81330-5B31-4B6C-AB4E-03F26CB7BA68}" type="presParOf" srcId="{3EC2001D-A774-4672-9FC5-350D89D2CB96}" destId="{78F1A222-560F-4CA0-A14F-965984630D56}" srcOrd="2" destOrd="0" presId="urn:microsoft.com/office/officeart/2005/8/layout/vList2"/>
    <dgm:cxn modelId="{9308803F-28EB-4868-9740-221CF6066F7C}" type="presParOf" srcId="{3EC2001D-A774-4672-9FC5-350D89D2CB96}" destId="{9A2C3F76-7CE9-49B0-9DF3-F82B15A9B159}" srcOrd="3" destOrd="0" presId="urn:microsoft.com/office/officeart/2005/8/layout/vList2"/>
    <dgm:cxn modelId="{A348D0F2-36A9-4B08-9CD3-758EEE061F7B}" type="presParOf" srcId="{3EC2001D-A774-4672-9FC5-350D89D2CB96}" destId="{663F894C-6BD3-4EDE-9FE7-010317C8F9B0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7D08231A-8262-4A52-B77B-803A9D37A80C}" type="doc">
      <dgm:prSet loTypeId="urn:microsoft.com/office/officeart/2005/8/layout/vList3" loCatId="list" qsTypeId="urn:microsoft.com/office/officeart/2005/8/quickstyle/simple5" qsCatId="simple" csTypeId="urn:microsoft.com/office/officeart/2005/8/colors/colorful3" csCatId="colorful" phldr="1"/>
      <dgm:spPr/>
      <dgm:t>
        <a:bodyPr/>
        <a:lstStyle/>
        <a:p>
          <a:endParaRPr lang="es-ES"/>
        </a:p>
      </dgm:t>
    </dgm:pt>
    <dgm:pt modelId="{7E345C11-3095-4A55-B6D4-7FAE51ED8EAE}">
      <dgm:prSet/>
      <dgm:spPr/>
      <dgm:t>
        <a:bodyPr/>
        <a:lstStyle/>
        <a:p>
          <a:pPr rtl="0"/>
          <a:r>
            <a:rPr lang="es-CO" b="1" smtClean="0"/>
            <a:t>DESARROLLO DE LAS ACTIVIDADES</a:t>
          </a:r>
          <a:r>
            <a:rPr lang="es-ES" b="1" smtClean="0"/>
            <a:t/>
          </a:r>
          <a:br>
            <a:rPr lang="es-ES" b="1" smtClean="0"/>
          </a:br>
          <a:endParaRPr lang="es-ES"/>
        </a:p>
      </dgm:t>
    </dgm:pt>
    <dgm:pt modelId="{56EB8AEC-AB49-4A88-9AD9-B2F321617276}" type="parTrans" cxnId="{382C852A-00B9-4CDE-B0EF-FB35DE2EB1F0}">
      <dgm:prSet/>
      <dgm:spPr/>
      <dgm:t>
        <a:bodyPr/>
        <a:lstStyle/>
        <a:p>
          <a:endParaRPr lang="es-ES"/>
        </a:p>
      </dgm:t>
    </dgm:pt>
    <dgm:pt modelId="{5AC348B9-432F-448F-A581-A05D58E924C6}" type="sibTrans" cxnId="{382C852A-00B9-4CDE-B0EF-FB35DE2EB1F0}">
      <dgm:prSet/>
      <dgm:spPr/>
      <dgm:t>
        <a:bodyPr/>
        <a:lstStyle/>
        <a:p>
          <a:endParaRPr lang="es-ES"/>
        </a:p>
      </dgm:t>
    </dgm:pt>
    <dgm:pt modelId="{0596140B-98DC-4D9E-A00B-E899DE149635}" type="pres">
      <dgm:prSet presAssocID="{7D08231A-8262-4A52-B77B-803A9D37A80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2AE89F85-10AB-49FA-8687-FAE2788A0BBF}" type="pres">
      <dgm:prSet presAssocID="{7E345C11-3095-4A55-B6D4-7FAE51ED8EAE}" presName="composite" presStyleCnt="0"/>
      <dgm:spPr/>
    </dgm:pt>
    <dgm:pt modelId="{C90CE675-9D2F-4732-A1E0-E46489047310}" type="pres">
      <dgm:prSet presAssocID="{7E345C11-3095-4A55-B6D4-7FAE51ED8EAE}" presName="imgShp" presStyleLbl="fgImgPlace1" presStyleIdx="0" presStyleCnt="1" custLinFactNeighborX="-74229"/>
      <dgm:spPr/>
    </dgm:pt>
    <dgm:pt modelId="{8428FFDC-4A7F-4F4F-829F-1F65FB8C8DC6}" type="pres">
      <dgm:prSet presAssocID="{7E345C11-3095-4A55-B6D4-7FAE51ED8EAE}" presName="txShp" presStyleLbl="node1" presStyleIdx="0" presStyleCnt="1" custScaleX="12925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382C852A-00B9-4CDE-B0EF-FB35DE2EB1F0}" srcId="{7D08231A-8262-4A52-B77B-803A9D37A80C}" destId="{7E345C11-3095-4A55-B6D4-7FAE51ED8EAE}" srcOrd="0" destOrd="0" parTransId="{56EB8AEC-AB49-4A88-9AD9-B2F321617276}" sibTransId="{5AC348B9-432F-448F-A581-A05D58E924C6}"/>
    <dgm:cxn modelId="{2093A893-8EF3-44CB-B858-BDCAAB22511D}" type="presOf" srcId="{7D08231A-8262-4A52-B77B-803A9D37A80C}" destId="{0596140B-98DC-4D9E-A00B-E899DE149635}" srcOrd="0" destOrd="0" presId="urn:microsoft.com/office/officeart/2005/8/layout/vList3"/>
    <dgm:cxn modelId="{5BBDE52F-F587-4677-81C2-00F1EC2A1F3F}" type="presOf" srcId="{7E345C11-3095-4A55-B6D4-7FAE51ED8EAE}" destId="{8428FFDC-4A7F-4F4F-829F-1F65FB8C8DC6}" srcOrd="0" destOrd="0" presId="urn:microsoft.com/office/officeart/2005/8/layout/vList3"/>
    <dgm:cxn modelId="{CB906107-96FF-4183-8115-2A4C2A93FB44}" type="presParOf" srcId="{0596140B-98DC-4D9E-A00B-E899DE149635}" destId="{2AE89F85-10AB-49FA-8687-FAE2788A0BBF}" srcOrd="0" destOrd="0" presId="urn:microsoft.com/office/officeart/2005/8/layout/vList3"/>
    <dgm:cxn modelId="{69D030B9-0736-47C1-964D-822BE6AC88E8}" type="presParOf" srcId="{2AE89F85-10AB-49FA-8687-FAE2788A0BBF}" destId="{C90CE675-9D2F-4732-A1E0-E46489047310}" srcOrd="0" destOrd="0" presId="urn:microsoft.com/office/officeart/2005/8/layout/vList3"/>
    <dgm:cxn modelId="{EA5F72B8-2985-4465-BDC7-C3FEF6018A3B}" type="presParOf" srcId="{2AE89F85-10AB-49FA-8687-FAE2788A0BBF}" destId="{8428FFDC-4A7F-4F4F-829F-1F65FB8C8DC6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46986A7-C0C5-41C1-9F28-B90B15A41637}">
      <dsp:nvSpPr>
        <dsp:cNvPr id="0" name=""/>
        <dsp:cNvSpPr/>
      </dsp:nvSpPr>
      <dsp:spPr>
        <a:xfrm>
          <a:off x="0" y="0"/>
          <a:ext cx="1752600" cy="1752600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3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3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6EE5D8D-7F86-41AA-BDD7-87C90964A97A}">
      <dsp:nvSpPr>
        <dsp:cNvPr id="0" name=""/>
        <dsp:cNvSpPr/>
      </dsp:nvSpPr>
      <dsp:spPr>
        <a:xfrm>
          <a:off x="876300" y="0"/>
          <a:ext cx="5424908" cy="17526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b="1" kern="1200" smtClean="0"/>
            <a:t>OTRA ESCUELA ES POSIBLE</a:t>
          </a:r>
          <a:endParaRPr lang="es-ES" sz="2300" kern="1200"/>
        </a:p>
      </dsp:txBody>
      <dsp:txXfrm>
        <a:off x="876300" y="0"/>
        <a:ext cx="5424908" cy="832484"/>
      </dsp:txXfrm>
    </dsp:sp>
    <dsp:sp modelId="{BA9B9228-E034-4E72-8D18-ED2732F2B25C}">
      <dsp:nvSpPr>
        <dsp:cNvPr id="0" name=""/>
        <dsp:cNvSpPr/>
      </dsp:nvSpPr>
      <dsp:spPr>
        <a:xfrm>
          <a:off x="460057" y="832484"/>
          <a:ext cx="832484" cy="83248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15358367"/>
                <a:satOff val="-70588"/>
                <a:lumOff val="16471"/>
                <a:alphaOff val="0"/>
                <a:tint val="75000"/>
                <a:shade val="95000"/>
                <a:satMod val="175000"/>
              </a:schemeClr>
            </a:gs>
            <a:gs pos="12000">
              <a:schemeClr val="accent3">
                <a:hueOff val="15358367"/>
                <a:satOff val="-70588"/>
                <a:lumOff val="16471"/>
                <a:alphaOff val="0"/>
                <a:tint val="90000"/>
                <a:shade val="90000"/>
                <a:satMod val="150000"/>
              </a:schemeClr>
            </a:gs>
            <a:gs pos="100000">
              <a:schemeClr val="accent3">
                <a:hueOff val="15358367"/>
                <a:satOff val="-70588"/>
                <a:lumOff val="16471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3">
              <a:hueOff val="15358367"/>
              <a:satOff val="-70588"/>
              <a:lumOff val="16471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89B26F88-FAC1-48BD-A827-83914ECE280A}">
      <dsp:nvSpPr>
        <dsp:cNvPr id="0" name=""/>
        <dsp:cNvSpPr/>
      </dsp:nvSpPr>
      <dsp:spPr>
        <a:xfrm>
          <a:off x="876300" y="832484"/>
          <a:ext cx="5424908" cy="83248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5358367"/>
              <a:satOff val="-70588"/>
              <a:lumOff val="1647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300" b="1" kern="1200" smtClean="0"/>
            <a:t>TALLER DE DESOBEDIENCIA CIVIL AL “DÍA E”</a:t>
          </a:r>
          <a:endParaRPr lang="es-ES" sz="2300" kern="1200"/>
        </a:p>
      </dsp:txBody>
      <dsp:txXfrm>
        <a:off x="876300" y="832484"/>
        <a:ext cx="5424908" cy="83248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67D2556-3F02-4B58-9C33-4EDDE160D534}">
      <dsp:nvSpPr>
        <dsp:cNvPr id="0" name=""/>
        <dsp:cNvSpPr/>
      </dsp:nvSpPr>
      <dsp:spPr>
        <a:xfrm>
          <a:off x="130948" y="0"/>
          <a:ext cx="2114366" cy="2114366"/>
        </a:xfrm>
        <a:prstGeom prst="ellipse">
          <a:avLst/>
        </a:prstGeom>
        <a:gradFill rotWithShape="0">
          <a:gsLst>
            <a:gs pos="0">
              <a:schemeClr val="accent3">
                <a:alpha val="50000"/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3">
                <a:alpha val="50000"/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3">
                <a:alpha val="50000"/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3">
              <a:alpha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500" kern="1200" smtClean="0"/>
            <a:t>El grupo promediará la calificación obtenida y seleccionará los que obtuvieron mayor calificación. </a:t>
          </a:r>
          <a:endParaRPr lang="es-ES" sz="1500" kern="1200"/>
        </a:p>
      </dsp:txBody>
      <dsp:txXfrm>
        <a:off x="440590" y="309642"/>
        <a:ext cx="1495082" cy="149508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591067-85CF-46FF-A58C-407EC7E3C41C}">
      <dsp:nvSpPr>
        <dsp:cNvPr id="0" name=""/>
        <dsp:cNvSpPr/>
      </dsp:nvSpPr>
      <dsp:spPr>
        <a:xfrm>
          <a:off x="3067" y="0"/>
          <a:ext cx="3513793" cy="45433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2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2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Impacto de las políticas educativas en la situación actual de la escuela</a:t>
          </a:r>
          <a:endParaRPr lang="es-E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067" y="1817359"/>
        <a:ext cx="3513793" cy="1817359"/>
      </dsp:txXfrm>
    </dsp:sp>
    <dsp:sp modelId="{19A7FFB4-9026-4523-A5B3-56CE264A721D}">
      <dsp:nvSpPr>
        <dsp:cNvPr id="0" name=""/>
        <dsp:cNvSpPr/>
      </dsp:nvSpPr>
      <dsp:spPr>
        <a:xfrm>
          <a:off x="1003488" y="272603"/>
          <a:ext cx="1512951" cy="1512951"/>
        </a:xfrm>
        <a:prstGeom prst="ellipse">
          <a:avLst/>
        </a:prstGeom>
        <a:solidFill>
          <a:schemeClr val="accent2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2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6DA0BA01-992D-443C-9DF3-413D66A77246}">
      <dsp:nvSpPr>
        <dsp:cNvPr id="0" name=""/>
        <dsp:cNvSpPr/>
      </dsp:nvSpPr>
      <dsp:spPr>
        <a:xfrm>
          <a:off x="3622274" y="0"/>
          <a:ext cx="3513793" cy="4543399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3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3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8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Trabajo en grupos con las siguientes temáticas: Financiación, Currículo, asignaturas y DBA, Formación docente (PTA) y Evaluación, y jornada única.</a:t>
          </a:r>
          <a:endParaRPr lang="es-ES" sz="18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622274" y="1817359"/>
        <a:ext cx="3513793" cy="1817359"/>
      </dsp:txXfrm>
    </dsp:sp>
    <dsp:sp modelId="{452E268D-A93A-4925-9169-64E6ED5588EB}">
      <dsp:nvSpPr>
        <dsp:cNvPr id="0" name=""/>
        <dsp:cNvSpPr/>
      </dsp:nvSpPr>
      <dsp:spPr>
        <a:xfrm>
          <a:off x="4622695" y="272603"/>
          <a:ext cx="1512951" cy="1512951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3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  <dsp:sp modelId="{296AC34E-FBAE-47E5-8C67-34BF8262ABC2}">
      <dsp:nvSpPr>
        <dsp:cNvPr id="0" name=""/>
        <dsp:cNvSpPr/>
      </dsp:nvSpPr>
      <dsp:spPr>
        <a:xfrm>
          <a:off x="285565" y="3634719"/>
          <a:ext cx="6568005" cy="681509"/>
        </a:xfrm>
        <a:prstGeom prst="leftRightArrow">
          <a:avLst/>
        </a:prstGeom>
        <a:solidFill>
          <a:schemeClr val="accent2">
            <a:lumMod val="20000"/>
            <a:lumOff val="8000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2">
              <a:tint val="4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DFAAEC-AFD3-4AF8-8CC8-8B125A737041}">
      <dsp:nvSpPr>
        <dsp:cNvPr id="0" name=""/>
        <dsp:cNvSpPr/>
      </dsp:nvSpPr>
      <dsp:spPr>
        <a:xfrm rot="10800000">
          <a:off x="921522" y="0"/>
          <a:ext cx="2729463" cy="936104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4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4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12796" tIns="99060" rIns="184912" bIns="99060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600" b="1" kern="1200" smtClean="0"/>
            <a:t>ACTIVIDAD 3</a:t>
          </a:r>
          <a:r>
            <a:rPr lang="es-ES" sz="2600" b="1" kern="1200" smtClean="0"/>
            <a:t/>
          </a:r>
          <a:br>
            <a:rPr lang="es-ES" sz="2600" b="1" kern="1200" smtClean="0"/>
          </a:br>
          <a:endParaRPr lang="es-ES" sz="2600" kern="1200"/>
        </a:p>
      </dsp:txBody>
      <dsp:txXfrm rot="10800000">
        <a:off x="1155548" y="0"/>
        <a:ext cx="2495437" cy="936104"/>
      </dsp:txXfrm>
    </dsp:sp>
    <dsp:sp modelId="{91538E5C-7690-4FBA-8DFC-F5391B77D0AD}">
      <dsp:nvSpPr>
        <dsp:cNvPr id="0" name=""/>
        <dsp:cNvSpPr/>
      </dsp:nvSpPr>
      <dsp:spPr>
        <a:xfrm>
          <a:off x="453470" y="0"/>
          <a:ext cx="936104" cy="936104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4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E8D561-311D-47C5-99D4-4D3B60E8C24D}">
      <dsp:nvSpPr>
        <dsp:cNvPr id="0" name=""/>
        <dsp:cNvSpPr/>
      </dsp:nvSpPr>
      <dsp:spPr>
        <a:xfrm>
          <a:off x="0" y="0"/>
          <a:ext cx="1470025" cy="1470025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5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446A4A7-0634-4957-9206-0745A1A1DC9A}">
      <dsp:nvSpPr>
        <dsp:cNvPr id="0" name=""/>
        <dsp:cNvSpPr/>
      </dsp:nvSpPr>
      <dsp:spPr>
        <a:xfrm>
          <a:off x="735012" y="0"/>
          <a:ext cx="5920755" cy="1470025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500" b="1" kern="1200" dirty="0" smtClean="0"/>
            <a:t>CENTRO DE ESTUDIOS E INVESTIGACIONES DOCENTES - CEID FECODE</a:t>
          </a:r>
          <a:r>
            <a:rPr lang="es-ES" sz="2500" b="1" kern="1200" dirty="0" smtClean="0"/>
            <a:t/>
          </a:r>
          <a:br>
            <a:rPr lang="es-ES" sz="2500" b="1" kern="1200" dirty="0" smtClean="0"/>
          </a:br>
          <a:endParaRPr lang="es-ES" sz="2500" kern="1200" dirty="0"/>
        </a:p>
      </dsp:txBody>
      <dsp:txXfrm>
        <a:off x="735012" y="0"/>
        <a:ext cx="5920755" cy="147002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520B07-A514-410C-BF93-BE7EE9D66687}">
      <dsp:nvSpPr>
        <dsp:cNvPr id="0" name=""/>
        <dsp:cNvSpPr/>
      </dsp:nvSpPr>
      <dsp:spPr>
        <a:xfrm>
          <a:off x="0" y="950505"/>
          <a:ext cx="8208912" cy="3283564"/>
        </a:xfrm>
        <a:prstGeom prst="chevron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2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2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320" tIns="10160" rIns="0" bIns="101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 punto de partida de este taller es elaborar una aproximación a la caracterización pedagógica y administrativa de la Institución Educativa, de cara al impacto de estrategias como: Día E, el Índice Sintético de Calidad, Pruebas Estandarizadas SABER y PISA, Programa Todos a Aprender -PTA-, Decreto 230, Decreto 1290, Planes de Mejoramiento, DBA, y todas las formas de rendición de cuentas; estrategias encaminadas a desmontar la concepción de escuela para la formación de sujetos, y a su vez,  posicionar la perversa intención que busca una remuneración docente flexible y dependiente de estos programas a través de políticas de incentivos económicos que desmontan la profesión docente y el salario.  </a:t>
          </a:r>
          <a:endParaRPr lang="es-ES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641782" y="950505"/>
        <a:ext cx="4925348" cy="32835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767659-BD72-4D1A-B37B-FA305653C47F}">
      <dsp:nvSpPr>
        <dsp:cNvPr id="0" name=""/>
        <dsp:cNvSpPr/>
      </dsp:nvSpPr>
      <dsp:spPr>
        <a:xfrm rot="10800000">
          <a:off x="1053477" y="432049"/>
          <a:ext cx="3064660" cy="864093"/>
        </a:xfrm>
        <a:prstGeom prst="homePlat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4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4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0796" tIns="91440" rIns="170688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b="1" kern="1200" dirty="0" smtClean="0"/>
            <a:t>Propuesta </a:t>
          </a:r>
          <a:r>
            <a:rPr lang="es-ES" sz="2400" b="1" kern="1200" dirty="0" smtClean="0"/>
            <a:t/>
          </a:r>
          <a:br>
            <a:rPr lang="es-ES" sz="2400" b="1" kern="1200" dirty="0" smtClean="0"/>
          </a:br>
          <a:endParaRPr lang="es-ES" sz="2400" kern="1200" dirty="0"/>
        </a:p>
      </dsp:txBody>
      <dsp:txXfrm rot="10800000">
        <a:off x="1269500" y="432049"/>
        <a:ext cx="2848637" cy="864093"/>
      </dsp:txXfrm>
    </dsp:sp>
    <dsp:sp modelId="{DFE65F52-41F4-41B2-AA20-65657412A11A}">
      <dsp:nvSpPr>
        <dsp:cNvPr id="0" name=""/>
        <dsp:cNvSpPr/>
      </dsp:nvSpPr>
      <dsp:spPr>
        <a:xfrm>
          <a:off x="490373" y="360043"/>
          <a:ext cx="1126208" cy="1008104"/>
        </a:xfrm>
        <a:prstGeom prst="ellipse">
          <a:avLst/>
        </a:prstGeom>
        <a:solidFill>
          <a:schemeClr val="accent4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4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16E614-3322-40A5-A045-4C51E229E451}">
      <dsp:nvSpPr>
        <dsp:cNvPr id="0" name=""/>
        <dsp:cNvSpPr/>
      </dsp:nvSpPr>
      <dsp:spPr>
        <a:xfrm>
          <a:off x="0" y="298606"/>
          <a:ext cx="7643192" cy="2164500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4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4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5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Conformación de un equipo coordinador docente de dinamizadores y responsables que organizarán previamente el taller alternativo con total autonomía para realizarle ajustes, teniendo en cuenta las dinámicas propias de cada institución educativa.</a:t>
          </a:r>
          <a:endParaRPr lang="es-ES" sz="25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105662" y="404268"/>
        <a:ext cx="7431868" cy="1953176"/>
      </dsp:txXfrm>
    </dsp:sp>
    <dsp:sp modelId="{5B25534C-D41F-48CF-91B1-BC36B5DC49E7}">
      <dsp:nvSpPr>
        <dsp:cNvPr id="0" name=""/>
        <dsp:cNvSpPr/>
      </dsp:nvSpPr>
      <dsp:spPr>
        <a:xfrm>
          <a:off x="0" y="2535106"/>
          <a:ext cx="7643192" cy="2164500"/>
        </a:xfrm>
        <a:prstGeom prst="roundRect">
          <a:avLst/>
        </a:prstGeom>
        <a:gradFill rotWithShape="0">
          <a:gsLst>
            <a:gs pos="0">
              <a:schemeClr val="accent4">
                <a:hueOff val="-16884873"/>
                <a:satOff val="43154"/>
                <a:lumOff val="-4313"/>
                <a:alphaOff val="0"/>
                <a:tint val="75000"/>
                <a:shade val="95000"/>
                <a:satMod val="175000"/>
              </a:schemeClr>
            </a:gs>
            <a:gs pos="12000">
              <a:schemeClr val="accent4">
                <a:hueOff val="-16884873"/>
                <a:satOff val="43154"/>
                <a:lumOff val="-4313"/>
                <a:alphaOff val="0"/>
                <a:tint val="90000"/>
                <a:shade val="90000"/>
                <a:satMod val="150000"/>
              </a:schemeClr>
            </a:gs>
            <a:gs pos="100000">
              <a:schemeClr val="accent4">
                <a:hueOff val="-16884873"/>
                <a:satOff val="43154"/>
                <a:lumOff val="-4313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4">
              <a:hueOff val="-16884873"/>
              <a:satOff val="43154"/>
              <a:lumOff val="-4313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500" kern="1200" smtClean="0"/>
            <a:t>Este equipo tendrá a su cargo la implementación de la actividad, la recolección de instrumentos, elaboración de conclusiones y envío al correo: desobedienciadiae@gmail.com. </a:t>
          </a:r>
          <a:endParaRPr lang="es-ES" sz="2500" kern="1200"/>
        </a:p>
      </dsp:txBody>
      <dsp:txXfrm>
        <a:off x="105662" y="2640768"/>
        <a:ext cx="7431868" cy="195317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3B6751-F9D8-4346-9F84-F01FE3E55F5C}">
      <dsp:nvSpPr>
        <dsp:cNvPr id="0" name=""/>
        <dsp:cNvSpPr/>
      </dsp:nvSpPr>
      <dsp:spPr>
        <a:xfrm rot="10800000">
          <a:off x="969947" y="0"/>
          <a:ext cx="3064660" cy="792087"/>
        </a:xfrm>
        <a:prstGeom prst="homePlat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5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5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49289" tIns="83820" rIns="156464" bIns="83820" numCol="1" spcCol="1270" anchor="ctr" anchorCtr="0">
          <a:noAutofit/>
        </a:bodyPr>
        <a:lstStyle/>
        <a:p>
          <a:pPr lvl="0" algn="ctr" defTabSz="9779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200" b="1" kern="1200" dirty="0" smtClean="0"/>
            <a:t>Actividad Previa</a:t>
          </a:r>
          <a:r>
            <a:rPr lang="es-ES" sz="2200" b="1" kern="1200" dirty="0" smtClean="0"/>
            <a:t/>
          </a:r>
          <a:br>
            <a:rPr lang="es-ES" sz="2200" b="1" kern="1200" dirty="0" smtClean="0"/>
          </a:br>
          <a:endParaRPr lang="es-ES" sz="2200" kern="1200" dirty="0"/>
        </a:p>
      </dsp:txBody>
      <dsp:txXfrm rot="10800000">
        <a:off x="1167969" y="0"/>
        <a:ext cx="2866638" cy="792087"/>
      </dsp:txXfrm>
    </dsp:sp>
    <dsp:sp modelId="{24ED4773-CEC7-4CA7-80EB-E1310354F6F3}">
      <dsp:nvSpPr>
        <dsp:cNvPr id="0" name=""/>
        <dsp:cNvSpPr/>
      </dsp:nvSpPr>
      <dsp:spPr>
        <a:xfrm>
          <a:off x="573903" y="0"/>
          <a:ext cx="792087" cy="792087"/>
        </a:xfrm>
        <a:prstGeom prst="ellipse">
          <a:avLst/>
        </a:prstGeom>
        <a:solidFill>
          <a:schemeClr val="accent5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5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AF42C8-C853-4709-8DEB-17744DEE8FAF}">
      <dsp:nvSpPr>
        <dsp:cNvPr id="0" name=""/>
        <dsp:cNvSpPr/>
      </dsp:nvSpPr>
      <dsp:spPr>
        <a:xfrm>
          <a:off x="0" y="604867"/>
          <a:ext cx="5054961" cy="5054961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3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3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C094CC28-3975-4FAE-99E5-4C993816A789}">
      <dsp:nvSpPr>
        <dsp:cNvPr id="0" name=""/>
        <dsp:cNvSpPr/>
      </dsp:nvSpPr>
      <dsp:spPr>
        <a:xfrm>
          <a:off x="2527480" y="604867"/>
          <a:ext cx="5897455" cy="505496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Actividad 1 </a:t>
          </a:r>
        </a:p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Realizar reflexión inicial sobre “el para qué de la escuela”.</a:t>
          </a:r>
          <a:endParaRPr lang="es-ES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527480" y="604867"/>
        <a:ext cx="5897455" cy="1074179"/>
      </dsp:txXfrm>
    </dsp:sp>
    <dsp:sp modelId="{E54A7736-2E6C-4EB3-91A0-297E5751A25B}">
      <dsp:nvSpPr>
        <dsp:cNvPr id="0" name=""/>
        <dsp:cNvSpPr/>
      </dsp:nvSpPr>
      <dsp:spPr>
        <a:xfrm>
          <a:off x="663463" y="1679046"/>
          <a:ext cx="3728034" cy="372803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5119456"/>
                <a:satOff val="-23529"/>
                <a:lumOff val="5490"/>
                <a:alphaOff val="0"/>
                <a:tint val="75000"/>
                <a:shade val="95000"/>
                <a:satMod val="175000"/>
              </a:schemeClr>
            </a:gs>
            <a:gs pos="12000">
              <a:schemeClr val="accent3">
                <a:hueOff val="5119456"/>
                <a:satOff val="-23529"/>
                <a:lumOff val="549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3">
                <a:hueOff val="5119456"/>
                <a:satOff val="-23529"/>
                <a:lumOff val="549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3">
              <a:hueOff val="5119456"/>
              <a:satOff val="-23529"/>
              <a:lumOff val="549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B15AE540-4CE3-4142-860E-6A742930F5E9}">
      <dsp:nvSpPr>
        <dsp:cNvPr id="0" name=""/>
        <dsp:cNvSpPr/>
      </dsp:nvSpPr>
      <dsp:spPr>
        <a:xfrm>
          <a:off x="2527480" y="1679046"/>
          <a:ext cx="5897455" cy="372803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5119456"/>
              <a:satOff val="-23529"/>
              <a:lumOff val="549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Actividad 2</a:t>
          </a:r>
          <a:r>
            <a:rPr lang="es-ES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Diagnóstico de la realidad de la institución educativa.</a:t>
          </a:r>
          <a:endParaRPr lang="es-ES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527480" y="1679046"/>
        <a:ext cx="5897455" cy="1074179"/>
      </dsp:txXfrm>
    </dsp:sp>
    <dsp:sp modelId="{893A15B0-95D3-47CB-BB83-2F1D16E227CE}">
      <dsp:nvSpPr>
        <dsp:cNvPr id="0" name=""/>
        <dsp:cNvSpPr/>
      </dsp:nvSpPr>
      <dsp:spPr>
        <a:xfrm>
          <a:off x="1326927" y="2753225"/>
          <a:ext cx="2401106" cy="240110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10238912"/>
                <a:satOff val="-47059"/>
                <a:lumOff val="10981"/>
                <a:alphaOff val="0"/>
                <a:tint val="75000"/>
                <a:shade val="95000"/>
                <a:satMod val="175000"/>
              </a:schemeClr>
            </a:gs>
            <a:gs pos="12000">
              <a:schemeClr val="accent3">
                <a:hueOff val="10238912"/>
                <a:satOff val="-47059"/>
                <a:lumOff val="10981"/>
                <a:alphaOff val="0"/>
                <a:tint val="90000"/>
                <a:shade val="90000"/>
                <a:satMod val="150000"/>
              </a:schemeClr>
            </a:gs>
            <a:gs pos="100000">
              <a:schemeClr val="accent3">
                <a:hueOff val="10238912"/>
                <a:satOff val="-47059"/>
                <a:lumOff val="10981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3">
              <a:hueOff val="10238912"/>
              <a:satOff val="-47059"/>
              <a:lumOff val="10981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7307CE56-3517-48DD-889A-AF01872E3B2B}">
      <dsp:nvSpPr>
        <dsp:cNvPr id="0" name=""/>
        <dsp:cNvSpPr/>
      </dsp:nvSpPr>
      <dsp:spPr>
        <a:xfrm>
          <a:off x="2527480" y="2753225"/>
          <a:ext cx="5897455" cy="240110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0238912"/>
              <a:satOff val="-47059"/>
              <a:lumOff val="1098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Actividad 3</a:t>
          </a:r>
          <a:r>
            <a:rPr lang="es-ES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Impacto de las políticas educativas en la situación actual de la escuela.</a:t>
          </a:r>
          <a:endParaRPr lang="es-ES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527480" y="2753225"/>
        <a:ext cx="5897455" cy="1074179"/>
      </dsp:txXfrm>
    </dsp:sp>
    <dsp:sp modelId="{0B87C9F2-8C4C-48F3-AE0C-B73CFE9E5D9F}">
      <dsp:nvSpPr>
        <dsp:cNvPr id="0" name=""/>
        <dsp:cNvSpPr/>
      </dsp:nvSpPr>
      <dsp:spPr>
        <a:xfrm>
          <a:off x="1990391" y="3827405"/>
          <a:ext cx="1074179" cy="1074179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hueOff val="15358367"/>
                <a:satOff val="-70588"/>
                <a:lumOff val="16471"/>
                <a:alphaOff val="0"/>
                <a:tint val="75000"/>
                <a:shade val="95000"/>
                <a:satMod val="175000"/>
              </a:schemeClr>
            </a:gs>
            <a:gs pos="12000">
              <a:schemeClr val="accent3">
                <a:hueOff val="15358367"/>
                <a:satOff val="-70588"/>
                <a:lumOff val="16471"/>
                <a:alphaOff val="0"/>
                <a:tint val="90000"/>
                <a:shade val="90000"/>
                <a:satMod val="150000"/>
              </a:schemeClr>
            </a:gs>
            <a:gs pos="100000">
              <a:schemeClr val="accent3">
                <a:hueOff val="15358367"/>
                <a:satOff val="-70588"/>
                <a:lumOff val="16471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3">
              <a:hueOff val="15358367"/>
              <a:satOff val="-70588"/>
              <a:lumOff val="16471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4C2FABEB-CC40-4C6C-9B00-A251C70ACB15}">
      <dsp:nvSpPr>
        <dsp:cNvPr id="0" name=""/>
        <dsp:cNvSpPr/>
      </dsp:nvSpPr>
      <dsp:spPr>
        <a:xfrm>
          <a:off x="2527480" y="3827405"/>
          <a:ext cx="5897455" cy="1074179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3">
              <a:hueOff val="15358367"/>
              <a:satOff val="-70588"/>
              <a:lumOff val="16471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Actividad 4</a:t>
          </a:r>
          <a:r>
            <a:rPr lang="es-ES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9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Propuestas alternativas para la institución.</a:t>
          </a:r>
          <a:endParaRPr lang="es-ES" sz="19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2527480" y="3827405"/>
        <a:ext cx="5897455" cy="1074179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D71974A-731C-4CC7-9238-47086BCD50E1}">
      <dsp:nvSpPr>
        <dsp:cNvPr id="0" name=""/>
        <dsp:cNvSpPr/>
      </dsp:nvSpPr>
      <dsp:spPr>
        <a:xfrm>
          <a:off x="0" y="353"/>
          <a:ext cx="8352928" cy="174309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5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5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ACTIVIDAD 1</a:t>
          </a:r>
          <a:r>
            <a:rPr lang="es-E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Lectura o video de reflexión de entrada al ejercicio</a:t>
          </a:r>
          <a:endParaRPr lang="es-ES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5091" y="85444"/>
        <a:ext cx="8182746" cy="1572917"/>
      </dsp:txXfrm>
    </dsp:sp>
    <dsp:sp modelId="{78F1A222-560F-4CA0-A14F-965984630D56}">
      <dsp:nvSpPr>
        <dsp:cNvPr id="0" name=""/>
        <dsp:cNvSpPr/>
      </dsp:nvSpPr>
      <dsp:spPr>
        <a:xfrm>
          <a:off x="0" y="1756742"/>
          <a:ext cx="8352928" cy="1743099"/>
        </a:xfrm>
        <a:prstGeom prst="roundRect">
          <a:avLst/>
        </a:prstGeom>
        <a:solidFill>
          <a:srgbClr val="002060"/>
        </a:soli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5">
              <a:hueOff val="432460"/>
              <a:satOff val="-21820"/>
              <a:lumOff val="-1569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ACTIVIDAD 2</a:t>
          </a:r>
          <a:r>
            <a:rPr lang="es-ES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</a:p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1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Diagnóstico de la realidad de la institución educativa.</a:t>
          </a:r>
          <a:endParaRPr lang="es-ES" sz="1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5091" y="1841833"/>
        <a:ext cx="8182746" cy="1572917"/>
      </dsp:txXfrm>
    </dsp:sp>
    <dsp:sp modelId="{663F894C-6BD3-4EDE-9FE7-010317C8F9B0}">
      <dsp:nvSpPr>
        <dsp:cNvPr id="0" name=""/>
        <dsp:cNvSpPr/>
      </dsp:nvSpPr>
      <dsp:spPr>
        <a:xfrm>
          <a:off x="0" y="3513130"/>
          <a:ext cx="8352928" cy="1743099"/>
        </a:xfrm>
        <a:prstGeom prst="roundRect">
          <a:avLst/>
        </a:prstGeom>
        <a:solidFill>
          <a:srgbClr val="7030A0"/>
        </a:soli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5">
              <a:hueOff val="864919"/>
              <a:satOff val="-43640"/>
              <a:lumOff val="-3138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600" b="1" u="sng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Trabajo en grupos:</a:t>
          </a:r>
          <a:r>
            <a:rPr lang="es-ES" sz="16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s-CO" sz="16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Se organizarán, en lo posible, grupos interestamentarios con aproximadamente 5 integrantes. Como grupo se escriben los problemas, las necesidades y los aciertos para hacer la valoración y priorización de éstos. El ejercicio se hace calificando individualmente cada uno de los  problemas, las necesidades y los aciertos, para luego darles el puntaje grupal y seleccionar los problemas, necesidades y aciertos priorizados.</a:t>
          </a:r>
          <a:r>
            <a:rPr lang="es-ES" sz="16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</a:t>
          </a:r>
          <a:r>
            <a:rPr lang="es-CO" sz="1600" b="1" kern="120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Grupalmente se amplía la definición de estos, la explicación y argumentación, y las soluciones que se considere son apropiadas y consecuentes.</a:t>
          </a:r>
          <a:endParaRPr lang="es-ES" sz="1600" b="1" kern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85091" y="3598221"/>
        <a:ext cx="8182746" cy="157291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28FFDC-4A7F-4F4F-829F-1F65FB8C8DC6}">
      <dsp:nvSpPr>
        <dsp:cNvPr id="0" name=""/>
        <dsp:cNvSpPr/>
      </dsp:nvSpPr>
      <dsp:spPr>
        <a:xfrm rot="10800000">
          <a:off x="450044" y="0"/>
          <a:ext cx="5508623" cy="864096"/>
        </a:xfrm>
        <a:prstGeom prst="homePlate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75000"/>
                <a:shade val="95000"/>
                <a:satMod val="175000"/>
              </a:schemeClr>
            </a:gs>
            <a:gs pos="12000">
              <a:schemeClr val="accent3">
                <a:hueOff val="0"/>
                <a:satOff val="0"/>
                <a:lumOff val="0"/>
                <a:alphaOff val="0"/>
                <a:tint val="90000"/>
                <a:shade val="90000"/>
                <a:satMod val="15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100000"/>
                <a:shade val="75000"/>
                <a:satMod val="150000"/>
              </a:schemeClr>
            </a:gs>
          </a:gsLst>
          <a:lin ang="16200000" scaled="1"/>
        </a:gra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3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381042" tIns="91440" rIns="170688" bIns="91440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O" sz="2400" b="1" kern="1200" smtClean="0"/>
            <a:t>DESARROLLO DE LAS ACTIVIDADES</a:t>
          </a:r>
          <a:r>
            <a:rPr lang="es-ES" sz="2400" b="1" kern="1200" smtClean="0"/>
            <a:t/>
          </a:r>
          <a:br>
            <a:rPr lang="es-ES" sz="2400" b="1" kern="1200" smtClean="0"/>
          </a:br>
          <a:endParaRPr lang="es-ES" sz="2400" kern="1200"/>
        </a:p>
      </dsp:txBody>
      <dsp:txXfrm rot="10800000">
        <a:off x="666068" y="0"/>
        <a:ext cx="5292599" cy="864096"/>
      </dsp:txXfrm>
    </dsp:sp>
    <dsp:sp modelId="{C90CE675-9D2F-4732-A1E0-E46489047310}">
      <dsp:nvSpPr>
        <dsp:cNvPr id="0" name=""/>
        <dsp:cNvSpPr/>
      </dsp:nvSpPr>
      <dsp:spPr>
        <a:xfrm>
          <a:off x="1" y="0"/>
          <a:ext cx="864096" cy="864096"/>
        </a:xfrm>
        <a:prstGeom prst="ellipse">
          <a:avLst/>
        </a:prstGeom>
        <a:solidFill>
          <a:schemeClr val="accent3">
            <a:tint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freezing" dir="t">
            <a:rot lat="0" lon="0" rev="6000000"/>
          </a:lightRig>
        </a:scene3d>
        <a:sp3d contourW="12700" prstMaterial="dkEdge">
          <a:bevelT w="44450" h="25400"/>
          <a:contourClr>
            <a:schemeClr val="accent3">
              <a:tint val="50000"/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3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0374" y="0"/>
            <a:ext cx="2293626" cy="6858000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400" y="3581400"/>
            <a:ext cx="3962400" cy="2133600"/>
          </a:xfrm>
        </p:spPr>
        <p:txBody>
          <a:bodyPr anchor="t">
            <a:normAutofit/>
          </a:bodyPr>
          <a:lstStyle>
            <a:lvl1pPr marL="0" indent="0" algn="r">
              <a:buNone/>
              <a:defRPr sz="14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>
          <a:xfrm>
            <a:off x="2438400" y="1447800"/>
            <a:ext cx="3962400" cy="2133600"/>
          </a:xfrm>
        </p:spPr>
        <p:txBody>
          <a:bodyPr anchor="b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>
          <a:xfrm>
            <a:off x="3582988" y="6426201"/>
            <a:ext cx="2819399" cy="126999"/>
          </a:xfrm>
        </p:spPr>
        <p:txBody>
          <a:bodyPr/>
          <a:lstStyle/>
          <a:p>
            <a:fld id="{711B20E6-AE04-4687-98E0-047EE1BD6671}" type="datetimeFigureOut">
              <a:rPr lang="es-ES" smtClean="0"/>
              <a:t>13/04/2016</a:t>
            </a:fld>
            <a:endParaRPr lang="es-E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>
          <a:xfrm>
            <a:off x="6414976" y="6400800"/>
            <a:ext cx="457200" cy="152400"/>
          </a:xfrm>
        </p:spPr>
        <p:txBody>
          <a:bodyPr/>
          <a:lstStyle>
            <a:lvl1pPr algn="r">
              <a:defRPr/>
            </a:lvl1pPr>
          </a:lstStyle>
          <a:p>
            <a:fld id="{EB27A1F5-A849-4B79-9EF2-7DF91B4FCB00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>
          <a:xfrm>
            <a:off x="3581400" y="6296248"/>
            <a:ext cx="2820987" cy="152400"/>
          </a:xfrm>
        </p:spPr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B20E6-AE04-4687-98E0-047EE1BD6671}" type="datetimeFigureOut">
              <a:rPr lang="es-ES" smtClean="0"/>
              <a:t>13/04/2016</a:t>
            </a:fld>
            <a:endParaRPr lang="es-E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27A1F5-A849-4B79-9EF2-7DF91B4FCB00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B20E6-AE04-4687-98E0-047EE1BD6671}" type="datetimeFigureOut">
              <a:rPr lang="es-ES" smtClean="0"/>
              <a:t>13/04/2016</a:t>
            </a:fld>
            <a:endParaRPr lang="es-E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27A1F5-A849-4B79-9EF2-7DF91B4FCB00}" type="slidenum">
              <a:rPr lang="es-ES" smtClean="0"/>
              <a:t>‹Nº›</a:t>
            </a:fld>
            <a:endParaRPr lang="es-ES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3657600" cy="5714999"/>
          </a:xfrm>
        </p:spPr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6" name="Title 1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B20E6-AE04-4687-98E0-047EE1BD6671}" type="datetimeFigureOut">
              <a:rPr lang="es-ES" smtClean="0"/>
              <a:t>13/04/2016</a:t>
            </a:fld>
            <a:endParaRPr lang="es-E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27A1F5-A849-4B79-9EF2-7DF91B4FCB00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phere1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58000" y="0"/>
            <a:ext cx="2293626" cy="6858000"/>
          </a:xfrm>
          <a:prstGeom prst="rect">
            <a:avLst/>
          </a:prstGeom>
        </p:spPr>
      </p:pic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839788" y="6426201"/>
            <a:ext cx="2819399" cy="126999"/>
          </a:xfrm>
        </p:spPr>
        <p:txBody>
          <a:bodyPr/>
          <a:lstStyle/>
          <a:p>
            <a:fld id="{711B20E6-AE04-4687-98E0-047EE1BD6671}" type="datetimeFigureOut">
              <a:rPr lang="es-ES" smtClean="0"/>
              <a:t>13/04/2016</a:t>
            </a:fld>
            <a:endParaRPr lang="es-E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4116388" y="6400800"/>
            <a:ext cx="533400" cy="152400"/>
          </a:xfrm>
        </p:spPr>
        <p:txBody>
          <a:bodyPr/>
          <a:lstStyle/>
          <a:p>
            <a:fld id="{EB27A1F5-A849-4B79-9EF2-7DF91B4FCB00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838200" y="6296248"/>
            <a:ext cx="2820987" cy="152400"/>
          </a:xfrm>
        </p:spPr>
        <p:txBody>
          <a:bodyPr/>
          <a:lstStyle/>
          <a:p>
            <a:endParaRPr lang="es-ES"/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>
          <a:xfrm>
            <a:off x="457200" y="1828800"/>
            <a:ext cx="3200400" cy="1752600"/>
          </a:xfrm>
        </p:spPr>
        <p:txBody>
          <a:bodyPr anchor="b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457200" y="3578224"/>
            <a:ext cx="3200645" cy="1459767"/>
          </a:xfrm>
        </p:spPr>
        <p:txBody>
          <a:bodyPr anchor="t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tx1">
                  <a:lumMod val="50000"/>
                  <a:lumOff val="50000"/>
                </a:schemeClr>
              </a:buClr>
              <a:buFont typeface="Wingdings" pitchFamily="2" charset="2"/>
              <a:buNone/>
              <a:defRPr lang="en-US" sz="140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4290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57200"/>
            <a:ext cx="3124200" cy="2667000"/>
          </a:xfrm>
        </p:spPr>
        <p:txBody>
          <a:bodyPr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B20E6-AE04-4687-98E0-047EE1BD6671}" type="datetimeFigureOut">
              <a:rPr lang="es-ES" smtClean="0"/>
              <a:t>13/04/2016</a:t>
            </a:fld>
            <a:endParaRPr lang="es-E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27A1F5-A849-4B79-9EF2-7DF91B4FCB00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75238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675288"/>
            <a:ext cx="3581400" cy="2525112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 baseline="0"/>
            </a:lvl4pPr>
            <a:lvl5pPr>
              <a:buFont typeface="Wingdings" pitchFamily="2" charset="2"/>
              <a:buChar char="§"/>
              <a:defRPr sz="1400"/>
            </a:lvl5pPr>
            <a:lvl6pPr>
              <a:buFont typeface="Wingdings" pitchFamily="2" charset="2"/>
              <a:buChar char="§"/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199" y="3429000"/>
            <a:ext cx="3581400" cy="411162"/>
          </a:xfrm>
        </p:spPr>
        <p:txBody>
          <a:bodyPr anchor="b">
            <a:noAutofit/>
          </a:bodyPr>
          <a:lstStyle>
            <a:lvl1pPr marL="0" indent="0" algn="ctr">
              <a:buNone/>
              <a:defRPr sz="1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199" y="3840162"/>
            <a:ext cx="3581400" cy="2515198"/>
          </a:xfrm>
        </p:spPr>
        <p:txBody>
          <a:bodyPr anchor="t">
            <a:normAutofit/>
          </a:bodyPr>
          <a:lstStyle>
            <a:lvl1pPr marL="228600" indent="-182880"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499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B20E6-AE04-4687-98E0-047EE1BD6671}" type="datetimeFigureOut">
              <a:rPr lang="es-ES" smtClean="0"/>
              <a:t>13/04/2016</a:t>
            </a:fld>
            <a:endParaRPr lang="es-ES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27A1F5-A849-4B79-9EF2-7DF91B4FCB00}" type="slidenum">
              <a:rPr lang="es-ES" smtClean="0"/>
              <a:t>‹Nº›</a:t>
            </a:fld>
            <a:endParaRPr lang="es-E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33800" y="457200"/>
            <a:ext cx="3962400" cy="5715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B20E6-AE04-4687-98E0-047EE1BD6671}" type="datetimeFigureOut">
              <a:rPr lang="es-ES" smtClean="0"/>
              <a:t>13/04/2016</a:t>
            </a:fld>
            <a:endParaRPr lang="es-E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27A1F5-A849-4B79-9EF2-7DF91B4FCB00}" type="slidenum">
              <a:rPr lang="es-ES" smtClean="0"/>
              <a:t>‹Nº›</a:t>
            </a:fld>
            <a:endParaRPr lang="es-E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B20E6-AE04-4687-98E0-047EE1BD6671}" type="datetimeFigureOut">
              <a:rPr lang="es-ES" smtClean="0"/>
              <a:t>13/04/2016</a:t>
            </a:fld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27A1F5-A849-4B79-9EF2-7DF91B4FCB00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4837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4700016" cy="3505200"/>
          </a:xfrm>
        </p:spPr>
        <p:txBody>
          <a:bodyPr>
            <a:normAutofit/>
          </a:bodyPr>
          <a:lstStyle>
            <a:lvl1pPr marL="228600" indent="-182880"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 smtClean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B20E6-AE04-4687-98E0-047EE1BD6671}" type="datetimeFigureOut">
              <a:rPr lang="es-ES" smtClean="0"/>
              <a:t>13/04/2016</a:t>
            </a:fld>
            <a:endParaRPr lang="es-E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27A1F5-A849-4B79-9EF2-7DF91B4FCB00}" type="slidenum">
              <a:rPr lang="es-ES" smtClean="0"/>
              <a:t>‹Nº›</a:t>
            </a:fld>
            <a:endParaRPr lang="es-E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4800" y="1676400"/>
            <a:ext cx="4696967" cy="35052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5181600" y="1676400"/>
            <a:ext cx="2514600" cy="1875972"/>
          </a:xfrm>
        </p:spPr>
        <p:txBody>
          <a:bodyPr anchor="b">
            <a:normAutofit/>
          </a:bodyPr>
          <a:lstStyle>
            <a:lvl1pPr algn="r">
              <a:defRPr sz="2000" b="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2"/>
          </p:nvPr>
        </p:nvSpPr>
        <p:spPr>
          <a:xfrm>
            <a:off x="5486400" y="3552372"/>
            <a:ext cx="2209800" cy="1629228"/>
          </a:xfrm>
        </p:spPr>
        <p:txBody>
          <a:bodyPr anchor="t">
            <a:normAutofit/>
          </a:bodyPr>
          <a:lstStyle>
            <a:lvl1pPr marL="0" indent="0" algn="r">
              <a:buNone/>
              <a:defRPr sz="12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B20E6-AE04-4687-98E0-047EE1BD6671}" type="datetimeFigureOut">
              <a:rPr lang="es-ES" smtClean="0"/>
              <a:t>13/04/2016</a:t>
            </a:fld>
            <a:endParaRPr lang="es-ES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B27A1F5-A849-4B79-9EF2-7DF91B4FCB00}" type="slidenum">
              <a:rPr lang="es-ES" smtClean="0"/>
              <a:t>‹Nº›</a:t>
            </a:fld>
            <a:endParaRPr lang="es-E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phere2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8823693" y="0"/>
            <a:ext cx="320307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76800" y="457200"/>
            <a:ext cx="2819400" cy="5715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57200"/>
            <a:ext cx="3657600" cy="57149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772400" y="6400800"/>
            <a:ext cx="533400" cy="152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EB27A1F5-A849-4B79-9EF2-7DF91B4FCB00}" type="slidenum">
              <a:rPr lang="es-ES" smtClean="0"/>
              <a:t>‹Nº›</a:t>
            </a:fld>
            <a:endParaRPr lang="es-E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2"/>
          </p:nvPr>
        </p:nvSpPr>
        <p:spPr>
          <a:xfrm>
            <a:off x="4876801" y="6426201"/>
            <a:ext cx="2819399" cy="1269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711B20E6-AE04-4687-98E0-047EE1BD6671}" type="datetimeFigureOut">
              <a:rPr lang="es-ES" smtClean="0"/>
              <a:t>13/04/2016</a:t>
            </a:fld>
            <a:endParaRPr lang="es-E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4875213" y="6296248"/>
            <a:ext cx="2820987" cy="1524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algn="r" defTabSz="914400" rtl="0" eaLnBrk="1" latinLnBrk="0" hangingPunct="1">
        <a:spcBef>
          <a:spcPct val="0"/>
        </a:spcBef>
        <a:buNone/>
        <a:defRPr sz="2800" kern="1200">
          <a:gradFill>
            <a:gsLst>
              <a:gs pos="0">
                <a:schemeClr val="tx1">
                  <a:lumMod val="50000"/>
                </a:schemeClr>
              </a:gs>
              <a:gs pos="61000">
                <a:schemeClr val="tx1"/>
              </a:gs>
            </a:gsLst>
            <a:lin ang="5400000" scaled="0"/>
          </a:gradFill>
          <a:effectLst/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59436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77724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960120" indent="-182880" algn="l" defTabSz="9144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14300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32588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50876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691640" indent="-182880" algn="l" defTabSz="914400" rtl="0" eaLnBrk="1" latinLnBrk="0" hangingPunct="1">
        <a:spcBef>
          <a:spcPts val="288"/>
        </a:spcBef>
        <a:buClr>
          <a:schemeClr val="tx1">
            <a:lumMod val="50000"/>
            <a:lumOff val="50000"/>
          </a:schemeClr>
        </a:buClr>
        <a:buFont typeface="Wingdings" pitchFamily="2" charset="2"/>
        <a:buChar char="§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image" Target="../media/image3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6.xml"/><Relationship Id="rId3" Type="http://schemas.openxmlformats.org/officeDocument/2006/relationships/diagramLayout" Target="../diagrams/layout5.xml"/><Relationship Id="rId7" Type="http://schemas.openxmlformats.org/officeDocument/2006/relationships/diagramData" Target="../diagrams/data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openxmlformats.org/officeDocument/2006/relationships/diagramColors" Target="../diagrams/colors6.xml"/><Relationship Id="rId4" Type="http://schemas.openxmlformats.org/officeDocument/2006/relationships/diagramQuickStyle" Target="../diagrams/quickStyle5.xml"/><Relationship Id="rId9" Type="http://schemas.openxmlformats.org/officeDocument/2006/relationships/diagramQuickStyle" Target="../diagrams/quickStyl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9.xml"/><Relationship Id="rId3" Type="http://schemas.openxmlformats.org/officeDocument/2006/relationships/diagramLayout" Target="../diagrams/layout8.xml"/><Relationship Id="rId7" Type="http://schemas.openxmlformats.org/officeDocument/2006/relationships/diagramData" Target="../diagrams/data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openxmlformats.org/officeDocument/2006/relationships/diagramColors" Target="../diagrams/colors9.xml"/><Relationship Id="rId4" Type="http://schemas.openxmlformats.org/officeDocument/2006/relationships/diagramQuickStyle" Target="../diagrams/quickStyle8.xml"/><Relationship Id="rId9" Type="http://schemas.openxmlformats.org/officeDocument/2006/relationships/diagramQuickStyle" Target="../diagrams/quickStyle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2.xml"/><Relationship Id="rId3" Type="http://schemas.openxmlformats.org/officeDocument/2006/relationships/diagramLayout" Target="../diagrams/layout11.xml"/><Relationship Id="rId7" Type="http://schemas.openxmlformats.org/officeDocument/2006/relationships/diagramData" Target="../diagrams/data12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11" Type="http://schemas.microsoft.com/office/2007/relationships/diagramDrawing" Target="../diagrams/drawing12.xml"/><Relationship Id="rId5" Type="http://schemas.openxmlformats.org/officeDocument/2006/relationships/diagramColors" Target="../diagrams/colors11.xml"/><Relationship Id="rId10" Type="http://schemas.openxmlformats.org/officeDocument/2006/relationships/diagramColors" Target="../diagrams/colors12.xml"/><Relationship Id="rId4" Type="http://schemas.openxmlformats.org/officeDocument/2006/relationships/diagramQuickStyle" Target="../diagrams/quickStyle11.xml"/><Relationship Id="rId9" Type="http://schemas.openxmlformats.org/officeDocument/2006/relationships/diagramQuickStyle" Target="../diagrams/quickStyle1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4.xml"/><Relationship Id="rId3" Type="http://schemas.openxmlformats.org/officeDocument/2006/relationships/diagramLayout" Target="../diagrams/layout13.xml"/><Relationship Id="rId7" Type="http://schemas.openxmlformats.org/officeDocument/2006/relationships/diagramData" Target="../diagrams/data14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11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0" Type="http://schemas.openxmlformats.org/officeDocument/2006/relationships/diagramColors" Target="../diagrams/colors14.xml"/><Relationship Id="rId4" Type="http://schemas.openxmlformats.org/officeDocument/2006/relationships/diagramQuickStyle" Target="../diagrams/quickStyle13.xml"/><Relationship Id="rId9" Type="http://schemas.openxmlformats.org/officeDocument/2006/relationships/diagramQuickStyle" Target="../diagrams/quickStyle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794406682"/>
              </p:ext>
            </p:extLst>
          </p:nvPr>
        </p:nvGraphicFramePr>
        <p:xfrm>
          <a:off x="323528" y="4005064"/>
          <a:ext cx="6301208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2719195448"/>
              </p:ext>
            </p:extLst>
          </p:nvPr>
        </p:nvGraphicFramePr>
        <p:xfrm>
          <a:off x="107504" y="1916832"/>
          <a:ext cx="6655768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pic>
        <p:nvPicPr>
          <p:cNvPr id="6" name="5 Imagen"/>
          <p:cNvPicPr>
            <a:picLocks noChangeAspect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7191" y="476672"/>
            <a:ext cx="2808312" cy="905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574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354728"/>
              </p:ext>
            </p:extLst>
          </p:nvPr>
        </p:nvGraphicFramePr>
        <p:xfrm>
          <a:off x="323528" y="1340768"/>
          <a:ext cx="8208912" cy="518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653357465"/>
              </p:ext>
            </p:extLst>
          </p:nvPr>
        </p:nvGraphicFramePr>
        <p:xfrm>
          <a:off x="2051720" y="116632"/>
          <a:ext cx="4608512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058787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20900"/>
              </p:ext>
            </p:extLst>
          </p:nvPr>
        </p:nvGraphicFramePr>
        <p:xfrm>
          <a:off x="683568" y="1700808"/>
          <a:ext cx="7643192" cy="49982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434979171"/>
              </p:ext>
            </p:extLst>
          </p:nvPr>
        </p:nvGraphicFramePr>
        <p:xfrm>
          <a:off x="1979712" y="404664"/>
          <a:ext cx="4608512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137657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2502527"/>
              </p:ext>
            </p:extLst>
          </p:nvPr>
        </p:nvGraphicFramePr>
        <p:xfrm>
          <a:off x="251520" y="260648"/>
          <a:ext cx="8424936" cy="62646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48115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4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2136100"/>
              </p:ext>
            </p:extLst>
          </p:nvPr>
        </p:nvGraphicFramePr>
        <p:xfrm>
          <a:off x="323528" y="1340768"/>
          <a:ext cx="835292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3 Diagrama"/>
          <p:cNvGraphicFramePr/>
          <p:nvPr>
            <p:extLst>
              <p:ext uri="{D42A27DB-BD31-4B8C-83A1-F6EECF244321}">
                <p14:modId xmlns:p14="http://schemas.microsoft.com/office/powerpoint/2010/main" val="3714697654"/>
              </p:ext>
            </p:extLst>
          </p:nvPr>
        </p:nvGraphicFramePr>
        <p:xfrm>
          <a:off x="1331640" y="260648"/>
          <a:ext cx="6408712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9582375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8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0966636"/>
              </p:ext>
            </p:extLst>
          </p:nvPr>
        </p:nvGraphicFramePr>
        <p:xfrm>
          <a:off x="455317" y="973353"/>
          <a:ext cx="7992887" cy="2363782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645494"/>
                <a:gridCol w="1602105"/>
                <a:gridCol w="1749647"/>
                <a:gridCol w="422577"/>
                <a:gridCol w="1715167"/>
                <a:gridCol w="1857897"/>
              </a:tblGrid>
              <a:tr h="310314">
                <a:tc gridSpan="3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PROBLEMAS PEDAGÓGICOS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NECESIDADES MATERIALES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578353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      Enunciado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Posible solución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Enunciado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Posible solución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502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502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502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502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4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4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95023"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3" name="2 Título"/>
          <p:cNvSpPr>
            <a:spLocks noGrp="1"/>
          </p:cNvSpPr>
          <p:nvPr>
            <p:ph type="title"/>
          </p:nvPr>
        </p:nvSpPr>
        <p:spPr>
          <a:xfrm>
            <a:off x="2771800" y="260648"/>
            <a:ext cx="2819400" cy="648072"/>
          </a:xfrm>
        </p:spPr>
        <p:txBody>
          <a:bodyPr>
            <a:normAutofit fontScale="90000"/>
          </a:bodyPr>
          <a:lstStyle/>
          <a:p>
            <a:r>
              <a:rPr lang="es-CO" b="1" dirty="0"/>
              <a:t>DESCRIPCIÓN</a:t>
            </a:r>
            <a:r>
              <a:rPr lang="es-ES" b="1" dirty="0"/>
              <a:t/>
            </a:r>
            <a:br>
              <a:rPr lang="es-ES" b="1" dirty="0"/>
            </a:br>
            <a:endParaRPr lang="es-ES" dirty="0"/>
          </a:p>
        </p:txBody>
      </p:sp>
      <p:graphicFrame>
        <p:nvGraphicFramePr>
          <p:cNvPr id="10" name="9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4201897"/>
              </p:ext>
            </p:extLst>
          </p:nvPr>
        </p:nvGraphicFramePr>
        <p:xfrm>
          <a:off x="323528" y="3789040"/>
          <a:ext cx="8136905" cy="2664299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502833"/>
                <a:gridCol w="3602412"/>
                <a:gridCol w="4031660"/>
              </a:tblGrid>
              <a:tr h="370041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 dirty="0">
                          <a:effectLst/>
                        </a:rPr>
                        <a:t>ACIERTOS Y POTENCIALIDADES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3" marR="39693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370041">
                <a:tc gridSpan="2"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Enunciado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3" marR="39693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>
                          <a:effectLst/>
                        </a:rPr>
                        <a:t>Fortalecimiento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3" marR="39693" marT="0" marB="0"/>
                </a:tc>
              </a:tr>
              <a:tr h="3885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1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3" marR="3969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3" marR="3969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3" marR="39693" marT="0" marB="0"/>
                </a:tc>
              </a:tr>
              <a:tr h="370041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2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3" marR="3969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3" marR="3969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3" marR="39693" marT="0" marB="0"/>
                </a:tc>
              </a:tr>
              <a:tr h="3885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3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3" marR="3969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3" marR="3969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3" marR="39693" marT="0" marB="0"/>
                </a:tc>
              </a:tr>
              <a:tr h="3885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4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3" marR="3969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3" marR="3969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3" marR="39693" marT="0" marB="0"/>
                </a:tc>
              </a:tr>
              <a:tr h="38854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CO" sz="1400">
                          <a:effectLst/>
                        </a:rPr>
                        <a:t>5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3" marR="3969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u="none" strike="noStrike">
                          <a:effectLst/>
                        </a:rPr>
                        <a:t> </a:t>
                      </a:r>
                      <a:endParaRPr lang="es-ES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3" marR="39693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400" u="none" strike="noStrike" dirty="0">
                          <a:effectLst/>
                        </a:rPr>
                        <a:t> </a:t>
                      </a:r>
                      <a:endParaRPr lang="es-ES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9693" marR="39693" marT="0" marB="0"/>
                </a:tc>
              </a:tr>
            </a:tbl>
          </a:graphicData>
        </a:graphic>
      </p:graphicFrame>
      <p:sp>
        <p:nvSpPr>
          <p:cNvPr id="11" name="Rectangle 2"/>
          <p:cNvSpPr>
            <a:spLocks noChangeArrowheads="1"/>
          </p:cNvSpPr>
          <p:nvPr/>
        </p:nvSpPr>
        <p:spPr bwMode="auto">
          <a:xfrm>
            <a:off x="457200" y="28654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E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2946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9403216"/>
              </p:ext>
            </p:extLst>
          </p:nvPr>
        </p:nvGraphicFramePr>
        <p:xfrm>
          <a:off x="323528" y="845072"/>
          <a:ext cx="5976666" cy="5715002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996111"/>
                <a:gridCol w="996111"/>
                <a:gridCol w="996111"/>
                <a:gridCol w="996111"/>
                <a:gridCol w="996111"/>
                <a:gridCol w="996111"/>
              </a:tblGrid>
              <a:tr h="608555">
                <a:tc gridSpan="2"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PROBLEMA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NECESIDAD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ACIERTOS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</a:tr>
              <a:tr h="29521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</a:tr>
              <a:tr h="29521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</a:tr>
              <a:tr h="29521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</a:tr>
              <a:tr h="29521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4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4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4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</a:tr>
              <a:tr h="310525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</a:tr>
              <a:tr h="29521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6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</a:tr>
              <a:tr h="29521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7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7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7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</a:tr>
              <a:tr h="29521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8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8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8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</a:tr>
              <a:tr h="29521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9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9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9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</a:tr>
              <a:tr h="40570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10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</a:tr>
              <a:tr h="40570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11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</a:tr>
              <a:tr h="40570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12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</a:tr>
              <a:tr h="40570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13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</a:tr>
              <a:tr h="40570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14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14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14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</a:tr>
              <a:tr h="405703"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15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15</a:t>
                      </a:r>
                      <a:endParaRPr lang="es-E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  <a:tc>
                  <a:txBody>
                    <a:bodyPr/>
                    <a:lstStyle/>
                    <a:p>
                      <a:pPr marL="4572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s-E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147" marR="66147" marT="0" marB="0"/>
                </a:tc>
              </a:tr>
            </a:tbl>
          </a:graphicData>
        </a:graphic>
      </p:graphicFrame>
      <p:sp>
        <p:nvSpPr>
          <p:cNvPr id="5" name="2 Título"/>
          <p:cNvSpPr>
            <a:spLocks noGrp="1"/>
          </p:cNvSpPr>
          <p:nvPr>
            <p:ph type="title"/>
          </p:nvPr>
        </p:nvSpPr>
        <p:spPr>
          <a:xfrm>
            <a:off x="2699792" y="260648"/>
            <a:ext cx="2819400" cy="648072"/>
          </a:xfrm>
        </p:spPr>
        <p:txBody>
          <a:bodyPr>
            <a:normAutofit fontScale="90000"/>
          </a:bodyPr>
          <a:lstStyle/>
          <a:p>
            <a:r>
              <a:rPr lang="es-CO" b="1" dirty="0" smtClean="0"/>
              <a:t>CALIFICACIÓN</a:t>
            </a:r>
            <a:r>
              <a:rPr lang="es-ES" b="1" dirty="0"/>
              <a:t/>
            </a:r>
            <a:br>
              <a:rPr lang="es-ES" b="1" dirty="0"/>
            </a:br>
            <a:endParaRPr lang="es-ES" dirty="0"/>
          </a:p>
        </p:txBody>
      </p:sp>
      <p:graphicFrame>
        <p:nvGraphicFramePr>
          <p:cNvPr id="7" name="6 Diagrama"/>
          <p:cNvGraphicFramePr/>
          <p:nvPr>
            <p:extLst>
              <p:ext uri="{D42A27DB-BD31-4B8C-83A1-F6EECF244321}">
                <p14:modId xmlns:p14="http://schemas.microsoft.com/office/powerpoint/2010/main" val="1948016361"/>
              </p:ext>
            </p:extLst>
          </p:nvPr>
        </p:nvGraphicFramePr>
        <p:xfrm>
          <a:off x="6444208" y="2636912"/>
          <a:ext cx="2376264" cy="21143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935788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50712410"/>
              </p:ext>
            </p:extLst>
          </p:nvPr>
        </p:nvGraphicFramePr>
        <p:xfrm>
          <a:off x="971600" y="1772816"/>
          <a:ext cx="7139136" cy="45433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3041882941"/>
              </p:ext>
            </p:extLst>
          </p:nvPr>
        </p:nvGraphicFramePr>
        <p:xfrm>
          <a:off x="2195736" y="332656"/>
          <a:ext cx="4104456" cy="9361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14953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9554410"/>
              </p:ext>
            </p:extLst>
          </p:nvPr>
        </p:nvGraphicFramePr>
        <p:xfrm>
          <a:off x="323528" y="980728"/>
          <a:ext cx="8280920" cy="56166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4 Diagrama"/>
          <p:cNvGraphicFramePr/>
          <p:nvPr>
            <p:extLst>
              <p:ext uri="{D42A27DB-BD31-4B8C-83A1-F6EECF244321}">
                <p14:modId xmlns:p14="http://schemas.microsoft.com/office/powerpoint/2010/main" val="1930628207"/>
              </p:ext>
            </p:extLst>
          </p:nvPr>
        </p:nvGraphicFramePr>
        <p:xfrm>
          <a:off x="5220072" y="116632"/>
          <a:ext cx="3384376" cy="792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02739475"/>
      </p:ext>
    </p:extLst>
  </p:cSld>
  <p:clrMapOvr>
    <a:masterClrMapping/>
  </p:clrMapOvr>
</p:sld>
</file>

<file path=ppt/theme/theme1.xml><?xml version="1.0" encoding="utf-8"?>
<a:theme xmlns:a="http://schemas.openxmlformats.org/drawingml/2006/main" name="Compuesto">
  <a:themeElements>
    <a:clrScheme name="Compue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Compuest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ompuest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95000"/>
                <a:satMod val="300000"/>
              </a:schemeClr>
            </a:gs>
            <a:gs pos="12000">
              <a:schemeClr val="phClr">
                <a:tint val="50000"/>
                <a:shade val="90000"/>
                <a:satMod val="250000"/>
              </a:schemeClr>
            </a:gs>
            <a:gs pos="100000">
              <a:schemeClr val="phClr">
                <a:tint val="85000"/>
                <a:shade val="75000"/>
                <a:satMod val="1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75000"/>
                <a:shade val="95000"/>
                <a:satMod val="175000"/>
              </a:schemeClr>
            </a:gs>
            <a:gs pos="12000">
              <a:schemeClr val="phClr">
                <a:tint val="90000"/>
                <a:shade val="90000"/>
                <a:satMod val="150000"/>
              </a:schemeClr>
            </a:gs>
            <a:gs pos="100000">
              <a:schemeClr val="phClr">
                <a:tint val="100000"/>
                <a:shade val="75000"/>
                <a:satMod val="150000"/>
              </a:schemeClr>
            </a:gs>
          </a:gsLst>
          <a:lin ang="16200000" scaled="1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freezing" dir="t">
              <a:rot lat="0" lon="0" rev="6000000"/>
            </a:lightRig>
          </a:scene3d>
          <a:sp3d contourW="12700" prstMaterial="dkEdge">
            <a:bevelT w="44450" h="25400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10000"/>
                <a:lumMod val="80000"/>
              </a:schemeClr>
            </a:gs>
            <a:gs pos="79000">
              <a:schemeClr val="phClr">
                <a:tint val="100000"/>
                <a:shade val="90000"/>
                <a:satMod val="105000"/>
                <a:lumMod val="100000"/>
              </a:schemeClr>
            </a:gs>
            <a:gs pos="100000">
              <a:schemeClr val="phClr">
                <a:tint val="95000"/>
                <a:shade val="100000"/>
                <a:satMod val="110000"/>
                <a:lumMod val="11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hade val="100000"/>
                <a:satMod val="100000"/>
                <a:lumMod val="110000"/>
              </a:schemeClr>
            </a:gs>
            <a:gs pos="83000">
              <a:schemeClr val="phClr">
                <a:shade val="75000"/>
                <a:satMod val="200000"/>
              </a:schemeClr>
            </a:gs>
            <a:gs pos="100000">
              <a:schemeClr val="phClr">
                <a:shade val="90000"/>
                <a:satMod val="200000"/>
              </a:schemeClr>
            </a:gs>
          </a:gsLst>
          <a:path path="circle">
            <a:fillToRect l="75000" t="100000" b="3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Composite</Template>
  <TotalTime>37</TotalTime>
  <Words>576</Words>
  <Application>Microsoft Office PowerPoint</Application>
  <PresentationFormat>Presentación en pantalla (4:3)</PresentationFormat>
  <Paragraphs>178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Compuesto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DESCRIPCIÓN </vt:lpstr>
      <vt:lpstr>CALIFICACIÓN 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CENTRO DE ESTUDIOS E INVESTIGACIONES DOCENTES - CEID FECODE</dc:title>
  <dc:creator>DORAPRENSA</dc:creator>
  <cp:lastModifiedBy>JURIDICA 2</cp:lastModifiedBy>
  <cp:revision>12</cp:revision>
  <dcterms:created xsi:type="dcterms:W3CDTF">2016-04-04T15:52:50Z</dcterms:created>
  <dcterms:modified xsi:type="dcterms:W3CDTF">2016-04-13T12:49:29Z</dcterms:modified>
</cp:coreProperties>
</file>