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2" r:id="rId2"/>
    <p:sldId id="256" r:id="rId3"/>
    <p:sldId id="277" r:id="rId4"/>
    <p:sldId id="273" r:id="rId5"/>
    <p:sldId id="275" r:id="rId6"/>
    <p:sldId id="261" r:id="rId7"/>
    <p:sldId id="258" r:id="rId8"/>
    <p:sldId id="267" r:id="rId9"/>
    <p:sldId id="271"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2222D0-FC7F-4688-B173-11E551A1BB2A}" type="doc">
      <dgm:prSet loTypeId="urn:microsoft.com/office/officeart/2005/8/layout/target3" loCatId="relationship" qsTypeId="urn:microsoft.com/office/officeart/2005/8/quickstyle/3d1" qsCatId="3D" csTypeId="urn:microsoft.com/office/officeart/2005/8/colors/accent1_2" csCatId="accent1"/>
      <dgm:spPr/>
      <dgm:t>
        <a:bodyPr/>
        <a:lstStyle/>
        <a:p>
          <a:endParaRPr lang="es-ES"/>
        </a:p>
      </dgm:t>
    </dgm:pt>
    <dgm:pt modelId="{AE67F4D0-FA61-406D-90BC-16752568CF4F}">
      <dgm:prSet/>
      <dgm:spPr/>
      <dgm:t>
        <a:bodyPr/>
        <a:lstStyle/>
        <a:p>
          <a:pPr rtl="0"/>
          <a:r>
            <a:rPr lang="es-CO" b="1" dirty="0">
              <a:solidFill>
                <a:srgbClr val="080808"/>
              </a:solidFill>
            </a:rPr>
            <a:t>EL DÍA DE LA EXCELENCIA EDUCATIVA </a:t>
          </a:r>
          <a:br>
            <a:rPr lang="es-CO" b="1" dirty="0">
              <a:solidFill>
                <a:srgbClr val="080808"/>
              </a:solidFill>
            </a:rPr>
          </a:br>
          <a:r>
            <a:rPr lang="es-CO" b="1" dirty="0">
              <a:solidFill>
                <a:srgbClr val="080808"/>
              </a:solidFill>
            </a:rPr>
            <a:t>DÍA E</a:t>
          </a:r>
          <a:endParaRPr lang="es-ES" b="1" dirty="0">
            <a:solidFill>
              <a:srgbClr val="080808"/>
            </a:solidFill>
          </a:endParaRPr>
        </a:p>
      </dgm:t>
    </dgm:pt>
    <dgm:pt modelId="{30774E04-6C76-4B18-92D7-4FE08A7BB587}" type="parTrans" cxnId="{361760F9-D803-4312-870B-422275809218}">
      <dgm:prSet/>
      <dgm:spPr/>
      <dgm:t>
        <a:bodyPr/>
        <a:lstStyle/>
        <a:p>
          <a:endParaRPr lang="es-ES"/>
        </a:p>
      </dgm:t>
    </dgm:pt>
    <dgm:pt modelId="{199826CB-6BA2-4F31-BEB9-F2E7CE7081B4}" type="sibTrans" cxnId="{361760F9-D803-4312-870B-422275809218}">
      <dgm:prSet/>
      <dgm:spPr/>
      <dgm:t>
        <a:bodyPr/>
        <a:lstStyle/>
        <a:p>
          <a:endParaRPr lang="es-ES"/>
        </a:p>
      </dgm:t>
    </dgm:pt>
    <dgm:pt modelId="{AC3E27BF-1D72-40C1-A072-8866E8FA2DAE}" type="pres">
      <dgm:prSet presAssocID="{382222D0-FC7F-4688-B173-11E551A1BB2A}" presName="Name0" presStyleCnt="0">
        <dgm:presLayoutVars>
          <dgm:chMax val="7"/>
          <dgm:dir/>
          <dgm:animLvl val="lvl"/>
          <dgm:resizeHandles val="exact"/>
        </dgm:presLayoutVars>
      </dgm:prSet>
      <dgm:spPr/>
      <dgm:t>
        <a:bodyPr/>
        <a:lstStyle/>
        <a:p>
          <a:endParaRPr lang="es-CO"/>
        </a:p>
      </dgm:t>
    </dgm:pt>
    <dgm:pt modelId="{FA33D291-DB9E-46FF-9165-1F0FACF381E1}" type="pres">
      <dgm:prSet presAssocID="{AE67F4D0-FA61-406D-90BC-16752568CF4F}" presName="circle1" presStyleLbl="node1" presStyleIdx="0" presStyleCnt="1"/>
      <dgm:spPr/>
    </dgm:pt>
    <dgm:pt modelId="{DF77B5B9-D02E-4A35-9832-F85211EB74CF}" type="pres">
      <dgm:prSet presAssocID="{AE67F4D0-FA61-406D-90BC-16752568CF4F}" presName="space" presStyleCnt="0"/>
      <dgm:spPr/>
    </dgm:pt>
    <dgm:pt modelId="{8BAA14A6-26EA-422A-BEB6-42C0F294E3A5}" type="pres">
      <dgm:prSet presAssocID="{AE67F4D0-FA61-406D-90BC-16752568CF4F}" presName="rect1" presStyleLbl="alignAcc1" presStyleIdx="0" presStyleCnt="1"/>
      <dgm:spPr/>
      <dgm:t>
        <a:bodyPr/>
        <a:lstStyle/>
        <a:p>
          <a:endParaRPr lang="es-CO"/>
        </a:p>
      </dgm:t>
    </dgm:pt>
    <dgm:pt modelId="{39CD5680-751E-4822-AC95-F451617C1A47}" type="pres">
      <dgm:prSet presAssocID="{AE67F4D0-FA61-406D-90BC-16752568CF4F}" presName="rect1ParTxNoCh" presStyleLbl="alignAcc1" presStyleIdx="0" presStyleCnt="1">
        <dgm:presLayoutVars>
          <dgm:chMax val="1"/>
          <dgm:bulletEnabled val="1"/>
        </dgm:presLayoutVars>
      </dgm:prSet>
      <dgm:spPr/>
      <dgm:t>
        <a:bodyPr/>
        <a:lstStyle/>
        <a:p>
          <a:endParaRPr lang="es-CO"/>
        </a:p>
      </dgm:t>
    </dgm:pt>
  </dgm:ptLst>
  <dgm:cxnLst>
    <dgm:cxn modelId="{AC55F1B9-9868-4941-94C6-D2E5125AC3AF}" type="presOf" srcId="{AE67F4D0-FA61-406D-90BC-16752568CF4F}" destId="{8BAA14A6-26EA-422A-BEB6-42C0F294E3A5}" srcOrd="0" destOrd="0" presId="urn:microsoft.com/office/officeart/2005/8/layout/target3"/>
    <dgm:cxn modelId="{92A222BC-7414-4CAD-981A-01EFC5919AF1}" type="presOf" srcId="{382222D0-FC7F-4688-B173-11E551A1BB2A}" destId="{AC3E27BF-1D72-40C1-A072-8866E8FA2DAE}" srcOrd="0" destOrd="0" presId="urn:microsoft.com/office/officeart/2005/8/layout/target3"/>
    <dgm:cxn modelId="{F43867BC-94BB-4655-8024-EC326F86A9C2}" type="presOf" srcId="{AE67F4D0-FA61-406D-90BC-16752568CF4F}" destId="{39CD5680-751E-4822-AC95-F451617C1A47}" srcOrd="1" destOrd="0" presId="urn:microsoft.com/office/officeart/2005/8/layout/target3"/>
    <dgm:cxn modelId="{361760F9-D803-4312-870B-422275809218}" srcId="{382222D0-FC7F-4688-B173-11E551A1BB2A}" destId="{AE67F4D0-FA61-406D-90BC-16752568CF4F}" srcOrd="0" destOrd="0" parTransId="{30774E04-6C76-4B18-92D7-4FE08A7BB587}" sibTransId="{199826CB-6BA2-4F31-BEB9-F2E7CE7081B4}"/>
    <dgm:cxn modelId="{1CB5A27A-56CE-4333-B7BE-E52E9A70D235}" type="presParOf" srcId="{AC3E27BF-1D72-40C1-A072-8866E8FA2DAE}" destId="{FA33D291-DB9E-46FF-9165-1F0FACF381E1}" srcOrd="0" destOrd="0" presId="urn:microsoft.com/office/officeart/2005/8/layout/target3"/>
    <dgm:cxn modelId="{3667F10D-E9A7-4725-BDD7-816AEC9797DD}" type="presParOf" srcId="{AC3E27BF-1D72-40C1-A072-8866E8FA2DAE}" destId="{DF77B5B9-D02E-4A35-9832-F85211EB74CF}" srcOrd="1" destOrd="0" presId="urn:microsoft.com/office/officeart/2005/8/layout/target3"/>
    <dgm:cxn modelId="{38FECD2B-D3E8-4FF0-A141-538FCD752D49}" type="presParOf" srcId="{AC3E27BF-1D72-40C1-A072-8866E8FA2DAE}" destId="{8BAA14A6-26EA-422A-BEB6-42C0F294E3A5}" srcOrd="2" destOrd="0" presId="urn:microsoft.com/office/officeart/2005/8/layout/target3"/>
    <dgm:cxn modelId="{4D65DE6C-B182-4545-BB09-A82C49E0807A}" type="presParOf" srcId="{AC3E27BF-1D72-40C1-A072-8866E8FA2DAE}" destId="{39CD5680-751E-4822-AC95-F451617C1A47}"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F70C61E-FFB4-46CC-821A-0F8640688BB2}" type="doc">
      <dgm:prSet loTypeId="urn:microsoft.com/office/officeart/2005/8/layout/target3" loCatId="relationship" qsTypeId="urn:microsoft.com/office/officeart/2005/8/quickstyle/simple5" qsCatId="simple" csTypeId="urn:microsoft.com/office/officeart/2005/8/colors/accent1_2" csCatId="accent1" phldr="1"/>
      <dgm:spPr/>
      <dgm:t>
        <a:bodyPr/>
        <a:lstStyle/>
        <a:p>
          <a:endParaRPr lang="es-ES"/>
        </a:p>
      </dgm:t>
    </dgm:pt>
    <dgm:pt modelId="{E4C2323C-5153-4EF6-8D8A-1E098A64C917}">
      <dgm:prSet/>
      <dgm:spPr/>
      <dgm:t>
        <a:bodyPr/>
        <a:lstStyle/>
        <a:p>
          <a:pPr rtl="0"/>
          <a:r>
            <a:rPr lang="es-ES" b="1" dirty="0">
              <a:effectLst>
                <a:outerShdw blurRad="38100" dist="38100" dir="2700000" algn="tl">
                  <a:srgbClr val="000000">
                    <a:alpha val="43137"/>
                  </a:srgbClr>
                </a:outerShdw>
              </a:effectLst>
            </a:rPr>
            <a:t>CARLOS ENRIQUE </a:t>
          </a:r>
        </a:p>
        <a:p>
          <a:pPr rtl="0"/>
          <a:r>
            <a:rPr lang="es-ES" b="1" dirty="0">
              <a:effectLst>
                <a:outerShdw blurRad="38100" dist="38100" dir="2700000" algn="tl">
                  <a:srgbClr val="000000">
                    <a:alpha val="43137"/>
                  </a:srgbClr>
                </a:outerShdw>
              </a:effectLst>
            </a:rPr>
            <a:t>RIVAS SEGURA</a:t>
          </a:r>
        </a:p>
      </dgm:t>
    </dgm:pt>
    <dgm:pt modelId="{D3373BC3-D423-46BC-9447-EDC5955153F9}" type="parTrans" cxnId="{E4145BAE-F74F-42B7-B9C4-FD97F45BA31B}">
      <dgm:prSet/>
      <dgm:spPr/>
      <dgm:t>
        <a:bodyPr/>
        <a:lstStyle/>
        <a:p>
          <a:endParaRPr lang="es-ES" b="1">
            <a:solidFill>
              <a:srgbClr val="080808"/>
            </a:solidFill>
            <a:effectLst>
              <a:outerShdw blurRad="38100" dist="38100" dir="2700000" algn="tl">
                <a:srgbClr val="000000">
                  <a:alpha val="43137"/>
                </a:srgbClr>
              </a:outerShdw>
            </a:effectLst>
          </a:endParaRPr>
        </a:p>
      </dgm:t>
    </dgm:pt>
    <dgm:pt modelId="{97E94646-CCCD-42A3-BD87-09B17F2F19D9}" type="sibTrans" cxnId="{E4145BAE-F74F-42B7-B9C4-FD97F45BA31B}">
      <dgm:prSet/>
      <dgm:spPr/>
      <dgm:t>
        <a:bodyPr/>
        <a:lstStyle/>
        <a:p>
          <a:endParaRPr lang="es-ES" b="1">
            <a:solidFill>
              <a:srgbClr val="080808"/>
            </a:solidFill>
            <a:effectLst>
              <a:outerShdw blurRad="38100" dist="38100" dir="2700000" algn="tl">
                <a:srgbClr val="000000">
                  <a:alpha val="43137"/>
                </a:srgbClr>
              </a:outerShdw>
            </a:effectLst>
          </a:endParaRPr>
        </a:p>
      </dgm:t>
    </dgm:pt>
    <dgm:pt modelId="{A9D86224-1C32-41B8-8D4A-FBC0A0984E92}">
      <dgm:prSet/>
      <dgm:spPr/>
      <dgm:t>
        <a:bodyPr/>
        <a:lstStyle/>
        <a:p>
          <a:pPr rtl="0"/>
          <a:r>
            <a:rPr lang="es-ES" b="1">
              <a:effectLst>
                <a:outerShdw blurRad="38100" dist="38100" dir="2700000" algn="tl">
                  <a:srgbClr val="000000">
                    <a:alpha val="43137"/>
                  </a:srgbClr>
                </a:outerShdw>
              </a:effectLst>
            </a:rPr>
            <a:t>Ejecutivo de FECODE</a:t>
          </a:r>
          <a:endParaRPr lang="es-ES" b="1" dirty="0">
            <a:effectLst>
              <a:outerShdw blurRad="38100" dist="38100" dir="2700000" algn="tl">
                <a:srgbClr val="000000">
                  <a:alpha val="43137"/>
                </a:srgbClr>
              </a:outerShdw>
            </a:effectLst>
          </a:endParaRPr>
        </a:p>
      </dgm:t>
    </dgm:pt>
    <dgm:pt modelId="{E13CBD70-7FF2-4423-AF76-D258D2E25A51}" type="parTrans" cxnId="{E24D8895-54AF-42DA-A8EE-D9AC220CF310}">
      <dgm:prSet/>
      <dgm:spPr/>
      <dgm:t>
        <a:bodyPr/>
        <a:lstStyle/>
        <a:p>
          <a:endParaRPr lang="es-ES" b="1">
            <a:solidFill>
              <a:srgbClr val="080808"/>
            </a:solidFill>
            <a:effectLst>
              <a:outerShdw blurRad="38100" dist="38100" dir="2700000" algn="tl">
                <a:srgbClr val="000000">
                  <a:alpha val="43137"/>
                </a:srgbClr>
              </a:outerShdw>
            </a:effectLst>
          </a:endParaRPr>
        </a:p>
      </dgm:t>
    </dgm:pt>
    <dgm:pt modelId="{32869906-9653-46E0-A622-597DF2EB08D5}" type="sibTrans" cxnId="{E24D8895-54AF-42DA-A8EE-D9AC220CF310}">
      <dgm:prSet/>
      <dgm:spPr/>
      <dgm:t>
        <a:bodyPr/>
        <a:lstStyle/>
        <a:p>
          <a:endParaRPr lang="es-ES" b="1">
            <a:solidFill>
              <a:srgbClr val="080808"/>
            </a:solidFill>
            <a:effectLst>
              <a:outerShdw blurRad="38100" dist="38100" dir="2700000" algn="tl">
                <a:srgbClr val="000000">
                  <a:alpha val="43137"/>
                </a:srgbClr>
              </a:outerShdw>
            </a:effectLst>
          </a:endParaRPr>
        </a:p>
      </dgm:t>
    </dgm:pt>
    <dgm:pt modelId="{E8826D4F-F1FF-43BA-AAE8-75E72828B46A}" type="pres">
      <dgm:prSet presAssocID="{4F70C61E-FFB4-46CC-821A-0F8640688BB2}" presName="Name0" presStyleCnt="0">
        <dgm:presLayoutVars>
          <dgm:chMax val="7"/>
          <dgm:dir/>
          <dgm:animLvl val="lvl"/>
          <dgm:resizeHandles val="exact"/>
        </dgm:presLayoutVars>
      </dgm:prSet>
      <dgm:spPr/>
      <dgm:t>
        <a:bodyPr/>
        <a:lstStyle/>
        <a:p>
          <a:endParaRPr lang="es-CO"/>
        </a:p>
      </dgm:t>
    </dgm:pt>
    <dgm:pt modelId="{CCBCCE54-C16A-4E30-B5D6-FD0F54878749}" type="pres">
      <dgm:prSet presAssocID="{E4C2323C-5153-4EF6-8D8A-1E098A64C917}" presName="circle1" presStyleLbl="node1" presStyleIdx="0" presStyleCnt="2"/>
      <dgm:spPr>
        <a:solidFill>
          <a:srgbClr val="0070C0"/>
        </a:solidFill>
      </dgm:spPr>
    </dgm:pt>
    <dgm:pt modelId="{2F9D6C37-E364-470B-805E-364B12EAC5C1}" type="pres">
      <dgm:prSet presAssocID="{E4C2323C-5153-4EF6-8D8A-1E098A64C917}" presName="space" presStyleCnt="0"/>
      <dgm:spPr/>
    </dgm:pt>
    <dgm:pt modelId="{8F6F0482-B197-4B5C-AFFB-ABFC592238B6}" type="pres">
      <dgm:prSet presAssocID="{E4C2323C-5153-4EF6-8D8A-1E098A64C917}" presName="rect1" presStyleLbl="alignAcc1" presStyleIdx="0" presStyleCnt="2"/>
      <dgm:spPr/>
      <dgm:t>
        <a:bodyPr/>
        <a:lstStyle/>
        <a:p>
          <a:endParaRPr lang="es-CO"/>
        </a:p>
      </dgm:t>
    </dgm:pt>
    <dgm:pt modelId="{4AEF773E-BD94-4690-920A-CE9887951149}" type="pres">
      <dgm:prSet presAssocID="{A9D86224-1C32-41B8-8D4A-FBC0A0984E92}" presName="vertSpace2" presStyleLbl="node1" presStyleIdx="0" presStyleCnt="2"/>
      <dgm:spPr/>
    </dgm:pt>
    <dgm:pt modelId="{0086C045-1005-4E43-ACE7-3B17793918B2}" type="pres">
      <dgm:prSet presAssocID="{A9D86224-1C32-41B8-8D4A-FBC0A0984E92}" presName="circle2" presStyleLbl="node1" presStyleIdx="1" presStyleCnt="2"/>
      <dgm:spPr>
        <a:solidFill>
          <a:srgbClr val="002060"/>
        </a:solidFill>
      </dgm:spPr>
    </dgm:pt>
    <dgm:pt modelId="{CA351228-FC5C-422F-A302-D5C2660F47A4}" type="pres">
      <dgm:prSet presAssocID="{A9D86224-1C32-41B8-8D4A-FBC0A0984E92}" presName="rect2" presStyleLbl="alignAcc1" presStyleIdx="1" presStyleCnt="2"/>
      <dgm:spPr/>
      <dgm:t>
        <a:bodyPr/>
        <a:lstStyle/>
        <a:p>
          <a:endParaRPr lang="es-CO"/>
        </a:p>
      </dgm:t>
    </dgm:pt>
    <dgm:pt modelId="{B413615B-20B6-47D5-84BF-D9BD0793F086}" type="pres">
      <dgm:prSet presAssocID="{E4C2323C-5153-4EF6-8D8A-1E098A64C917}" presName="rect1ParTxNoCh" presStyleLbl="alignAcc1" presStyleIdx="1" presStyleCnt="2">
        <dgm:presLayoutVars>
          <dgm:chMax val="1"/>
          <dgm:bulletEnabled val="1"/>
        </dgm:presLayoutVars>
      </dgm:prSet>
      <dgm:spPr/>
      <dgm:t>
        <a:bodyPr/>
        <a:lstStyle/>
        <a:p>
          <a:endParaRPr lang="es-CO"/>
        </a:p>
      </dgm:t>
    </dgm:pt>
    <dgm:pt modelId="{4F084849-055C-4C0F-A9F5-8578A53C23D0}" type="pres">
      <dgm:prSet presAssocID="{A9D86224-1C32-41B8-8D4A-FBC0A0984E92}" presName="rect2ParTxNoCh" presStyleLbl="alignAcc1" presStyleIdx="1" presStyleCnt="2">
        <dgm:presLayoutVars>
          <dgm:chMax val="1"/>
          <dgm:bulletEnabled val="1"/>
        </dgm:presLayoutVars>
      </dgm:prSet>
      <dgm:spPr/>
      <dgm:t>
        <a:bodyPr/>
        <a:lstStyle/>
        <a:p>
          <a:endParaRPr lang="es-CO"/>
        </a:p>
      </dgm:t>
    </dgm:pt>
  </dgm:ptLst>
  <dgm:cxnLst>
    <dgm:cxn modelId="{0E7A5FDD-7BB3-48A2-BD11-A41936521153}" type="presOf" srcId="{A9D86224-1C32-41B8-8D4A-FBC0A0984E92}" destId="{4F084849-055C-4C0F-A9F5-8578A53C23D0}" srcOrd="1" destOrd="0" presId="urn:microsoft.com/office/officeart/2005/8/layout/target3"/>
    <dgm:cxn modelId="{2E097575-7C30-4703-85F5-2CFE91AD9C64}" type="presOf" srcId="{E4C2323C-5153-4EF6-8D8A-1E098A64C917}" destId="{8F6F0482-B197-4B5C-AFFB-ABFC592238B6}" srcOrd="0" destOrd="0" presId="urn:microsoft.com/office/officeart/2005/8/layout/target3"/>
    <dgm:cxn modelId="{AC9E63FC-E5EC-4C34-9501-B97332C6BDD8}" type="presOf" srcId="{E4C2323C-5153-4EF6-8D8A-1E098A64C917}" destId="{B413615B-20B6-47D5-84BF-D9BD0793F086}" srcOrd="1" destOrd="0" presId="urn:microsoft.com/office/officeart/2005/8/layout/target3"/>
    <dgm:cxn modelId="{E4145BAE-F74F-42B7-B9C4-FD97F45BA31B}" srcId="{4F70C61E-FFB4-46CC-821A-0F8640688BB2}" destId="{E4C2323C-5153-4EF6-8D8A-1E098A64C917}" srcOrd="0" destOrd="0" parTransId="{D3373BC3-D423-46BC-9447-EDC5955153F9}" sibTransId="{97E94646-CCCD-42A3-BD87-09B17F2F19D9}"/>
    <dgm:cxn modelId="{8435AB68-450B-4C8E-BE5C-2C5E63B57F2C}" type="presOf" srcId="{A9D86224-1C32-41B8-8D4A-FBC0A0984E92}" destId="{CA351228-FC5C-422F-A302-D5C2660F47A4}" srcOrd="0" destOrd="0" presId="urn:microsoft.com/office/officeart/2005/8/layout/target3"/>
    <dgm:cxn modelId="{E0B82F53-0A3A-4857-A197-D196562D8E49}" type="presOf" srcId="{4F70C61E-FFB4-46CC-821A-0F8640688BB2}" destId="{E8826D4F-F1FF-43BA-AAE8-75E72828B46A}" srcOrd="0" destOrd="0" presId="urn:microsoft.com/office/officeart/2005/8/layout/target3"/>
    <dgm:cxn modelId="{E24D8895-54AF-42DA-A8EE-D9AC220CF310}" srcId="{4F70C61E-FFB4-46CC-821A-0F8640688BB2}" destId="{A9D86224-1C32-41B8-8D4A-FBC0A0984E92}" srcOrd="1" destOrd="0" parTransId="{E13CBD70-7FF2-4423-AF76-D258D2E25A51}" sibTransId="{32869906-9653-46E0-A622-597DF2EB08D5}"/>
    <dgm:cxn modelId="{1EBE789F-DCB8-41AE-98E2-7CE363CD7623}" type="presParOf" srcId="{E8826D4F-F1FF-43BA-AAE8-75E72828B46A}" destId="{CCBCCE54-C16A-4E30-B5D6-FD0F54878749}" srcOrd="0" destOrd="0" presId="urn:microsoft.com/office/officeart/2005/8/layout/target3"/>
    <dgm:cxn modelId="{49471E72-2781-488E-B2F4-C60399BC0885}" type="presParOf" srcId="{E8826D4F-F1FF-43BA-AAE8-75E72828B46A}" destId="{2F9D6C37-E364-470B-805E-364B12EAC5C1}" srcOrd="1" destOrd="0" presId="urn:microsoft.com/office/officeart/2005/8/layout/target3"/>
    <dgm:cxn modelId="{2327BF70-E396-4AA6-A563-BA121B46C86C}" type="presParOf" srcId="{E8826D4F-F1FF-43BA-AAE8-75E72828B46A}" destId="{8F6F0482-B197-4B5C-AFFB-ABFC592238B6}" srcOrd="2" destOrd="0" presId="urn:microsoft.com/office/officeart/2005/8/layout/target3"/>
    <dgm:cxn modelId="{8953945E-F132-4D35-82B4-10C070E09266}" type="presParOf" srcId="{E8826D4F-F1FF-43BA-AAE8-75E72828B46A}" destId="{4AEF773E-BD94-4690-920A-CE9887951149}" srcOrd="3" destOrd="0" presId="urn:microsoft.com/office/officeart/2005/8/layout/target3"/>
    <dgm:cxn modelId="{89AD9D92-F47E-40F2-900C-58DBE064976B}" type="presParOf" srcId="{E8826D4F-F1FF-43BA-AAE8-75E72828B46A}" destId="{0086C045-1005-4E43-ACE7-3B17793918B2}" srcOrd="4" destOrd="0" presId="urn:microsoft.com/office/officeart/2005/8/layout/target3"/>
    <dgm:cxn modelId="{876382B3-2577-4949-83F0-334AD2AEE896}" type="presParOf" srcId="{E8826D4F-F1FF-43BA-AAE8-75E72828B46A}" destId="{CA351228-FC5C-422F-A302-D5C2660F47A4}" srcOrd="5" destOrd="0" presId="urn:microsoft.com/office/officeart/2005/8/layout/target3"/>
    <dgm:cxn modelId="{73FF66AE-A84C-46CD-B7C1-8FB37F40FF3D}" type="presParOf" srcId="{E8826D4F-F1FF-43BA-AAE8-75E72828B46A}" destId="{B413615B-20B6-47D5-84BF-D9BD0793F086}" srcOrd="6" destOrd="0" presId="urn:microsoft.com/office/officeart/2005/8/layout/target3"/>
    <dgm:cxn modelId="{D13D34BB-0EEE-4B86-A173-DDC107965634}" type="presParOf" srcId="{E8826D4F-F1FF-43BA-AAE8-75E72828B46A}" destId="{4F084849-055C-4C0F-A9F5-8578A53C23D0}"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EFF268-92AD-4D56-9F32-F6F05314948F}" type="doc">
      <dgm:prSet loTypeId="urn:microsoft.com/office/officeart/2005/8/layout/target3" loCatId="relationship" qsTypeId="urn:microsoft.com/office/officeart/2005/8/quickstyle/3d1" qsCatId="3D" csTypeId="urn:microsoft.com/office/officeart/2005/8/colors/colorful1" csCatId="colorful"/>
      <dgm:spPr/>
      <dgm:t>
        <a:bodyPr/>
        <a:lstStyle/>
        <a:p>
          <a:endParaRPr lang="es-ES"/>
        </a:p>
      </dgm:t>
    </dgm:pt>
    <dgm:pt modelId="{2D08A7F3-6449-41CA-B992-B2731DC7DF2D}">
      <dgm:prSet/>
      <dgm:spPr/>
      <dgm:t>
        <a:bodyPr/>
        <a:lstStyle/>
        <a:p>
          <a:pPr rtl="0"/>
          <a:r>
            <a:rPr lang="es-CO">
              <a:solidFill>
                <a:srgbClr val="080808"/>
              </a:solidFill>
              <a:effectLst>
                <a:outerShdw blurRad="38100" dist="38100" dir="2700000" algn="tl">
                  <a:srgbClr val="000000">
                    <a:alpha val="43137"/>
                  </a:srgbClr>
                </a:outerShdw>
              </a:effectLst>
            </a:rPr>
            <a:t>La resolución 2146 de 2016 del Ministerio de Educación Nacional, frente a la implementación del “Día E” Día de la Excelencia Educativa  y la presentación  del índice sintético de la calidad educativa, pone de nuevo de manifiesto la  negación, por parte del Gobierno, a la participación  del magisterio y de las comunidades escolares en la construcción de la política pública educativa.</a:t>
          </a:r>
          <a:endParaRPr lang="es-ES">
            <a:solidFill>
              <a:srgbClr val="080808"/>
            </a:solidFill>
            <a:effectLst>
              <a:outerShdw blurRad="38100" dist="38100" dir="2700000" algn="tl">
                <a:srgbClr val="000000">
                  <a:alpha val="43137"/>
                </a:srgbClr>
              </a:outerShdw>
            </a:effectLst>
          </a:endParaRPr>
        </a:p>
      </dgm:t>
    </dgm:pt>
    <dgm:pt modelId="{92C100D3-2248-42F2-BBEF-59162662B62B}" type="parTrans" cxnId="{8AFAB032-FCC2-4923-BE98-10D14A253D97}">
      <dgm:prSet/>
      <dgm:spPr/>
      <dgm:t>
        <a:bodyPr/>
        <a:lstStyle/>
        <a:p>
          <a:endParaRPr lang="es-ES"/>
        </a:p>
      </dgm:t>
    </dgm:pt>
    <dgm:pt modelId="{6D04380B-20FB-4D80-97F1-ECB70266209B}" type="sibTrans" cxnId="{8AFAB032-FCC2-4923-BE98-10D14A253D97}">
      <dgm:prSet/>
      <dgm:spPr/>
      <dgm:t>
        <a:bodyPr/>
        <a:lstStyle/>
        <a:p>
          <a:endParaRPr lang="es-ES"/>
        </a:p>
      </dgm:t>
    </dgm:pt>
    <dgm:pt modelId="{2F95EF6D-F622-47D0-8012-AECB9C0D5B5B}" type="pres">
      <dgm:prSet presAssocID="{C8EFF268-92AD-4D56-9F32-F6F05314948F}" presName="Name0" presStyleCnt="0">
        <dgm:presLayoutVars>
          <dgm:chMax val="7"/>
          <dgm:dir/>
          <dgm:animLvl val="lvl"/>
          <dgm:resizeHandles val="exact"/>
        </dgm:presLayoutVars>
      </dgm:prSet>
      <dgm:spPr/>
      <dgm:t>
        <a:bodyPr/>
        <a:lstStyle/>
        <a:p>
          <a:endParaRPr lang="es-CO"/>
        </a:p>
      </dgm:t>
    </dgm:pt>
    <dgm:pt modelId="{15C399EE-5B84-48A0-89D9-1EE848C9C519}" type="pres">
      <dgm:prSet presAssocID="{2D08A7F3-6449-41CA-B992-B2731DC7DF2D}" presName="circle1" presStyleLbl="node1" presStyleIdx="0" presStyleCnt="1"/>
      <dgm:spPr/>
    </dgm:pt>
    <dgm:pt modelId="{8A9A8150-20FF-4461-BF3F-392002379D10}" type="pres">
      <dgm:prSet presAssocID="{2D08A7F3-6449-41CA-B992-B2731DC7DF2D}" presName="space" presStyleCnt="0"/>
      <dgm:spPr/>
    </dgm:pt>
    <dgm:pt modelId="{E3950F0C-0FBF-4B73-940A-8009656F5C10}" type="pres">
      <dgm:prSet presAssocID="{2D08A7F3-6449-41CA-B992-B2731DC7DF2D}" presName="rect1" presStyleLbl="alignAcc1" presStyleIdx="0" presStyleCnt="1"/>
      <dgm:spPr/>
      <dgm:t>
        <a:bodyPr/>
        <a:lstStyle/>
        <a:p>
          <a:endParaRPr lang="es-CO"/>
        </a:p>
      </dgm:t>
    </dgm:pt>
    <dgm:pt modelId="{5665A2A1-5EC0-4418-892A-E38E9BFC206B}" type="pres">
      <dgm:prSet presAssocID="{2D08A7F3-6449-41CA-B992-B2731DC7DF2D}" presName="rect1ParTxNoCh" presStyleLbl="alignAcc1" presStyleIdx="0" presStyleCnt="1">
        <dgm:presLayoutVars>
          <dgm:chMax val="1"/>
          <dgm:bulletEnabled val="1"/>
        </dgm:presLayoutVars>
      </dgm:prSet>
      <dgm:spPr/>
      <dgm:t>
        <a:bodyPr/>
        <a:lstStyle/>
        <a:p>
          <a:endParaRPr lang="es-CO"/>
        </a:p>
      </dgm:t>
    </dgm:pt>
  </dgm:ptLst>
  <dgm:cxnLst>
    <dgm:cxn modelId="{54B760F4-855D-4A4E-BFCD-F93A34E8DDBE}" type="presOf" srcId="{2D08A7F3-6449-41CA-B992-B2731DC7DF2D}" destId="{E3950F0C-0FBF-4B73-940A-8009656F5C10}" srcOrd="0" destOrd="0" presId="urn:microsoft.com/office/officeart/2005/8/layout/target3"/>
    <dgm:cxn modelId="{F11E5561-906C-41B0-988E-A7EF64CED4C1}" type="presOf" srcId="{2D08A7F3-6449-41CA-B992-B2731DC7DF2D}" destId="{5665A2A1-5EC0-4418-892A-E38E9BFC206B}" srcOrd="1" destOrd="0" presId="urn:microsoft.com/office/officeart/2005/8/layout/target3"/>
    <dgm:cxn modelId="{8AFAB032-FCC2-4923-BE98-10D14A253D97}" srcId="{C8EFF268-92AD-4D56-9F32-F6F05314948F}" destId="{2D08A7F3-6449-41CA-B992-B2731DC7DF2D}" srcOrd="0" destOrd="0" parTransId="{92C100D3-2248-42F2-BBEF-59162662B62B}" sibTransId="{6D04380B-20FB-4D80-97F1-ECB70266209B}"/>
    <dgm:cxn modelId="{A79C6C1A-ED38-457E-BFE5-D66C15D68427}" type="presOf" srcId="{C8EFF268-92AD-4D56-9F32-F6F05314948F}" destId="{2F95EF6D-F622-47D0-8012-AECB9C0D5B5B}" srcOrd="0" destOrd="0" presId="urn:microsoft.com/office/officeart/2005/8/layout/target3"/>
    <dgm:cxn modelId="{2432A5D8-9721-4757-8DFB-EDEAD2A34FF5}" type="presParOf" srcId="{2F95EF6D-F622-47D0-8012-AECB9C0D5B5B}" destId="{15C399EE-5B84-48A0-89D9-1EE848C9C519}" srcOrd="0" destOrd="0" presId="urn:microsoft.com/office/officeart/2005/8/layout/target3"/>
    <dgm:cxn modelId="{76627FCE-8DB4-40F4-B5FC-1DE9498BE984}" type="presParOf" srcId="{2F95EF6D-F622-47D0-8012-AECB9C0D5B5B}" destId="{8A9A8150-20FF-4461-BF3F-392002379D10}" srcOrd="1" destOrd="0" presId="urn:microsoft.com/office/officeart/2005/8/layout/target3"/>
    <dgm:cxn modelId="{7A587428-4FDD-45F9-A758-7705352A70CF}" type="presParOf" srcId="{2F95EF6D-F622-47D0-8012-AECB9C0D5B5B}" destId="{E3950F0C-0FBF-4B73-940A-8009656F5C10}" srcOrd="2" destOrd="0" presId="urn:microsoft.com/office/officeart/2005/8/layout/target3"/>
    <dgm:cxn modelId="{BE746D99-843E-4C25-8FE7-97A260A60D28}" type="presParOf" srcId="{2F95EF6D-F622-47D0-8012-AECB9C0D5B5B}" destId="{5665A2A1-5EC0-4418-892A-E38E9BFC206B}"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2D562C-EA3A-46CE-9E31-63A2CD71231C}" type="doc">
      <dgm:prSet loTypeId="urn:microsoft.com/office/officeart/2005/8/layout/matrix3" loCatId="matrix" qsTypeId="urn:microsoft.com/office/officeart/2005/8/quickstyle/3d2" qsCatId="3D" csTypeId="urn:microsoft.com/office/officeart/2005/8/colors/colorful2" csCatId="colorful" phldr="1"/>
      <dgm:spPr/>
      <dgm:t>
        <a:bodyPr/>
        <a:lstStyle/>
        <a:p>
          <a:endParaRPr lang="es-ES"/>
        </a:p>
      </dgm:t>
    </dgm:pt>
    <dgm:pt modelId="{2491370A-6683-428E-82E8-F1A2F082BDCB}">
      <dgm:prSet custT="1"/>
      <dgm:spPr/>
      <dgm:t>
        <a:bodyPr/>
        <a:lstStyle/>
        <a:p>
          <a:pPr rtl="0"/>
          <a:r>
            <a:rPr lang="es-CO" sz="3600" b="1" dirty="0">
              <a:solidFill>
                <a:srgbClr val="080808"/>
              </a:solidFill>
              <a:effectLst/>
            </a:rPr>
            <a:t>Propósitos</a:t>
          </a:r>
          <a:endParaRPr lang="es-ES" sz="3600" b="1" dirty="0">
            <a:solidFill>
              <a:srgbClr val="080808"/>
            </a:solidFill>
            <a:effectLst/>
          </a:endParaRPr>
        </a:p>
      </dgm:t>
    </dgm:pt>
    <dgm:pt modelId="{8DA9556D-694C-45D1-A3CF-06E87B3B81F4}" type="parTrans" cxnId="{246797B0-0BEB-466B-B396-FD43D9764295}">
      <dgm:prSet/>
      <dgm:spPr/>
      <dgm:t>
        <a:bodyPr/>
        <a:lstStyle/>
        <a:p>
          <a:endParaRPr lang="es-ES" sz="1600" b="1">
            <a:solidFill>
              <a:srgbClr val="080808"/>
            </a:solidFill>
            <a:effectLst/>
          </a:endParaRPr>
        </a:p>
      </dgm:t>
    </dgm:pt>
    <dgm:pt modelId="{77F954B6-F07D-4436-8476-21861D807EA4}" type="sibTrans" cxnId="{246797B0-0BEB-466B-B396-FD43D9764295}">
      <dgm:prSet/>
      <dgm:spPr/>
      <dgm:t>
        <a:bodyPr/>
        <a:lstStyle/>
        <a:p>
          <a:endParaRPr lang="es-ES" sz="1600" b="1">
            <a:solidFill>
              <a:srgbClr val="080808"/>
            </a:solidFill>
            <a:effectLst/>
          </a:endParaRPr>
        </a:p>
      </dgm:t>
    </dgm:pt>
    <dgm:pt modelId="{0C2FC6D4-11F6-40B4-9959-BD5B47650C36}">
      <dgm:prSet custT="1"/>
      <dgm:spPr/>
      <dgm:t>
        <a:bodyPr/>
        <a:lstStyle/>
        <a:p>
          <a:r>
            <a:rPr lang="es-MX" sz="1400" b="1" dirty="0">
              <a:solidFill>
                <a:srgbClr val="080808"/>
              </a:solidFill>
              <a:effectLst/>
            </a:rPr>
            <a:t>La Jornada tiene como propósito principal realizar un espacio de reflexión nacional acerca de lo que se ha venido trabajando en los colegios, para establecer acciones conjuntas sobre tres elementos clave que aborda el Taller:</a:t>
          </a:r>
          <a:endParaRPr lang="es-CO" sz="1400" b="1" dirty="0">
            <a:solidFill>
              <a:srgbClr val="080808"/>
            </a:solidFill>
            <a:effectLst/>
          </a:endParaRPr>
        </a:p>
      </dgm:t>
    </dgm:pt>
    <dgm:pt modelId="{2CAA56C2-35F7-4E92-94AC-3D0B0B86ABD6}" type="parTrans" cxnId="{A1F7313B-B1EB-41F3-9194-5722721C5788}">
      <dgm:prSet/>
      <dgm:spPr/>
      <dgm:t>
        <a:bodyPr/>
        <a:lstStyle/>
        <a:p>
          <a:endParaRPr lang="es-CO" sz="1600" b="1">
            <a:solidFill>
              <a:srgbClr val="080808"/>
            </a:solidFill>
            <a:effectLst/>
          </a:endParaRPr>
        </a:p>
      </dgm:t>
    </dgm:pt>
    <dgm:pt modelId="{BA2F7D63-258D-473C-860A-1EF61762C9B2}" type="sibTrans" cxnId="{A1F7313B-B1EB-41F3-9194-5722721C5788}">
      <dgm:prSet/>
      <dgm:spPr/>
      <dgm:t>
        <a:bodyPr/>
        <a:lstStyle/>
        <a:p>
          <a:endParaRPr lang="es-CO" sz="1600" b="1">
            <a:solidFill>
              <a:srgbClr val="080808"/>
            </a:solidFill>
            <a:effectLst/>
          </a:endParaRPr>
        </a:p>
      </dgm:t>
    </dgm:pt>
    <dgm:pt modelId="{2E97C5E2-DA39-43E3-9236-FBC5470AFB00}">
      <dgm:prSet custT="1"/>
      <dgm:spPr/>
      <dgm:t>
        <a:bodyPr/>
        <a:lstStyle/>
        <a:p>
          <a:r>
            <a:rPr lang="es-MX" sz="1400" b="1" dirty="0">
              <a:solidFill>
                <a:srgbClr val="080808"/>
              </a:solidFill>
              <a:effectLst/>
            </a:rPr>
            <a:t>Reconocer metas y acciones que los colegios han planteado de cara a la excelencia desde el Índice Sintético de Calidad Educativa –ISCE- y el Mejoramiento Mínimo Anual –MMA-</a:t>
          </a:r>
        </a:p>
      </dgm:t>
    </dgm:pt>
    <dgm:pt modelId="{EF3A10DB-2C9C-492A-AC15-8B10A5456A2B}" type="parTrans" cxnId="{1C9928DE-219F-4316-957D-FFFB78C915F5}">
      <dgm:prSet/>
      <dgm:spPr/>
      <dgm:t>
        <a:bodyPr/>
        <a:lstStyle/>
        <a:p>
          <a:endParaRPr lang="es-CO" sz="1600" b="1">
            <a:solidFill>
              <a:srgbClr val="080808"/>
            </a:solidFill>
            <a:effectLst/>
          </a:endParaRPr>
        </a:p>
      </dgm:t>
    </dgm:pt>
    <dgm:pt modelId="{AF961B8E-598A-40F6-B07C-9F0684B4BF95}" type="sibTrans" cxnId="{1C9928DE-219F-4316-957D-FFFB78C915F5}">
      <dgm:prSet/>
      <dgm:spPr/>
      <dgm:t>
        <a:bodyPr/>
        <a:lstStyle/>
        <a:p>
          <a:endParaRPr lang="es-CO" sz="1600" b="1">
            <a:solidFill>
              <a:srgbClr val="080808"/>
            </a:solidFill>
            <a:effectLst/>
          </a:endParaRPr>
        </a:p>
      </dgm:t>
    </dgm:pt>
    <dgm:pt modelId="{D471D92D-845A-45DA-9591-EC35BF8C8A92}">
      <dgm:prSet custT="1"/>
      <dgm:spPr/>
      <dgm:t>
        <a:bodyPr/>
        <a:lstStyle/>
        <a:p>
          <a:r>
            <a:rPr lang="es-MX" sz="1400" b="1" dirty="0">
              <a:solidFill>
                <a:srgbClr val="080808"/>
              </a:solidFill>
              <a:effectLst/>
            </a:rPr>
            <a:t>Consolidar estrategias pedagógicas propias y las ofrecidas por el Ministerio de Educación Nacional como apoyo a los colegios en el reconocimiento de fortalezas y dificultades.</a:t>
          </a:r>
        </a:p>
      </dgm:t>
    </dgm:pt>
    <dgm:pt modelId="{95098B52-3E60-4BB7-B4E9-C0BAACF611BB}" type="parTrans" cxnId="{27A230A3-3F6F-4F63-B6E9-A93D23BEF46C}">
      <dgm:prSet/>
      <dgm:spPr/>
      <dgm:t>
        <a:bodyPr/>
        <a:lstStyle/>
        <a:p>
          <a:endParaRPr lang="es-CO" sz="1600" b="1">
            <a:solidFill>
              <a:srgbClr val="080808"/>
            </a:solidFill>
            <a:effectLst/>
          </a:endParaRPr>
        </a:p>
      </dgm:t>
    </dgm:pt>
    <dgm:pt modelId="{F53F50D9-024D-4F20-B33D-B7BCE50378F1}" type="sibTrans" cxnId="{27A230A3-3F6F-4F63-B6E9-A93D23BEF46C}">
      <dgm:prSet/>
      <dgm:spPr/>
      <dgm:t>
        <a:bodyPr/>
        <a:lstStyle/>
        <a:p>
          <a:endParaRPr lang="es-CO" sz="1600" b="1">
            <a:solidFill>
              <a:srgbClr val="080808"/>
            </a:solidFill>
            <a:effectLst/>
          </a:endParaRPr>
        </a:p>
      </dgm:t>
    </dgm:pt>
    <dgm:pt modelId="{C69F3466-6526-4FCD-BF4F-78BA55FFAB50}">
      <dgm:prSet/>
      <dgm:spPr/>
      <dgm:t>
        <a:bodyPr/>
        <a:lstStyle/>
        <a:p>
          <a:endParaRPr lang="es-CO" sz="1600" b="1">
            <a:solidFill>
              <a:srgbClr val="080808"/>
            </a:solidFill>
            <a:effectLst/>
          </a:endParaRPr>
        </a:p>
      </dgm:t>
    </dgm:pt>
    <dgm:pt modelId="{9DAC0727-80E5-445C-A1F2-E8C758343094}" type="parTrans" cxnId="{87EFE191-CDF9-49E2-9497-0D6D16EE315F}">
      <dgm:prSet/>
      <dgm:spPr/>
      <dgm:t>
        <a:bodyPr/>
        <a:lstStyle/>
        <a:p>
          <a:endParaRPr lang="es-CO" sz="1600" b="1">
            <a:solidFill>
              <a:srgbClr val="080808"/>
            </a:solidFill>
            <a:effectLst/>
          </a:endParaRPr>
        </a:p>
      </dgm:t>
    </dgm:pt>
    <dgm:pt modelId="{CAF78B5E-50DF-4837-97E5-472E053C57BC}" type="sibTrans" cxnId="{87EFE191-CDF9-49E2-9497-0D6D16EE315F}">
      <dgm:prSet/>
      <dgm:spPr/>
      <dgm:t>
        <a:bodyPr/>
        <a:lstStyle/>
        <a:p>
          <a:endParaRPr lang="es-CO" sz="1600" b="1">
            <a:solidFill>
              <a:srgbClr val="080808"/>
            </a:solidFill>
            <a:effectLst/>
          </a:endParaRPr>
        </a:p>
      </dgm:t>
    </dgm:pt>
    <dgm:pt modelId="{9FBF6449-900B-4527-993B-95BB64ACF30B}" type="pres">
      <dgm:prSet presAssocID="{BC2D562C-EA3A-46CE-9E31-63A2CD71231C}" presName="matrix" presStyleCnt="0">
        <dgm:presLayoutVars>
          <dgm:chMax val="1"/>
          <dgm:dir/>
          <dgm:resizeHandles val="exact"/>
        </dgm:presLayoutVars>
      </dgm:prSet>
      <dgm:spPr/>
      <dgm:t>
        <a:bodyPr/>
        <a:lstStyle/>
        <a:p>
          <a:endParaRPr lang="es-CO"/>
        </a:p>
      </dgm:t>
    </dgm:pt>
    <dgm:pt modelId="{B586AD44-C613-488C-8841-4227CDCCAA5C}" type="pres">
      <dgm:prSet presAssocID="{BC2D562C-EA3A-46CE-9E31-63A2CD71231C}" presName="diamond" presStyleLbl="bgShp" presStyleIdx="0" presStyleCnt="1" custScaleX="147619"/>
      <dgm:spPr/>
    </dgm:pt>
    <dgm:pt modelId="{0BA4CECC-6A8C-48E4-BAE1-F2EE7C512353}" type="pres">
      <dgm:prSet presAssocID="{BC2D562C-EA3A-46CE-9E31-63A2CD71231C}" presName="quad1" presStyleLbl="node1" presStyleIdx="0" presStyleCnt="4" custScaleX="260318" custLinFactNeighborX="52748" custLinFactNeighborY="-2991">
        <dgm:presLayoutVars>
          <dgm:chMax val="0"/>
          <dgm:chPref val="0"/>
          <dgm:bulletEnabled val="1"/>
        </dgm:presLayoutVars>
      </dgm:prSet>
      <dgm:spPr/>
      <dgm:t>
        <a:bodyPr/>
        <a:lstStyle/>
        <a:p>
          <a:endParaRPr lang="es-CO"/>
        </a:p>
      </dgm:t>
    </dgm:pt>
    <dgm:pt modelId="{18AC5864-9730-440F-85D4-C2A246C843C0}" type="pres">
      <dgm:prSet presAssocID="{BC2D562C-EA3A-46CE-9E31-63A2CD71231C}" presName="quad2" presStyleLbl="node1" presStyleIdx="1" presStyleCnt="4" custLinFactX="-68681" custLinFactY="6899" custLinFactNeighborX="-100000" custLinFactNeighborY="100000">
        <dgm:presLayoutVars>
          <dgm:chMax val="0"/>
          <dgm:chPref val="0"/>
          <dgm:bulletEnabled val="1"/>
        </dgm:presLayoutVars>
      </dgm:prSet>
      <dgm:spPr/>
      <dgm:t>
        <a:bodyPr/>
        <a:lstStyle/>
        <a:p>
          <a:endParaRPr lang="es-CO"/>
        </a:p>
      </dgm:t>
    </dgm:pt>
    <dgm:pt modelId="{04E09CFD-7B14-49AB-AA46-1EC7CEFADAB1}" type="pres">
      <dgm:prSet presAssocID="{BC2D562C-EA3A-46CE-9E31-63A2CD71231C}" presName="quad3" presStyleLbl="node1" presStyleIdx="2" presStyleCnt="4" custLinFactNeighborX="55006" custLinFactNeighborY="-794">
        <dgm:presLayoutVars>
          <dgm:chMax val="0"/>
          <dgm:chPref val="0"/>
          <dgm:bulletEnabled val="1"/>
        </dgm:presLayoutVars>
      </dgm:prSet>
      <dgm:spPr/>
      <dgm:t>
        <a:bodyPr/>
        <a:lstStyle/>
        <a:p>
          <a:endParaRPr lang="es-CO"/>
        </a:p>
      </dgm:t>
    </dgm:pt>
    <dgm:pt modelId="{E29F6F0E-F555-4CA2-AC05-20FF1B8861B6}" type="pres">
      <dgm:prSet presAssocID="{BC2D562C-EA3A-46CE-9E31-63A2CD71231C}" presName="quad4" presStyleLbl="node1" presStyleIdx="3" presStyleCnt="4" custLinFactNeighborX="60256" custLinFactNeighborY="-794">
        <dgm:presLayoutVars>
          <dgm:chMax val="0"/>
          <dgm:chPref val="0"/>
          <dgm:bulletEnabled val="1"/>
        </dgm:presLayoutVars>
      </dgm:prSet>
      <dgm:spPr/>
      <dgm:t>
        <a:bodyPr/>
        <a:lstStyle/>
        <a:p>
          <a:endParaRPr lang="es-CO"/>
        </a:p>
      </dgm:t>
    </dgm:pt>
  </dgm:ptLst>
  <dgm:cxnLst>
    <dgm:cxn modelId="{0101CBDA-CA76-4461-BF75-360AD0E9B801}" type="presOf" srcId="{2E97C5E2-DA39-43E3-9236-FBC5470AFB00}" destId="{04E09CFD-7B14-49AB-AA46-1EC7CEFADAB1}" srcOrd="0" destOrd="0" presId="urn:microsoft.com/office/officeart/2005/8/layout/matrix3"/>
    <dgm:cxn modelId="{7A488B18-A77B-494B-9C26-489A722EA4D7}" type="presOf" srcId="{0C2FC6D4-11F6-40B4-9959-BD5B47650C36}" destId="{18AC5864-9730-440F-85D4-C2A246C843C0}" srcOrd="0" destOrd="0" presId="urn:microsoft.com/office/officeart/2005/8/layout/matrix3"/>
    <dgm:cxn modelId="{3AFC3761-04ED-4447-9AB8-D2DEEA35C8E0}" type="presOf" srcId="{2491370A-6683-428E-82E8-F1A2F082BDCB}" destId="{0BA4CECC-6A8C-48E4-BAE1-F2EE7C512353}" srcOrd="0" destOrd="0" presId="urn:microsoft.com/office/officeart/2005/8/layout/matrix3"/>
    <dgm:cxn modelId="{87EFE191-CDF9-49E2-9497-0D6D16EE315F}" srcId="{BC2D562C-EA3A-46CE-9E31-63A2CD71231C}" destId="{C69F3466-6526-4FCD-BF4F-78BA55FFAB50}" srcOrd="4" destOrd="0" parTransId="{9DAC0727-80E5-445C-A1F2-E8C758343094}" sibTransId="{CAF78B5E-50DF-4837-97E5-472E053C57BC}"/>
    <dgm:cxn modelId="{479AC11E-EC31-4B0C-9159-8568776EF12B}" type="presOf" srcId="{BC2D562C-EA3A-46CE-9E31-63A2CD71231C}" destId="{9FBF6449-900B-4527-993B-95BB64ACF30B}" srcOrd="0" destOrd="0" presId="urn:microsoft.com/office/officeart/2005/8/layout/matrix3"/>
    <dgm:cxn modelId="{686D2F8F-A3B1-42D6-8E6E-6990643E251D}" type="presOf" srcId="{D471D92D-845A-45DA-9591-EC35BF8C8A92}" destId="{E29F6F0E-F555-4CA2-AC05-20FF1B8861B6}" srcOrd="0" destOrd="0" presId="urn:microsoft.com/office/officeart/2005/8/layout/matrix3"/>
    <dgm:cxn modelId="{A1F7313B-B1EB-41F3-9194-5722721C5788}" srcId="{BC2D562C-EA3A-46CE-9E31-63A2CD71231C}" destId="{0C2FC6D4-11F6-40B4-9959-BD5B47650C36}" srcOrd="1" destOrd="0" parTransId="{2CAA56C2-35F7-4E92-94AC-3D0B0B86ABD6}" sibTransId="{BA2F7D63-258D-473C-860A-1EF61762C9B2}"/>
    <dgm:cxn modelId="{246797B0-0BEB-466B-B396-FD43D9764295}" srcId="{BC2D562C-EA3A-46CE-9E31-63A2CD71231C}" destId="{2491370A-6683-428E-82E8-F1A2F082BDCB}" srcOrd="0" destOrd="0" parTransId="{8DA9556D-694C-45D1-A3CF-06E87B3B81F4}" sibTransId="{77F954B6-F07D-4436-8476-21861D807EA4}"/>
    <dgm:cxn modelId="{27A230A3-3F6F-4F63-B6E9-A93D23BEF46C}" srcId="{BC2D562C-EA3A-46CE-9E31-63A2CD71231C}" destId="{D471D92D-845A-45DA-9591-EC35BF8C8A92}" srcOrd="3" destOrd="0" parTransId="{95098B52-3E60-4BB7-B4E9-C0BAACF611BB}" sibTransId="{F53F50D9-024D-4F20-B33D-B7BCE50378F1}"/>
    <dgm:cxn modelId="{1C9928DE-219F-4316-957D-FFFB78C915F5}" srcId="{BC2D562C-EA3A-46CE-9E31-63A2CD71231C}" destId="{2E97C5E2-DA39-43E3-9236-FBC5470AFB00}" srcOrd="2" destOrd="0" parTransId="{EF3A10DB-2C9C-492A-AC15-8B10A5456A2B}" sibTransId="{AF961B8E-598A-40F6-B07C-9F0684B4BF95}"/>
    <dgm:cxn modelId="{32959554-37DE-4D11-9AA5-A708FAC2F2E1}" type="presParOf" srcId="{9FBF6449-900B-4527-993B-95BB64ACF30B}" destId="{B586AD44-C613-488C-8841-4227CDCCAA5C}" srcOrd="0" destOrd="0" presId="urn:microsoft.com/office/officeart/2005/8/layout/matrix3"/>
    <dgm:cxn modelId="{E0A8FCD7-DB31-43FD-86EA-771E1022238F}" type="presParOf" srcId="{9FBF6449-900B-4527-993B-95BB64ACF30B}" destId="{0BA4CECC-6A8C-48E4-BAE1-F2EE7C512353}" srcOrd="1" destOrd="0" presId="urn:microsoft.com/office/officeart/2005/8/layout/matrix3"/>
    <dgm:cxn modelId="{8DCB49EC-477D-4A6E-A60F-7052B4F820F0}" type="presParOf" srcId="{9FBF6449-900B-4527-993B-95BB64ACF30B}" destId="{18AC5864-9730-440F-85D4-C2A246C843C0}" srcOrd="2" destOrd="0" presId="urn:microsoft.com/office/officeart/2005/8/layout/matrix3"/>
    <dgm:cxn modelId="{5F3CE122-210A-40F2-A1A2-18FED1AD79F0}" type="presParOf" srcId="{9FBF6449-900B-4527-993B-95BB64ACF30B}" destId="{04E09CFD-7B14-49AB-AA46-1EC7CEFADAB1}" srcOrd="3" destOrd="0" presId="urn:microsoft.com/office/officeart/2005/8/layout/matrix3"/>
    <dgm:cxn modelId="{3C9D89D3-4238-48ED-995F-25276E471BE3}" type="presParOf" srcId="{9FBF6449-900B-4527-993B-95BB64ACF30B}" destId="{E29F6F0E-F555-4CA2-AC05-20FF1B8861B6}"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EB96E6-6122-4A5B-9DF9-CB3E29A87CD2}" type="doc">
      <dgm:prSet loTypeId="urn:microsoft.com/office/officeart/2005/8/layout/pyramid2" loCatId="pyramid" qsTypeId="urn:microsoft.com/office/officeart/2005/8/quickstyle/3d1" qsCatId="3D" csTypeId="urn:microsoft.com/office/officeart/2005/8/colors/accent0_3" csCatId="mainScheme" phldr="1"/>
      <dgm:spPr/>
      <dgm:t>
        <a:bodyPr/>
        <a:lstStyle/>
        <a:p>
          <a:endParaRPr lang="es-ES"/>
        </a:p>
      </dgm:t>
    </dgm:pt>
    <dgm:pt modelId="{FA7CED7E-9971-4E5E-9F7E-5F4BD08A778D}">
      <dgm:prSet custT="1"/>
      <dgm:spPr/>
      <dgm:t>
        <a:bodyPr/>
        <a:lstStyle/>
        <a:p>
          <a:pPr algn="just" rtl="0"/>
          <a:r>
            <a:rPr lang="es-CO" sz="1300">
              <a:solidFill>
                <a:srgbClr val="080808"/>
              </a:solidFill>
            </a:rPr>
            <a:t>Esa estrategia busca implementar la política que hay, política que lleva más de veinte años y que ha fracasado. </a:t>
          </a:r>
          <a:endParaRPr lang="es-ES" sz="1300" dirty="0">
            <a:solidFill>
              <a:srgbClr val="080808"/>
            </a:solidFill>
          </a:endParaRPr>
        </a:p>
      </dgm:t>
    </dgm:pt>
    <dgm:pt modelId="{25EEEF07-8581-49D8-9891-52FB5D243702}" type="parTrans" cxnId="{5F7EA5D7-2F45-4D4B-9756-87C8721049AF}">
      <dgm:prSet/>
      <dgm:spPr/>
      <dgm:t>
        <a:bodyPr/>
        <a:lstStyle/>
        <a:p>
          <a:endParaRPr lang="es-ES">
            <a:solidFill>
              <a:srgbClr val="080808"/>
            </a:solidFill>
          </a:endParaRPr>
        </a:p>
      </dgm:t>
    </dgm:pt>
    <dgm:pt modelId="{DCC384F8-0B76-4BF8-90EB-D746163CFAA9}" type="sibTrans" cxnId="{5F7EA5D7-2F45-4D4B-9756-87C8721049AF}">
      <dgm:prSet/>
      <dgm:spPr/>
      <dgm:t>
        <a:bodyPr/>
        <a:lstStyle/>
        <a:p>
          <a:endParaRPr lang="es-ES">
            <a:solidFill>
              <a:srgbClr val="080808"/>
            </a:solidFill>
          </a:endParaRPr>
        </a:p>
      </dgm:t>
    </dgm:pt>
    <dgm:pt modelId="{6DB42325-8B8B-493C-A254-69A1C47421E2}">
      <dgm:prSet custT="1"/>
      <dgm:spPr/>
      <dgm:t>
        <a:bodyPr/>
        <a:lstStyle/>
        <a:p>
          <a:pPr algn="just"/>
          <a:r>
            <a:rPr lang="es-CO" sz="1300">
              <a:solidFill>
                <a:srgbClr val="080808"/>
              </a:solidFill>
            </a:rPr>
            <a:t>Es una estrategia de un día cuando la reflexión pedagógica debe ser constante y permanente todo el año</a:t>
          </a:r>
          <a:endParaRPr lang="es-CO" sz="1300" dirty="0">
            <a:solidFill>
              <a:srgbClr val="080808"/>
            </a:solidFill>
          </a:endParaRPr>
        </a:p>
      </dgm:t>
    </dgm:pt>
    <dgm:pt modelId="{2D9BD92D-0AF0-499D-90E6-E554BDF1D887}" type="parTrans" cxnId="{28970219-CE86-4AC2-98E7-477C410D150C}">
      <dgm:prSet/>
      <dgm:spPr/>
      <dgm:t>
        <a:bodyPr/>
        <a:lstStyle/>
        <a:p>
          <a:endParaRPr lang="es-CO">
            <a:solidFill>
              <a:srgbClr val="080808"/>
            </a:solidFill>
          </a:endParaRPr>
        </a:p>
      </dgm:t>
    </dgm:pt>
    <dgm:pt modelId="{0E1866DA-D4B8-4FFD-BACB-A4E53F57F559}" type="sibTrans" cxnId="{28970219-CE86-4AC2-98E7-477C410D150C}">
      <dgm:prSet/>
      <dgm:spPr/>
      <dgm:t>
        <a:bodyPr/>
        <a:lstStyle/>
        <a:p>
          <a:endParaRPr lang="es-CO">
            <a:solidFill>
              <a:srgbClr val="080808"/>
            </a:solidFill>
          </a:endParaRPr>
        </a:p>
      </dgm:t>
    </dgm:pt>
    <dgm:pt modelId="{2683F654-4057-408A-BE94-11F9739BC4D5}">
      <dgm:prSet custT="1"/>
      <dgm:spPr/>
      <dgm:t>
        <a:bodyPr/>
        <a:lstStyle/>
        <a:p>
          <a:pPr algn="just"/>
          <a:r>
            <a:rPr lang="es-CO" sz="1300">
              <a:solidFill>
                <a:srgbClr val="080808"/>
              </a:solidFill>
            </a:rPr>
            <a:t>Desconoce las jornadas de desarrollo institucional y su trabajo: Desconoce el PEI y el trabajo del consejo académico, los comités de evaluación y promoción, y las jornadas pedagógicas. </a:t>
          </a:r>
          <a:endParaRPr lang="es-CO" sz="1300" dirty="0">
            <a:solidFill>
              <a:srgbClr val="080808"/>
            </a:solidFill>
          </a:endParaRPr>
        </a:p>
      </dgm:t>
    </dgm:pt>
    <dgm:pt modelId="{E089B8CC-012F-4710-9C11-1A38CF84D302}" type="parTrans" cxnId="{AB733D0C-83AD-46EE-9BCC-D512A268C978}">
      <dgm:prSet/>
      <dgm:spPr/>
      <dgm:t>
        <a:bodyPr/>
        <a:lstStyle/>
        <a:p>
          <a:endParaRPr lang="es-CO">
            <a:solidFill>
              <a:srgbClr val="080808"/>
            </a:solidFill>
          </a:endParaRPr>
        </a:p>
      </dgm:t>
    </dgm:pt>
    <dgm:pt modelId="{DB84F07A-8880-41B9-A81D-3B8336932AFB}" type="sibTrans" cxnId="{AB733D0C-83AD-46EE-9BCC-D512A268C978}">
      <dgm:prSet/>
      <dgm:spPr/>
      <dgm:t>
        <a:bodyPr/>
        <a:lstStyle/>
        <a:p>
          <a:endParaRPr lang="es-CO">
            <a:solidFill>
              <a:srgbClr val="080808"/>
            </a:solidFill>
          </a:endParaRPr>
        </a:p>
      </dgm:t>
    </dgm:pt>
    <dgm:pt modelId="{0212A4D6-744E-4EFC-A8B9-B2EA55656E3E}">
      <dgm:prSet custT="1"/>
      <dgm:spPr/>
      <dgm:t>
        <a:bodyPr/>
        <a:lstStyle/>
        <a:p>
          <a:pPr algn="just"/>
          <a:r>
            <a:rPr lang="es-CO" sz="1300">
              <a:solidFill>
                <a:srgbClr val="080808"/>
              </a:solidFill>
            </a:rPr>
            <a:t>El ISCE (Índice Sintético de la Calidad de la Educación) no recoge una idea de la realidad escolar </a:t>
          </a:r>
          <a:endParaRPr lang="es-CO" sz="1300" dirty="0">
            <a:solidFill>
              <a:srgbClr val="080808"/>
            </a:solidFill>
          </a:endParaRPr>
        </a:p>
      </dgm:t>
    </dgm:pt>
    <dgm:pt modelId="{1047CA66-AA12-4436-96CB-FEEE2A451D79}" type="parTrans" cxnId="{5E328EBD-9627-4308-BEBE-BB3D75D7FE65}">
      <dgm:prSet/>
      <dgm:spPr/>
      <dgm:t>
        <a:bodyPr/>
        <a:lstStyle/>
        <a:p>
          <a:endParaRPr lang="es-CO">
            <a:solidFill>
              <a:srgbClr val="080808"/>
            </a:solidFill>
          </a:endParaRPr>
        </a:p>
      </dgm:t>
    </dgm:pt>
    <dgm:pt modelId="{1DD29CAE-4AED-4D91-8F2F-1971FE94AA3A}" type="sibTrans" cxnId="{5E328EBD-9627-4308-BEBE-BB3D75D7FE65}">
      <dgm:prSet/>
      <dgm:spPr/>
      <dgm:t>
        <a:bodyPr/>
        <a:lstStyle/>
        <a:p>
          <a:endParaRPr lang="es-CO">
            <a:solidFill>
              <a:srgbClr val="080808"/>
            </a:solidFill>
          </a:endParaRPr>
        </a:p>
      </dgm:t>
    </dgm:pt>
    <dgm:pt modelId="{7C2D3D20-C61C-4666-93F1-348A11470513}">
      <dgm:prSet custT="1"/>
      <dgm:spPr/>
      <dgm:t>
        <a:bodyPr/>
        <a:lstStyle/>
        <a:p>
          <a:pPr algn="just" rtl="0"/>
          <a:r>
            <a:rPr lang="es-CO" sz="1200">
              <a:solidFill>
                <a:srgbClr val="080808"/>
              </a:solidFill>
            </a:rPr>
            <a:t>El ISCE y sus conclusiones individualizan las responsabiliza de lo educativo en la institución educativa y en los docentes desconociendo el impacto negativo de la política en ese proceso de deterioro. Evade la responsabilidad de la política del gobierno nacional y regional en ese proceso. </a:t>
          </a:r>
          <a:endParaRPr lang="es-ES" sz="1200" dirty="0">
            <a:solidFill>
              <a:srgbClr val="080808"/>
            </a:solidFill>
          </a:endParaRPr>
        </a:p>
      </dgm:t>
    </dgm:pt>
    <dgm:pt modelId="{37EAF8D4-5748-43E5-8056-08B102B61090}" type="parTrans" cxnId="{38BCAEBA-F2B2-45A8-A3CA-D2CE7B6F098E}">
      <dgm:prSet/>
      <dgm:spPr/>
      <dgm:t>
        <a:bodyPr/>
        <a:lstStyle/>
        <a:p>
          <a:endParaRPr lang="es-CO">
            <a:solidFill>
              <a:srgbClr val="080808"/>
            </a:solidFill>
          </a:endParaRPr>
        </a:p>
      </dgm:t>
    </dgm:pt>
    <dgm:pt modelId="{5EC99F4B-D65C-48EC-858B-6A1323C3EC82}" type="sibTrans" cxnId="{38BCAEBA-F2B2-45A8-A3CA-D2CE7B6F098E}">
      <dgm:prSet/>
      <dgm:spPr/>
      <dgm:t>
        <a:bodyPr/>
        <a:lstStyle/>
        <a:p>
          <a:endParaRPr lang="es-CO">
            <a:solidFill>
              <a:srgbClr val="080808"/>
            </a:solidFill>
          </a:endParaRPr>
        </a:p>
      </dgm:t>
    </dgm:pt>
    <dgm:pt modelId="{1198B1C9-F3E6-49A9-B3B3-D3B7C63C1ABF}">
      <dgm:prSet custT="1"/>
      <dgm:spPr/>
      <dgm:t>
        <a:bodyPr/>
        <a:lstStyle/>
        <a:p>
          <a:pPr algn="just" rtl="0"/>
          <a:r>
            <a:rPr lang="es-CO" sz="1300">
              <a:solidFill>
                <a:srgbClr val="080808"/>
              </a:solidFill>
            </a:rPr>
            <a:t>Busca favorecer la privatización de la educación y los colegios en concesiones por eso el lanzamiento de la campaña se lanzó desde un colegio en concesión. </a:t>
          </a:r>
          <a:endParaRPr lang="es-ES" sz="1300" dirty="0">
            <a:solidFill>
              <a:srgbClr val="080808"/>
            </a:solidFill>
          </a:endParaRPr>
        </a:p>
      </dgm:t>
    </dgm:pt>
    <dgm:pt modelId="{0D47D30A-D901-4C66-9534-DE088B454AE4}" type="parTrans" cxnId="{4F2F02A8-A57B-4386-9820-8E7D4EF24F53}">
      <dgm:prSet/>
      <dgm:spPr/>
      <dgm:t>
        <a:bodyPr/>
        <a:lstStyle/>
        <a:p>
          <a:endParaRPr lang="es-CO">
            <a:solidFill>
              <a:srgbClr val="080808"/>
            </a:solidFill>
          </a:endParaRPr>
        </a:p>
      </dgm:t>
    </dgm:pt>
    <dgm:pt modelId="{C0D2940D-CC52-4344-BEFB-63ECA223C09E}" type="sibTrans" cxnId="{4F2F02A8-A57B-4386-9820-8E7D4EF24F53}">
      <dgm:prSet/>
      <dgm:spPr/>
      <dgm:t>
        <a:bodyPr/>
        <a:lstStyle/>
        <a:p>
          <a:endParaRPr lang="es-CO">
            <a:solidFill>
              <a:srgbClr val="080808"/>
            </a:solidFill>
          </a:endParaRPr>
        </a:p>
      </dgm:t>
    </dgm:pt>
    <dgm:pt modelId="{2D9534C7-2FF7-4446-80C8-1EAB0CE5FD84}" type="pres">
      <dgm:prSet presAssocID="{D6EB96E6-6122-4A5B-9DF9-CB3E29A87CD2}" presName="compositeShape" presStyleCnt="0">
        <dgm:presLayoutVars>
          <dgm:dir/>
          <dgm:resizeHandles/>
        </dgm:presLayoutVars>
      </dgm:prSet>
      <dgm:spPr/>
      <dgm:t>
        <a:bodyPr/>
        <a:lstStyle/>
        <a:p>
          <a:endParaRPr lang="es-CO"/>
        </a:p>
      </dgm:t>
    </dgm:pt>
    <dgm:pt modelId="{AF7FFFC1-D7AE-4E70-8501-1941717F90C0}" type="pres">
      <dgm:prSet presAssocID="{D6EB96E6-6122-4A5B-9DF9-CB3E29A87CD2}" presName="pyramid" presStyleLbl="node1" presStyleIdx="0" presStyleCnt="1"/>
      <dgm:spPr/>
    </dgm:pt>
    <dgm:pt modelId="{15562122-053B-4781-836E-9446280562AA}" type="pres">
      <dgm:prSet presAssocID="{D6EB96E6-6122-4A5B-9DF9-CB3E29A87CD2}" presName="theList" presStyleCnt="0"/>
      <dgm:spPr/>
    </dgm:pt>
    <dgm:pt modelId="{5929BDFB-F379-416D-83B5-15202D8351B0}" type="pres">
      <dgm:prSet presAssocID="{FA7CED7E-9971-4E5E-9F7E-5F4BD08A778D}" presName="aNode" presStyleLbl="fgAcc1" presStyleIdx="0" presStyleCnt="6" custScaleX="124126" custScaleY="398896">
        <dgm:presLayoutVars>
          <dgm:bulletEnabled val="1"/>
        </dgm:presLayoutVars>
      </dgm:prSet>
      <dgm:spPr/>
      <dgm:t>
        <a:bodyPr/>
        <a:lstStyle/>
        <a:p>
          <a:endParaRPr lang="es-CO"/>
        </a:p>
      </dgm:t>
    </dgm:pt>
    <dgm:pt modelId="{7C3B457C-7BCC-41F0-9C5B-228C833A388F}" type="pres">
      <dgm:prSet presAssocID="{FA7CED7E-9971-4E5E-9F7E-5F4BD08A778D}" presName="aSpace" presStyleCnt="0"/>
      <dgm:spPr/>
    </dgm:pt>
    <dgm:pt modelId="{D425ED79-285A-4ADD-8A01-D4156A5AC1C3}" type="pres">
      <dgm:prSet presAssocID="{6DB42325-8B8B-493C-A254-69A1C47421E2}" presName="aNode" presStyleLbl="fgAcc1" presStyleIdx="1" presStyleCnt="6" custScaleX="124126" custScaleY="398896">
        <dgm:presLayoutVars>
          <dgm:bulletEnabled val="1"/>
        </dgm:presLayoutVars>
      </dgm:prSet>
      <dgm:spPr/>
      <dgm:t>
        <a:bodyPr/>
        <a:lstStyle/>
        <a:p>
          <a:endParaRPr lang="es-CO"/>
        </a:p>
      </dgm:t>
    </dgm:pt>
    <dgm:pt modelId="{CA22C05C-B303-4E69-8A9F-641E9F6EFD99}" type="pres">
      <dgm:prSet presAssocID="{6DB42325-8B8B-493C-A254-69A1C47421E2}" presName="aSpace" presStyleCnt="0"/>
      <dgm:spPr/>
    </dgm:pt>
    <dgm:pt modelId="{1EF959AE-B4F9-4B05-9C58-F61455DEC5BD}" type="pres">
      <dgm:prSet presAssocID="{2683F654-4057-408A-BE94-11F9739BC4D5}" presName="aNode" presStyleLbl="fgAcc1" presStyleIdx="2" presStyleCnt="6" custScaleX="124126" custScaleY="398896">
        <dgm:presLayoutVars>
          <dgm:bulletEnabled val="1"/>
        </dgm:presLayoutVars>
      </dgm:prSet>
      <dgm:spPr/>
      <dgm:t>
        <a:bodyPr/>
        <a:lstStyle/>
        <a:p>
          <a:endParaRPr lang="es-CO"/>
        </a:p>
      </dgm:t>
    </dgm:pt>
    <dgm:pt modelId="{5A1D4538-9F80-4639-A4D5-A613FBC4A0DB}" type="pres">
      <dgm:prSet presAssocID="{2683F654-4057-408A-BE94-11F9739BC4D5}" presName="aSpace" presStyleCnt="0"/>
      <dgm:spPr/>
    </dgm:pt>
    <dgm:pt modelId="{8023E35B-4B4D-4649-973F-1CE94A1169A9}" type="pres">
      <dgm:prSet presAssocID="{0212A4D6-744E-4EFC-A8B9-B2EA55656E3E}" presName="aNode" presStyleLbl="fgAcc1" presStyleIdx="3" presStyleCnt="6" custScaleX="124126" custScaleY="398896">
        <dgm:presLayoutVars>
          <dgm:bulletEnabled val="1"/>
        </dgm:presLayoutVars>
      </dgm:prSet>
      <dgm:spPr/>
      <dgm:t>
        <a:bodyPr/>
        <a:lstStyle/>
        <a:p>
          <a:endParaRPr lang="es-CO"/>
        </a:p>
      </dgm:t>
    </dgm:pt>
    <dgm:pt modelId="{4D29B4BE-F77F-4A15-8BEC-F4AAED234780}" type="pres">
      <dgm:prSet presAssocID="{0212A4D6-744E-4EFC-A8B9-B2EA55656E3E}" presName="aSpace" presStyleCnt="0"/>
      <dgm:spPr/>
    </dgm:pt>
    <dgm:pt modelId="{FFE35B3D-BCD4-4D13-8C81-3FA3DD3A56B8}" type="pres">
      <dgm:prSet presAssocID="{7C2D3D20-C61C-4666-93F1-348A11470513}" presName="aNode" presStyleLbl="fgAcc1" presStyleIdx="4" presStyleCnt="6" custScaleX="124126" custScaleY="398896">
        <dgm:presLayoutVars>
          <dgm:bulletEnabled val="1"/>
        </dgm:presLayoutVars>
      </dgm:prSet>
      <dgm:spPr/>
      <dgm:t>
        <a:bodyPr/>
        <a:lstStyle/>
        <a:p>
          <a:endParaRPr lang="es-CO"/>
        </a:p>
      </dgm:t>
    </dgm:pt>
    <dgm:pt modelId="{4E69359F-8D0F-43F2-B251-DC243C3211AB}" type="pres">
      <dgm:prSet presAssocID="{7C2D3D20-C61C-4666-93F1-348A11470513}" presName="aSpace" presStyleCnt="0"/>
      <dgm:spPr/>
    </dgm:pt>
    <dgm:pt modelId="{C44C1B47-1F78-4E55-B075-D4D205568066}" type="pres">
      <dgm:prSet presAssocID="{1198B1C9-F3E6-49A9-B3B3-D3B7C63C1ABF}" presName="aNode" presStyleLbl="fgAcc1" presStyleIdx="5" presStyleCnt="6" custScaleX="124126" custScaleY="398896">
        <dgm:presLayoutVars>
          <dgm:bulletEnabled val="1"/>
        </dgm:presLayoutVars>
      </dgm:prSet>
      <dgm:spPr/>
      <dgm:t>
        <a:bodyPr/>
        <a:lstStyle/>
        <a:p>
          <a:endParaRPr lang="es-CO"/>
        </a:p>
      </dgm:t>
    </dgm:pt>
    <dgm:pt modelId="{DC13B752-CCF6-4B35-9855-28F864753C29}" type="pres">
      <dgm:prSet presAssocID="{1198B1C9-F3E6-49A9-B3B3-D3B7C63C1ABF}" presName="aSpace" presStyleCnt="0"/>
      <dgm:spPr/>
    </dgm:pt>
  </dgm:ptLst>
  <dgm:cxnLst>
    <dgm:cxn modelId="{28970219-CE86-4AC2-98E7-477C410D150C}" srcId="{D6EB96E6-6122-4A5B-9DF9-CB3E29A87CD2}" destId="{6DB42325-8B8B-493C-A254-69A1C47421E2}" srcOrd="1" destOrd="0" parTransId="{2D9BD92D-0AF0-499D-90E6-E554BDF1D887}" sibTransId="{0E1866DA-D4B8-4FFD-BACB-A4E53F57F559}"/>
    <dgm:cxn modelId="{38BCAEBA-F2B2-45A8-A3CA-D2CE7B6F098E}" srcId="{D6EB96E6-6122-4A5B-9DF9-CB3E29A87CD2}" destId="{7C2D3D20-C61C-4666-93F1-348A11470513}" srcOrd="4" destOrd="0" parTransId="{37EAF8D4-5748-43E5-8056-08B102B61090}" sibTransId="{5EC99F4B-D65C-48EC-858B-6A1323C3EC82}"/>
    <dgm:cxn modelId="{50CD769C-B960-4EFD-9251-F482FB21E0E4}" type="presOf" srcId="{1198B1C9-F3E6-49A9-B3B3-D3B7C63C1ABF}" destId="{C44C1B47-1F78-4E55-B075-D4D205568066}" srcOrd="0" destOrd="0" presId="urn:microsoft.com/office/officeart/2005/8/layout/pyramid2"/>
    <dgm:cxn modelId="{AB733D0C-83AD-46EE-9BCC-D512A268C978}" srcId="{D6EB96E6-6122-4A5B-9DF9-CB3E29A87CD2}" destId="{2683F654-4057-408A-BE94-11F9739BC4D5}" srcOrd="2" destOrd="0" parTransId="{E089B8CC-012F-4710-9C11-1A38CF84D302}" sibTransId="{DB84F07A-8880-41B9-A81D-3B8336932AFB}"/>
    <dgm:cxn modelId="{5F7EA5D7-2F45-4D4B-9756-87C8721049AF}" srcId="{D6EB96E6-6122-4A5B-9DF9-CB3E29A87CD2}" destId="{FA7CED7E-9971-4E5E-9F7E-5F4BD08A778D}" srcOrd="0" destOrd="0" parTransId="{25EEEF07-8581-49D8-9891-52FB5D243702}" sibTransId="{DCC384F8-0B76-4BF8-90EB-D746163CFAA9}"/>
    <dgm:cxn modelId="{FF1FC22D-7759-4BEB-AB27-7AE41371FE61}" type="presOf" srcId="{D6EB96E6-6122-4A5B-9DF9-CB3E29A87CD2}" destId="{2D9534C7-2FF7-4446-80C8-1EAB0CE5FD84}" srcOrd="0" destOrd="0" presId="urn:microsoft.com/office/officeart/2005/8/layout/pyramid2"/>
    <dgm:cxn modelId="{4F2F02A8-A57B-4386-9820-8E7D4EF24F53}" srcId="{D6EB96E6-6122-4A5B-9DF9-CB3E29A87CD2}" destId="{1198B1C9-F3E6-49A9-B3B3-D3B7C63C1ABF}" srcOrd="5" destOrd="0" parTransId="{0D47D30A-D901-4C66-9534-DE088B454AE4}" sibTransId="{C0D2940D-CC52-4344-BEFB-63ECA223C09E}"/>
    <dgm:cxn modelId="{691C5544-C0F4-438B-80B2-E6F82FB2B805}" type="presOf" srcId="{FA7CED7E-9971-4E5E-9F7E-5F4BD08A778D}" destId="{5929BDFB-F379-416D-83B5-15202D8351B0}" srcOrd="0" destOrd="0" presId="urn:microsoft.com/office/officeart/2005/8/layout/pyramid2"/>
    <dgm:cxn modelId="{9A1E1A79-DEA1-4CFA-A157-784A17E55961}" type="presOf" srcId="{2683F654-4057-408A-BE94-11F9739BC4D5}" destId="{1EF959AE-B4F9-4B05-9C58-F61455DEC5BD}" srcOrd="0" destOrd="0" presId="urn:microsoft.com/office/officeart/2005/8/layout/pyramid2"/>
    <dgm:cxn modelId="{FC88CAEE-B3E8-40CA-928A-AC8EA6BCA6AD}" type="presOf" srcId="{0212A4D6-744E-4EFC-A8B9-B2EA55656E3E}" destId="{8023E35B-4B4D-4649-973F-1CE94A1169A9}" srcOrd="0" destOrd="0" presId="urn:microsoft.com/office/officeart/2005/8/layout/pyramid2"/>
    <dgm:cxn modelId="{48615435-507D-41F4-A617-1815DEF488AD}" type="presOf" srcId="{6DB42325-8B8B-493C-A254-69A1C47421E2}" destId="{D425ED79-285A-4ADD-8A01-D4156A5AC1C3}" srcOrd="0" destOrd="0" presId="urn:microsoft.com/office/officeart/2005/8/layout/pyramid2"/>
    <dgm:cxn modelId="{5E328EBD-9627-4308-BEBE-BB3D75D7FE65}" srcId="{D6EB96E6-6122-4A5B-9DF9-CB3E29A87CD2}" destId="{0212A4D6-744E-4EFC-A8B9-B2EA55656E3E}" srcOrd="3" destOrd="0" parTransId="{1047CA66-AA12-4436-96CB-FEEE2A451D79}" sibTransId="{1DD29CAE-4AED-4D91-8F2F-1971FE94AA3A}"/>
    <dgm:cxn modelId="{261E341D-D9CB-439D-B7D1-DE3D9AEBE627}" type="presOf" srcId="{7C2D3D20-C61C-4666-93F1-348A11470513}" destId="{FFE35B3D-BCD4-4D13-8C81-3FA3DD3A56B8}" srcOrd="0" destOrd="0" presId="urn:microsoft.com/office/officeart/2005/8/layout/pyramid2"/>
    <dgm:cxn modelId="{AA6D8FF3-1DF2-4A7B-862C-BEBB87BD6D26}" type="presParOf" srcId="{2D9534C7-2FF7-4446-80C8-1EAB0CE5FD84}" destId="{AF7FFFC1-D7AE-4E70-8501-1941717F90C0}" srcOrd="0" destOrd="0" presId="urn:microsoft.com/office/officeart/2005/8/layout/pyramid2"/>
    <dgm:cxn modelId="{7168F603-FD03-4E7D-9BB1-7982C9BDFC85}" type="presParOf" srcId="{2D9534C7-2FF7-4446-80C8-1EAB0CE5FD84}" destId="{15562122-053B-4781-836E-9446280562AA}" srcOrd="1" destOrd="0" presId="urn:microsoft.com/office/officeart/2005/8/layout/pyramid2"/>
    <dgm:cxn modelId="{EDDD23EB-E071-4517-87D6-FD9105062BA8}" type="presParOf" srcId="{15562122-053B-4781-836E-9446280562AA}" destId="{5929BDFB-F379-416D-83B5-15202D8351B0}" srcOrd="0" destOrd="0" presId="urn:microsoft.com/office/officeart/2005/8/layout/pyramid2"/>
    <dgm:cxn modelId="{2EAE68B8-0C55-467D-8ACC-0A9F62E0E96B}" type="presParOf" srcId="{15562122-053B-4781-836E-9446280562AA}" destId="{7C3B457C-7BCC-41F0-9C5B-228C833A388F}" srcOrd="1" destOrd="0" presId="urn:microsoft.com/office/officeart/2005/8/layout/pyramid2"/>
    <dgm:cxn modelId="{B68C8629-3BFC-4E99-A3B2-CE15E34BAB59}" type="presParOf" srcId="{15562122-053B-4781-836E-9446280562AA}" destId="{D425ED79-285A-4ADD-8A01-D4156A5AC1C3}" srcOrd="2" destOrd="0" presId="urn:microsoft.com/office/officeart/2005/8/layout/pyramid2"/>
    <dgm:cxn modelId="{98270228-4C72-48E6-9B23-E328451D34FB}" type="presParOf" srcId="{15562122-053B-4781-836E-9446280562AA}" destId="{CA22C05C-B303-4E69-8A9F-641E9F6EFD99}" srcOrd="3" destOrd="0" presId="urn:microsoft.com/office/officeart/2005/8/layout/pyramid2"/>
    <dgm:cxn modelId="{92D8EDFB-9590-460F-B29B-6A55D0379CA7}" type="presParOf" srcId="{15562122-053B-4781-836E-9446280562AA}" destId="{1EF959AE-B4F9-4B05-9C58-F61455DEC5BD}" srcOrd="4" destOrd="0" presId="urn:microsoft.com/office/officeart/2005/8/layout/pyramid2"/>
    <dgm:cxn modelId="{4655589E-7EAB-43C5-B483-4658630A446D}" type="presParOf" srcId="{15562122-053B-4781-836E-9446280562AA}" destId="{5A1D4538-9F80-4639-A4D5-A613FBC4A0DB}" srcOrd="5" destOrd="0" presId="urn:microsoft.com/office/officeart/2005/8/layout/pyramid2"/>
    <dgm:cxn modelId="{CB1754E1-4885-45B2-A9CC-15AA47E2F47C}" type="presParOf" srcId="{15562122-053B-4781-836E-9446280562AA}" destId="{8023E35B-4B4D-4649-973F-1CE94A1169A9}" srcOrd="6" destOrd="0" presId="urn:microsoft.com/office/officeart/2005/8/layout/pyramid2"/>
    <dgm:cxn modelId="{E19CB86C-415C-4BC9-A4E3-5F413C9C3633}" type="presParOf" srcId="{15562122-053B-4781-836E-9446280562AA}" destId="{4D29B4BE-F77F-4A15-8BEC-F4AAED234780}" srcOrd="7" destOrd="0" presId="urn:microsoft.com/office/officeart/2005/8/layout/pyramid2"/>
    <dgm:cxn modelId="{074E0D11-9DC0-4BEA-B05C-13C5A2191B90}" type="presParOf" srcId="{15562122-053B-4781-836E-9446280562AA}" destId="{FFE35B3D-BCD4-4D13-8C81-3FA3DD3A56B8}" srcOrd="8" destOrd="0" presId="urn:microsoft.com/office/officeart/2005/8/layout/pyramid2"/>
    <dgm:cxn modelId="{7F452A9C-FB12-49A1-BEC0-A220AE390C49}" type="presParOf" srcId="{15562122-053B-4781-836E-9446280562AA}" destId="{4E69359F-8D0F-43F2-B251-DC243C3211AB}" srcOrd="9" destOrd="0" presId="urn:microsoft.com/office/officeart/2005/8/layout/pyramid2"/>
    <dgm:cxn modelId="{756FDCBF-38F3-45F2-B2DA-B9541544DE6D}" type="presParOf" srcId="{15562122-053B-4781-836E-9446280562AA}" destId="{C44C1B47-1F78-4E55-B075-D4D205568066}" srcOrd="10" destOrd="0" presId="urn:microsoft.com/office/officeart/2005/8/layout/pyramid2"/>
    <dgm:cxn modelId="{DC9A9FFA-F5A3-4C84-9464-25CD4FADF2EF}" type="presParOf" srcId="{15562122-053B-4781-836E-9446280562AA}" destId="{DC13B752-CCF6-4B35-9855-28F864753C29}"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0D15CA-B266-4CDE-9BDB-D529CD86DDD0}" type="doc">
      <dgm:prSet loTypeId="urn:microsoft.com/office/officeart/2005/8/layout/vList2" loCatId="list" qsTypeId="urn:microsoft.com/office/officeart/2005/8/quickstyle/simple2" qsCatId="simple" csTypeId="urn:microsoft.com/office/officeart/2005/8/colors/colorful2" csCatId="colorful" phldr="1"/>
      <dgm:spPr/>
      <dgm:t>
        <a:bodyPr/>
        <a:lstStyle/>
        <a:p>
          <a:endParaRPr lang="es-ES"/>
        </a:p>
      </dgm:t>
    </dgm:pt>
    <dgm:pt modelId="{E9A18840-80F1-458C-9057-F1878C2CE1FE}">
      <dgm:prSet custT="1"/>
      <dgm:spPr/>
      <dgm:t>
        <a:bodyPr/>
        <a:lstStyle/>
        <a:p>
          <a:pPr algn="just" rtl="0"/>
          <a:r>
            <a:rPr lang="es-CO" sz="1500" dirty="0">
              <a:effectLst>
                <a:outerShdw blurRad="38100" dist="38100" dir="2700000" algn="tl">
                  <a:srgbClr val="000000">
                    <a:alpha val="43137"/>
                  </a:srgbClr>
                </a:outerShdw>
              </a:effectLst>
            </a:rPr>
            <a:t>Plantea un giro total en las prioridades educativas colocando en el centro la preparación para las pruebas SABER. Sacrificando todos los otros componentes de la educación. El ISCE, solo se refiere a 4 aspectos, dejando por fuera los fines de la educación y la formación integral. Los 4 aspectos y su impacto son: </a:t>
          </a:r>
          <a:endParaRPr lang="es-ES" sz="1500" dirty="0">
            <a:effectLst>
              <a:outerShdw blurRad="38100" dist="38100" dir="2700000" algn="tl">
                <a:srgbClr val="000000">
                  <a:alpha val="43137"/>
                </a:srgbClr>
              </a:outerShdw>
            </a:effectLst>
          </a:endParaRPr>
        </a:p>
      </dgm:t>
    </dgm:pt>
    <dgm:pt modelId="{1A56B3DB-C934-4EF3-BF4C-E3AE4C64661B}" type="parTrans" cxnId="{F409F115-0FF5-45D7-9EE5-EEE541358ED5}">
      <dgm:prSet/>
      <dgm:spPr/>
      <dgm:t>
        <a:bodyPr/>
        <a:lstStyle/>
        <a:p>
          <a:endParaRPr lang="es-ES" sz="2000">
            <a:solidFill>
              <a:schemeClr val="bg1"/>
            </a:solidFill>
            <a:effectLst>
              <a:outerShdw blurRad="38100" dist="38100" dir="2700000" algn="tl">
                <a:srgbClr val="000000">
                  <a:alpha val="43137"/>
                </a:srgbClr>
              </a:outerShdw>
            </a:effectLst>
          </a:endParaRPr>
        </a:p>
      </dgm:t>
    </dgm:pt>
    <dgm:pt modelId="{1F15D8E6-E716-484D-92A5-94D3038BAFA1}" type="sibTrans" cxnId="{F409F115-0FF5-45D7-9EE5-EEE541358ED5}">
      <dgm:prSet/>
      <dgm:spPr/>
      <dgm:t>
        <a:bodyPr/>
        <a:lstStyle/>
        <a:p>
          <a:endParaRPr lang="es-ES" sz="2000">
            <a:solidFill>
              <a:schemeClr val="bg1"/>
            </a:solidFill>
            <a:effectLst>
              <a:outerShdw blurRad="38100" dist="38100" dir="2700000" algn="tl">
                <a:srgbClr val="000000">
                  <a:alpha val="43137"/>
                </a:srgbClr>
              </a:outerShdw>
            </a:effectLst>
          </a:endParaRPr>
        </a:p>
      </dgm:t>
    </dgm:pt>
    <dgm:pt modelId="{33D1C54A-53FD-4DFD-8B55-D46C090E7CC0}">
      <dgm:prSet custT="1"/>
      <dgm:spPr/>
      <dgm:t>
        <a:bodyPr/>
        <a:lstStyle/>
        <a:p>
          <a:pPr algn="just"/>
          <a:r>
            <a:rPr lang="es-CO" sz="1500" dirty="0">
              <a:effectLst>
                <a:outerShdw blurRad="38100" dist="38100" dir="2700000" algn="tl">
                  <a:srgbClr val="000000">
                    <a:alpha val="43137"/>
                  </a:srgbClr>
                </a:outerShdw>
              </a:effectLst>
            </a:rPr>
            <a:t>Desempeño actual: se refiere a los resultados en las pruebas SABER</a:t>
          </a:r>
        </a:p>
      </dgm:t>
    </dgm:pt>
    <dgm:pt modelId="{7F975A34-1AF6-4C5C-82F3-296DFCE34E63}" type="parTrans" cxnId="{F869909F-1013-4F6B-A28E-152D1CF1F524}">
      <dgm:prSet/>
      <dgm:spPr/>
      <dgm:t>
        <a:bodyPr/>
        <a:lstStyle/>
        <a:p>
          <a:endParaRPr lang="es-CO">
            <a:effectLst>
              <a:outerShdw blurRad="38100" dist="38100" dir="2700000" algn="tl">
                <a:srgbClr val="000000">
                  <a:alpha val="43137"/>
                </a:srgbClr>
              </a:outerShdw>
            </a:effectLst>
          </a:endParaRPr>
        </a:p>
      </dgm:t>
    </dgm:pt>
    <dgm:pt modelId="{55EA43E1-CB6E-45E6-AF3C-7550B507593B}" type="sibTrans" cxnId="{F869909F-1013-4F6B-A28E-152D1CF1F524}">
      <dgm:prSet/>
      <dgm:spPr/>
      <dgm:t>
        <a:bodyPr/>
        <a:lstStyle/>
        <a:p>
          <a:endParaRPr lang="es-CO">
            <a:effectLst>
              <a:outerShdw blurRad="38100" dist="38100" dir="2700000" algn="tl">
                <a:srgbClr val="000000">
                  <a:alpha val="43137"/>
                </a:srgbClr>
              </a:outerShdw>
            </a:effectLst>
          </a:endParaRPr>
        </a:p>
      </dgm:t>
    </dgm:pt>
    <dgm:pt modelId="{72059F6D-1739-42F8-A542-F2F6FE388B11}">
      <dgm:prSet custT="1"/>
      <dgm:spPr/>
      <dgm:t>
        <a:bodyPr/>
        <a:lstStyle/>
        <a:p>
          <a:pPr algn="just"/>
          <a:r>
            <a:rPr lang="es-CO" sz="1500" dirty="0">
              <a:effectLst>
                <a:outerShdw blurRad="38100" dist="38100" dir="2700000" algn="tl">
                  <a:srgbClr val="000000">
                    <a:alpha val="43137"/>
                  </a:srgbClr>
                </a:outerShdw>
              </a:effectLst>
            </a:rPr>
            <a:t>Progreso en los últimos años: es la comparación histórica en resultados en las pruebas saber de los años anteriores según la cual se puede ponderar el mejoramiento o empeoramiento en los resultados</a:t>
          </a:r>
        </a:p>
      </dgm:t>
    </dgm:pt>
    <dgm:pt modelId="{9E4D1848-302A-4118-A133-FF7B7E4EF6F7}" type="parTrans" cxnId="{191F1310-4F03-401A-98F8-8C9C767C40B6}">
      <dgm:prSet/>
      <dgm:spPr/>
      <dgm:t>
        <a:bodyPr/>
        <a:lstStyle/>
        <a:p>
          <a:endParaRPr lang="es-CO">
            <a:effectLst>
              <a:outerShdw blurRad="38100" dist="38100" dir="2700000" algn="tl">
                <a:srgbClr val="000000">
                  <a:alpha val="43137"/>
                </a:srgbClr>
              </a:outerShdw>
            </a:effectLst>
          </a:endParaRPr>
        </a:p>
      </dgm:t>
    </dgm:pt>
    <dgm:pt modelId="{E9BB5F65-118F-49A7-B010-46BBF10A628E}" type="sibTrans" cxnId="{191F1310-4F03-401A-98F8-8C9C767C40B6}">
      <dgm:prSet/>
      <dgm:spPr/>
      <dgm:t>
        <a:bodyPr/>
        <a:lstStyle/>
        <a:p>
          <a:endParaRPr lang="es-CO">
            <a:effectLst>
              <a:outerShdw blurRad="38100" dist="38100" dir="2700000" algn="tl">
                <a:srgbClr val="000000">
                  <a:alpha val="43137"/>
                </a:srgbClr>
              </a:outerShdw>
            </a:effectLst>
          </a:endParaRPr>
        </a:p>
      </dgm:t>
    </dgm:pt>
    <dgm:pt modelId="{3443E103-5B90-422A-AAB8-46314BBD02F4}">
      <dgm:prSet custT="1"/>
      <dgm:spPr/>
      <dgm:t>
        <a:bodyPr/>
        <a:lstStyle/>
        <a:p>
          <a:pPr algn="just"/>
          <a:r>
            <a:rPr lang="es-CO" sz="1500" dirty="0">
              <a:effectLst>
                <a:outerShdw blurRad="38100" dist="38100" dir="2700000" algn="tl">
                  <a:srgbClr val="000000">
                    <a:alpha val="43137"/>
                  </a:srgbClr>
                </a:outerShdw>
              </a:effectLst>
            </a:rPr>
            <a:t>Eficiencia, se refiere al cálculo de la tasa de </a:t>
          </a:r>
          <a:r>
            <a:rPr lang="es-CO" sz="1500" dirty="0" err="1">
              <a:effectLst>
                <a:outerShdw blurRad="38100" dist="38100" dir="2700000" algn="tl">
                  <a:srgbClr val="000000">
                    <a:alpha val="43137"/>
                  </a:srgbClr>
                </a:outerShdw>
              </a:effectLst>
            </a:rPr>
            <a:t>repitencia</a:t>
          </a:r>
          <a:r>
            <a:rPr lang="es-CO" sz="1500" dirty="0">
              <a:effectLst>
                <a:outerShdw blurRad="38100" dist="38100" dir="2700000" algn="tl">
                  <a:srgbClr val="000000">
                    <a:alpha val="43137"/>
                  </a:srgbClr>
                </a:outerShdw>
              </a:effectLst>
            </a:rPr>
            <a:t>. Quienes tiendan a tener una tasa de </a:t>
          </a:r>
          <a:r>
            <a:rPr lang="es-CO" sz="1500" dirty="0" err="1">
              <a:effectLst>
                <a:outerShdw blurRad="38100" dist="38100" dir="2700000" algn="tl">
                  <a:srgbClr val="000000">
                    <a:alpha val="43137"/>
                  </a:srgbClr>
                </a:outerShdw>
              </a:effectLst>
            </a:rPr>
            <a:t>repitencia</a:t>
          </a:r>
          <a:r>
            <a:rPr lang="es-CO" sz="1500" dirty="0">
              <a:effectLst>
                <a:outerShdw blurRad="38100" dist="38100" dir="2700000" algn="tl">
                  <a:srgbClr val="000000">
                    <a:alpha val="43137"/>
                  </a:srgbClr>
                </a:outerShdw>
              </a:effectLst>
            </a:rPr>
            <a:t> en cero o cercana a cero, supuestamente tienen más excelencia educativa; entonces, este indicador promueve el retorno subrepticio de la promoción automática, que también ha sido responsable de los aspectos negativos que están ocurriendo en la educación. </a:t>
          </a:r>
        </a:p>
      </dgm:t>
    </dgm:pt>
    <dgm:pt modelId="{B8AAFC2E-C7E2-4DD3-823D-CBB1B6B9C4C7}" type="parTrans" cxnId="{D384232E-2EE5-4473-8E7F-236A4960BA8B}">
      <dgm:prSet/>
      <dgm:spPr/>
      <dgm:t>
        <a:bodyPr/>
        <a:lstStyle/>
        <a:p>
          <a:endParaRPr lang="es-CO">
            <a:effectLst>
              <a:outerShdw blurRad="38100" dist="38100" dir="2700000" algn="tl">
                <a:srgbClr val="000000">
                  <a:alpha val="43137"/>
                </a:srgbClr>
              </a:outerShdw>
            </a:effectLst>
          </a:endParaRPr>
        </a:p>
      </dgm:t>
    </dgm:pt>
    <dgm:pt modelId="{28668BC2-9632-44C9-BF59-01C344FF720C}" type="sibTrans" cxnId="{D384232E-2EE5-4473-8E7F-236A4960BA8B}">
      <dgm:prSet/>
      <dgm:spPr/>
      <dgm:t>
        <a:bodyPr/>
        <a:lstStyle/>
        <a:p>
          <a:endParaRPr lang="es-CO">
            <a:effectLst>
              <a:outerShdw blurRad="38100" dist="38100" dir="2700000" algn="tl">
                <a:srgbClr val="000000">
                  <a:alpha val="43137"/>
                </a:srgbClr>
              </a:outerShdw>
            </a:effectLst>
          </a:endParaRPr>
        </a:p>
      </dgm:t>
    </dgm:pt>
    <dgm:pt modelId="{6FFBB870-1E21-49A9-BD8A-46A872032145}">
      <dgm:prSet custT="1"/>
      <dgm:spPr/>
      <dgm:t>
        <a:bodyPr/>
        <a:lstStyle/>
        <a:p>
          <a:pPr algn="just"/>
          <a:r>
            <a:rPr lang="es-CO" sz="1500" dirty="0">
              <a:effectLst>
                <a:outerShdw blurRad="38100" dist="38100" dir="2700000" algn="tl">
                  <a:srgbClr val="000000">
                    <a:alpha val="43137"/>
                  </a:srgbClr>
                </a:outerShdw>
              </a:effectLst>
            </a:rPr>
            <a:t>Ambiente escolar. Si bien, esta noción es amplia y de difícil caracterización e imposible de reducir a términos cuantitativos. Sin embargo, lo hacen. Para ello se valen de dos indicadores utilizados en las encuestas a los factores asociados al desempeño escolar y que formaban parte del cuestionario cuando se aplicó la prueba SABER.</a:t>
          </a:r>
        </a:p>
      </dgm:t>
    </dgm:pt>
    <dgm:pt modelId="{2600920D-DB2B-4CB3-8D88-E48FF7A2083B}" type="parTrans" cxnId="{63FAE221-C791-4FAB-8083-D148DD07F644}">
      <dgm:prSet/>
      <dgm:spPr/>
      <dgm:t>
        <a:bodyPr/>
        <a:lstStyle/>
        <a:p>
          <a:endParaRPr lang="es-CO">
            <a:effectLst>
              <a:outerShdw blurRad="38100" dist="38100" dir="2700000" algn="tl">
                <a:srgbClr val="000000">
                  <a:alpha val="43137"/>
                </a:srgbClr>
              </a:outerShdw>
            </a:effectLst>
          </a:endParaRPr>
        </a:p>
      </dgm:t>
    </dgm:pt>
    <dgm:pt modelId="{64D112BE-12EC-41B1-ADC0-867E61FD6121}" type="sibTrans" cxnId="{63FAE221-C791-4FAB-8083-D148DD07F644}">
      <dgm:prSet/>
      <dgm:spPr/>
      <dgm:t>
        <a:bodyPr/>
        <a:lstStyle/>
        <a:p>
          <a:endParaRPr lang="es-CO">
            <a:effectLst>
              <a:outerShdw blurRad="38100" dist="38100" dir="2700000" algn="tl">
                <a:srgbClr val="000000">
                  <a:alpha val="43137"/>
                </a:srgbClr>
              </a:outerShdw>
            </a:effectLst>
          </a:endParaRPr>
        </a:p>
      </dgm:t>
    </dgm:pt>
    <dgm:pt modelId="{7E94960A-9F05-45DE-AA5A-61C1E0AFE552}">
      <dgm:prSet custT="1"/>
      <dgm:spPr/>
      <dgm:t>
        <a:bodyPr/>
        <a:lstStyle/>
        <a:p>
          <a:pPr algn="just"/>
          <a:r>
            <a:rPr lang="es-CO" sz="1500" dirty="0">
              <a:effectLst>
                <a:outerShdw blurRad="38100" dist="38100" dir="2700000" algn="tl">
                  <a:srgbClr val="000000">
                    <a:alpha val="43137"/>
                  </a:srgbClr>
                </a:outerShdw>
              </a:effectLst>
            </a:rPr>
            <a:t>En consecuencia, el ISCE posiciona las áreas de la prueba saber cómo las únicas importantes del currículo, desconoce la formación integral, relega a un lugar secundario la formación en humanidades, artes y deportes, enfatiza la formación por competencias, pretende imponer el regreso de la promoción automática y ve el ambiente escolar como un problema interno del aula y no como un efecto de las condiciones sociales e históricas por las que atraviesa el país.</a:t>
          </a:r>
        </a:p>
      </dgm:t>
    </dgm:pt>
    <dgm:pt modelId="{D460647F-BD8F-41AD-AE41-98602CF87B7E}" type="parTrans" cxnId="{D4CDF154-FB85-4DA1-8A2D-F2A935DC71E1}">
      <dgm:prSet/>
      <dgm:spPr/>
      <dgm:t>
        <a:bodyPr/>
        <a:lstStyle/>
        <a:p>
          <a:endParaRPr lang="es-CO">
            <a:effectLst>
              <a:outerShdw blurRad="38100" dist="38100" dir="2700000" algn="tl">
                <a:srgbClr val="000000">
                  <a:alpha val="43137"/>
                </a:srgbClr>
              </a:outerShdw>
            </a:effectLst>
          </a:endParaRPr>
        </a:p>
      </dgm:t>
    </dgm:pt>
    <dgm:pt modelId="{CE6153B0-4AE7-4F02-89FE-80881AF24221}" type="sibTrans" cxnId="{D4CDF154-FB85-4DA1-8A2D-F2A935DC71E1}">
      <dgm:prSet/>
      <dgm:spPr/>
      <dgm:t>
        <a:bodyPr/>
        <a:lstStyle/>
        <a:p>
          <a:endParaRPr lang="es-CO">
            <a:effectLst>
              <a:outerShdw blurRad="38100" dist="38100" dir="2700000" algn="tl">
                <a:srgbClr val="000000">
                  <a:alpha val="43137"/>
                </a:srgbClr>
              </a:outerShdw>
            </a:effectLst>
          </a:endParaRPr>
        </a:p>
      </dgm:t>
    </dgm:pt>
    <dgm:pt modelId="{86E22148-9CA7-4868-9B73-2A02510F1064}" type="pres">
      <dgm:prSet presAssocID="{670D15CA-B266-4CDE-9BDB-D529CD86DDD0}" presName="linear" presStyleCnt="0">
        <dgm:presLayoutVars>
          <dgm:animLvl val="lvl"/>
          <dgm:resizeHandles val="exact"/>
        </dgm:presLayoutVars>
      </dgm:prSet>
      <dgm:spPr/>
      <dgm:t>
        <a:bodyPr/>
        <a:lstStyle/>
        <a:p>
          <a:endParaRPr lang="es-CO"/>
        </a:p>
      </dgm:t>
    </dgm:pt>
    <dgm:pt modelId="{C190DD25-E364-4B3D-A788-183922FE9CB9}" type="pres">
      <dgm:prSet presAssocID="{E9A18840-80F1-458C-9057-F1878C2CE1FE}" presName="parentText" presStyleLbl="node1" presStyleIdx="0" presStyleCnt="6">
        <dgm:presLayoutVars>
          <dgm:chMax val="0"/>
          <dgm:bulletEnabled val="1"/>
        </dgm:presLayoutVars>
      </dgm:prSet>
      <dgm:spPr/>
      <dgm:t>
        <a:bodyPr/>
        <a:lstStyle/>
        <a:p>
          <a:endParaRPr lang="es-CO"/>
        </a:p>
      </dgm:t>
    </dgm:pt>
    <dgm:pt modelId="{0D0D8D3A-4DC2-4475-A093-F625BC66C660}" type="pres">
      <dgm:prSet presAssocID="{1F15D8E6-E716-484D-92A5-94D3038BAFA1}" presName="spacer" presStyleCnt="0"/>
      <dgm:spPr/>
    </dgm:pt>
    <dgm:pt modelId="{25F91E30-252D-4F0B-AD13-34562E5B4C0E}" type="pres">
      <dgm:prSet presAssocID="{33D1C54A-53FD-4DFD-8B55-D46C090E7CC0}" presName="parentText" presStyleLbl="node1" presStyleIdx="1" presStyleCnt="6">
        <dgm:presLayoutVars>
          <dgm:chMax val="0"/>
          <dgm:bulletEnabled val="1"/>
        </dgm:presLayoutVars>
      </dgm:prSet>
      <dgm:spPr/>
      <dgm:t>
        <a:bodyPr/>
        <a:lstStyle/>
        <a:p>
          <a:endParaRPr lang="es-CO"/>
        </a:p>
      </dgm:t>
    </dgm:pt>
    <dgm:pt modelId="{F879615C-CC22-4D79-9C5D-06CA1753FA61}" type="pres">
      <dgm:prSet presAssocID="{55EA43E1-CB6E-45E6-AF3C-7550B507593B}" presName="spacer" presStyleCnt="0"/>
      <dgm:spPr/>
    </dgm:pt>
    <dgm:pt modelId="{40825F49-9524-4031-A2F1-1E8FB8B829D6}" type="pres">
      <dgm:prSet presAssocID="{72059F6D-1739-42F8-A542-F2F6FE388B11}" presName="parentText" presStyleLbl="node1" presStyleIdx="2" presStyleCnt="6">
        <dgm:presLayoutVars>
          <dgm:chMax val="0"/>
          <dgm:bulletEnabled val="1"/>
        </dgm:presLayoutVars>
      </dgm:prSet>
      <dgm:spPr/>
      <dgm:t>
        <a:bodyPr/>
        <a:lstStyle/>
        <a:p>
          <a:endParaRPr lang="es-CO"/>
        </a:p>
      </dgm:t>
    </dgm:pt>
    <dgm:pt modelId="{AA8BF78E-F689-4C58-9727-8CA06CA71AF4}" type="pres">
      <dgm:prSet presAssocID="{E9BB5F65-118F-49A7-B010-46BBF10A628E}" presName="spacer" presStyleCnt="0"/>
      <dgm:spPr/>
    </dgm:pt>
    <dgm:pt modelId="{B33614A4-00FF-48E8-A124-54252028CF05}" type="pres">
      <dgm:prSet presAssocID="{3443E103-5B90-422A-AAB8-46314BBD02F4}" presName="parentText" presStyleLbl="node1" presStyleIdx="3" presStyleCnt="6">
        <dgm:presLayoutVars>
          <dgm:chMax val="0"/>
          <dgm:bulletEnabled val="1"/>
        </dgm:presLayoutVars>
      </dgm:prSet>
      <dgm:spPr/>
      <dgm:t>
        <a:bodyPr/>
        <a:lstStyle/>
        <a:p>
          <a:endParaRPr lang="es-CO"/>
        </a:p>
      </dgm:t>
    </dgm:pt>
    <dgm:pt modelId="{CD3E78D3-FA61-4ABF-A721-23D1CED8D6F1}" type="pres">
      <dgm:prSet presAssocID="{28668BC2-9632-44C9-BF59-01C344FF720C}" presName="spacer" presStyleCnt="0"/>
      <dgm:spPr/>
    </dgm:pt>
    <dgm:pt modelId="{A6E176CF-8CB4-4957-B52A-6F523B8A2E39}" type="pres">
      <dgm:prSet presAssocID="{6FFBB870-1E21-49A9-BD8A-46A872032145}" presName="parentText" presStyleLbl="node1" presStyleIdx="4" presStyleCnt="6">
        <dgm:presLayoutVars>
          <dgm:chMax val="0"/>
          <dgm:bulletEnabled val="1"/>
        </dgm:presLayoutVars>
      </dgm:prSet>
      <dgm:spPr/>
      <dgm:t>
        <a:bodyPr/>
        <a:lstStyle/>
        <a:p>
          <a:endParaRPr lang="es-CO"/>
        </a:p>
      </dgm:t>
    </dgm:pt>
    <dgm:pt modelId="{5A7EF911-46A7-43AE-A5F9-35FA0E903099}" type="pres">
      <dgm:prSet presAssocID="{64D112BE-12EC-41B1-ADC0-867E61FD6121}" presName="spacer" presStyleCnt="0"/>
      <dgm:spPr/>
    </dgm:pt>
    <dgm:pt modelId="{B728D615-8D6A-448E-AB3A-D4D491248673}" type="pres">
      <dgm:prSet presAssocID="{7E94960A-9F05-45DE-AA5A-61C1E0AFE552}" presName="parentText" presStyleLbl="node1" presStyleIdx="5" presStyleCnt="6">
        <dgm:presLayoutVars>
          <dgm:chMax val="0"/>
          <dgm:bulletEnabled val="1"/>
        </dgm:presLayoutVars>
      </dgm:prSet>
      <dgm:spPr/>
      <dgm:t>
        <a:bodyPr/>
        <a:lstStyle/>
        <a:p>
          <a:endParaRPr lang="es-CO"/>
        </a:p>
      </dgm:t>
    </dgm:pt>
  </dgm:ptLst>
  <dgm:cxnLst>
    <dgm:cxn modelId="{63FAE221-C791-4FAB-8083-D148DD07F644}" srcId="{670D15CA-B266-4CDE-9BDB-D529CD86DDD0}" destId="{6FFBB870-1E21-49A9-BD8A-46A872032145}" srcOrd="4" destOrd="0" parTransId="{2600920D-DB2B-4CB3-8D88-E48FF7A2083B}" sibTransId="{64D112BE-12EC-41B1-ADC0-867E61FD6121}"/>
    <dgm:cxn modelId="{A4956B4C-252B-4454-838E-7C5B287A25A1}" type="presOf" srcId="{670D15CA-B266-4CDE-9BDB-D529CD86DDD0}" destId="{86E22148-9CA7-4868-9B73-2A02510F1064}" srcOrd="0" destOrd="0" presId="urn:microsoft.com/office/officeart/2005/8/layout/vList2"/>
    <dgm:cxn modelId="{16F7E7E1-ABF0-4928-9A72-FDFCB333B08E}" type="presOf" srcId="{3443E103-5B90-422A-AAB8-46314BBD02F4}" destId="{B33614A4-00FF-48E8-A124-54252028CF05}" srcOrd="0" destOrd="0" presId="urn:microsoft.com/office/officeart/2005/8/layout/vList2"/>
    <dgm:cxn modelId="{D4CDF154-FB85-4DA1-8A2D-F2A935DC71E1}" srcId="{670D15CA-B266-4CDE-9BDB-D529CD86DDD0}" destId="{7E94960A-9F05-45DE-AA5A-61C1E0AFE552}" srcOrd="5" destOrd="0" parTransId="{D460647F-BD8F-41AD-AE41-98602CF87B7E}" sibTransId="{CE6153B0-4AE7-4F02-89FE-80881AF24221}"/>
    <dgm:cxn modelId="{70871E30-7DDA-4108-9D06-9C61D9F9E433}" type="presOf" srcId="{33D1C54A-53FD-4DFD-8B55-D46C090E7CC0}" destId="{25F91E30-252D-4F0B-AD13-34562E5B4C0E}" srcOrd="0" destOrd="0" presId="urn:microsoft.com/office/officeart/2005/8/layout/vList2"/>
    <dgm:cxn modelId="{D384232E-2EE5-4473-8E7F-236A4960BA8B}" srcId="{670D15CA-B266-4CDE-9BDB-D529CD86DDD0}" destId="{3443E103-5B90-422A-AAB8-46314BBD02F4}" srcOrd="3" destOrd="0" parTransId="{B8AAFC2E-C7E2-4DD3-823D-CBB1B6B9C4C7}" sibTransId="{28668BC2-9632-44C9-BF59-01C344FF720C}"/>
    <dgm:cxn modelId="{441CB1A2-6C38-42FD-A818-CC38C5F2105F}" type="presOf" srcId="{72059F6D-1739-42F8-A542-F2F6FE388B11}" destId="{40825F49-9524-4031-A2F1-1E8FB8B829D6}" srcOrd="0" destOrd="0" presId="urn:microsoft.com/office/officeart/2005/8/layout/vList2"/>
    <dgm:cxn modelId="{AD513FDA-682A-40C3-92C1-AC8165354F0F}" type="presOf" srcId="{E9A18840-80F1-458C-9057-F1878C2CE1FE}" destId="{C190DD25-E364-4B3D-A788-183922FE9CB9}" srcOrd="0" destOrd="0" presId="urn:microsoft.com/office/officeart/2005/8/layout/vList2"/>
    <dgm:cxn modelId="{C77E4127-47B4-482A-8163-5F92133145D2}" type="presOf" srcId="{7E94960A-9F05-45DE-AA5A-61C1E0AFE552}" destId="{B728D615-8D6A-448E-AB3A-D4D491248673}" srcOrd="0" destOrd="0" presId="urn:microsoft.com/office/officeart/2005/8/layout/vList2"/>
    <dgm:cxn modelId="{F869909F-1013-4F6B-A28E-152D1CF1F524}" srcId="{670D15CA-B266-4CDE-9BDB-D529CD86DDD0}" destId="{33D1C54A-53FD-4DFD-8B55-D46C090E7CC0}" srcOrd="1" destOrd="0" parTransId="{7F975A34-1AF6-4C5C-82F3-296DFCE34E63}" sibTransId="{55EA43E1-CB6E-45E6-AF3C-7550B507593B}"/>
    <dgm:cxn modelId="{F409F115-0FF5-45D7-9EE5-EEE541358ED5}" srcId="{670D15CA-B266-4CDE-9BDB-D529CD86DDD0}" destId="{E9A18840-80F1-458C-9057-F1878C2CE1FE}" srcOrd="0" destOrd="0" parTransId="{1A56B3DB-C934-4EF3-BF4C-E3AE4C64661B}" sibTransId="{1F15D8E6-E716-484D-92A5-94D3038BAFA1}"/>
    <dgm:cxn modelId="{191F1310-4F03-401A-98F8-8C9C767C40B6}" srcId="{670D15CA-B266-4CDE-9BDB-D529CD86DDD0}" destId="{72059F6D-1739-42F8-A542-F2F6FE388B11}" srcOrd="2" destOrd="0" parTransId="{9E4D1848-302A-4118-A133-FF7B7E4EF6F7}" sibTransId="{E9BB5F65-118F-49A7-B010-46BBF10A628E}"/>
    <dgm:cxn modelId="{E8A8F4F4-C0A6-4E4A-8187-301753BB866B}" type="presOf" srcId="{6FFBB870-1E21-49A9-BD8A-46A872032145}" destId="{A6E176CF-8CB4-4957-B52A-6F523B8A2E39}" srcOrd="0" destOrd="0" presId="urn:microsoft.com/office/officeart/2005/8/layout/vList2"/>
    <dgm:cxn modelId="{C6636ED1-6D17-44AE-9F84-708D802ECF54}" type="presParOf" srcId="{86E22148-9CA7-4868-9B73-2A02510F1064}" destId="{C190DD25-E364-4B3D-A788-183922FE9CB9}" srcOrd="0" destOrd="0" presId="urn:microsoft.com/office/officeart/2005/8/layout/vList2"/>
    <dgm:cxn modelId="{67CAC483-CC39-4C49-B5D4-849775C84883}" type="presParOf" srcId="{86E22148-9CA7-4868-9B73-2A02510F1064}" destId="{0D0D8D3A-4DC2-4475-A093-F625BC66C660}" srcOrd="1" destOrd="0" presId="urn:microsoft.com/office/officeart/2005/8/layout/vList2"/>
    <dgm:cxn modelId="{7968E60E-0C71-4F1B-A88C-C632B5462106}" type="presParOf" srcId="{86E22148-9CA7-4868-9B73-2A02510F1064}" destId="{25F91E30-252D-4F0B-AD13-34562E5B4C0E}" srcOrd="2" destOrd="0" presId="urn:microsoft.com/office/officeart/2005/8/layout/vList2"/>
    <dgm:cxn modelId="{79259D82-C582-446C-A9F1-FBD52E7B8B7F}" type="presParOf" srcId="{86E22148-9CA7-4868-9B73-2A02510F1064}" destId="{F879615C-CC22-4D79-9C5D-06CA1753FA61}" srcOrd="3" destOrd="0" presId="urn:microsoft.com/office/officeart/2005/8/layout/vList2"/>
    <dgm:cxn modelId="{BEE740A3-FBEA-48D5-A879-7FCE1033A369}" type="presParOf" srcId="{86E22148-9CA7-4868-9B73-2A02510F1064}" destId="{40825F49-9524-4031-A2F1-1E8FB8B829D6}" srcOrd="4" destOrd="0" presId="urn:microsoft.com/office/officeart/2005/8/layout/vList2"/>
    <dgm:cxn modelId="{F80216A6-9A58-40F1-B819-445ADBB2B45B}" type="presParOf" srcId="{86E22148-9CA7-4868-9B73-2A02510F1064}" destId="{AA8BF78E-F689-4C58-9727-8CA06CA71AF4}" srcOrd="5" destOrd="0" presId="urn:microsoft.com/office/officeart/2005/8/layout/vList2"/>
    <dgm:cxn modelId="{0E6DA10B-1390-49E1-840C-E45C8AB435E2}" type="presParOf" srcId="{86E22148-9CA7-4868-9B73-2A02510F1064}" destId="{B33614A4-00FF-48E8-A124-54252028CF05}" srcOrd="6" destOrd="0" presId="urn:microsoft.com/office/officeart/2005/8/layout/vList2"/>
    <dgm:cxn modelId="{4E80DBE0-FA82-4FD5-B2A4-214236C01BC9}" type="presParOf" srcId="{86E22148-9CA7-4868-9B73-2A02510F1064}" destId="{CD3E78D3-FA61-4ABF-A721-23D1CED8D6F1}" srcOrd="7" destOrd="0" presId="urn:microsoft.com/office/officeart/2005/8/layout/vList2"/>
    <dgm:cxn modelId="{57A31C65-1E2C-458C-8ABD-FEF10506F82B}" type="presParOf" srcId="{86E22148-9CA7-4868-9B73-2A02510F1064}" destId="{A6E176CF-8CB4-4957-B52A-6F523B8A2E39}" srcOrd="8" destOrd="0" presId="urn:microsoft.com/office/officeart/2005/8/layout/vList2"/>
    <dgm:cxn modelId="{390F54A7-6C79-4F42-9728-720B4D532EC9}" type="presParOf" srcId="{86E22148-9CA7-4868-9B73-2A02510F1064}" destId="{5A7EF911-46A7-43AE-A5F9-35FA0E903099}" srcOrd="9" destOrd="0" presId="urn:microsoft.com/office/officeart/2005/8/layout/vList2"/>
    <dgm:cxn modelId="{F199FFCE-EAC4-4E61-B82F-3FBA835D6BD5}" type="presParOf" srcId="{86E22148-9CA7-4868-9B73-2A02510F1064}" destId="{B728D615-8D6A-448E-AB3A-D4D491248673}"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1A78C56-D754-4C24-AC3B-9F32A117BFE3}" type="doc">
      <dgm:prSet loTypeId="urn:microsoft.com/office/officeart/2005/8/layout/vList3" loCatId="list" qsTypeId="urn:microsoft.com/office/officeart/2005/8/quickstyle/3d2" qsCatId="3D" csTypeId="urn:microsoft.com/office/officeart/2005/8/colors/accent1_2" csCatId="accent1" phldr="1"/>
      <dgm:spPr/>
      <dgm:t>
        <a:bodyPr/>
        <a:lstStyle/>
        <a:p>
          <a:endParaRPr lang="es-ES"/>
        </a:p>
      </dgm:t>
    </dgm:pt>
    <dgm:pt modelId="{A33A0E4D-117A-4922-A10B-4EEA22DBAA98}">
      <dgm:prSet custT="1"/>
      <dgm:spPr>
        <a:solidFill>
          <a:srgbClr val="00B050"/>
        </a:solidFill>
      </dgm:spPr>
      <dgm:t>
        <a:bodyPr/>
        <a:lstStyle/>
        <a:p>
          <a:pPr algn="just" rtl="0"/>
          <a:r>
            <a:rPr lang="es-CO" sz="2000" b="1" dirty="0">
              <a:solidFill>
                <a:srgbClr val="080808"/>
              </a:solidFill>
            </a:rPr>
            <a:t>Justifica las políticas de coacción sobre el docente, políticas de evaluación y control, junto con la flexibilización salarial y la creación de la remuneración por méritos o incentivos</a:t>
          </a:r>
          <a:endParaRPr lang="es-ES" sz="2000" b="1" dirty="0">
            <a:solidFill>
              <a:srgbClr val="080808"/>
            </a:solidFill>
          </a:endParaRPr>
        </a:p>
      </dgm:t>
    </dgm:pt>
    <dgm:pt modelId="{8E9AD9C6-A7EC-4C06-8E90-9EE3C0422F43}" type="parTrans" cxnId="{D4480F88-82EB-4045-AF45-EEFB7A94CA58}">
      <dgm:prSet/>
      <dgm:spPr/>
      <dgm:t>
        <a:bodyPr/>
        <a:lstStyle/>
        <a:p>
          <a:endParaRPr lang="es-ES" sz="1600" b="1">
            <a:solidFill>
              <a:srgbClr val="080808"/>
            </a:solidFill>
          </a:endParaRPr>
        </a:p>
      </dgm:t>
    </dgm:pt>
    <dgm:pt modelId="{2785B4E1-7B75-4E88-870A-D1D135A88365}" type="sibTrans" cxnId="{D4480F88-82EB-4045-AF45-EEFB7A94CA58}">
      <dgm:prSet/>
      <dgm:spPr/>
      <dgm:t>
        <a:bodyPr/>
        <a:lstStyle/>
        <a:p>
          <a:endParaRPr lang="es-ES" sz="1600" b="1">
            <a:solidFill>
              <a:srgbClr val="080808"/>
            </a:solidFill>
          </a:endParaRPr>
        </a:p>
      </dgm:t>
    </dgm:pt>
    <dgm:pt modelId="{8307856B-D2BA-4B43-B8DE-32CFF69C1AB1}">
      <dgm:prSet custT="1"/>
      <dgm:spPr>
        <a:solidFill>
          <a:srgbClr val="00B050"/>
        </a:solidFill>
      </dgm:spPr>
      <dgm:t>
        <a:bodyPr/>
        <a:lstStyle/>
        <a:p>
          <a:pPr algn="just"/>
          <a:endParaRPr lang="es-CO" sz="2000" b="1" dirty="0">
            <a:solidFill>
              <a:srgbClr val="080808"/>
            </a:solidFill>
          </a:endParaRPr>
        </a:p>
      </dgm:t>
    </dgm:pt>
    <dgm:pt modelId="{26DE6332-1322-4963-B3AD-3D5BD22680D8}" type="parTrans" cxnId="{28FBFCDD-6572-4A93-B359-DC3C6678BBC5}">
      <dgm:prSet/>
      <dgm:spPr/>
      <dgm:t>
        <a:bodyPr/>
        <a:lstStyle/>
        <a:p>
          <a:endParaRPr lang="es-CO" sz="1600" b="1">
            <a:solidFill>
              <a:srgbClr val="080808"/>
            </a:solidFill>
          </a:endParaRPr>
        </a:p>
      </dgm:t>
    </dgm:pt>
    <dgm:pt modelId="{C1431D71-011A-43DA-808B-056B8EB41474}" type="sibTrans" cxnId="{28FBFCDD-6572-4A93-B359-DC3C6678BBC5}">
      <dgm:prSet/>
      <dgm:spPr/>
      <dgm:t>
        <a:bodyPr/>
        <a:lstStyle/>
        <a:p>
          <a:endParaRPr lang="es-CO" sz="1600" b="1">
            <a:solidFill>
              <a:srgbClr val="080808"/>
            </a:solidFill>
          </a:endParaRPr>
        </a:p>
      </dgm:t>
    </dgm:pt>
    <dgm:pt modelId="{ACDA65A1-52C9-48EA-BA71-4EFB78D39E37}">
      <dgm:prSet custT="1"/>
      <dgm:spPr>
        <a:solidFill>
          <a:srgbClr val="002060"/>
        </a:solidFill>
      </dgm:spPr>
      <dgm:t>
        <a:bodyPr/>
        <a:lstStyle/>
        <a:p>
          <a:pPr algn="just"/>
          <a:r>
            <a:rPr lang="es-CO" sz="1800" b="1" dirty="0">
              <a:solidFill>
                <a:schemeClr val="bg1"/>
              </a:solidFill>
            </a:rPr>
            <a:t>El taller es una estrategia conductista que quiere concluir con unos acuerdos que refuerzan lo dicho en 6, (que compromete a docentes e instituciones pero no a los gobiernos) Bajo la tutela del neoliberalismo llevamos años haciendo planes de apoyo y mejoramiento, dirigidos y controlados</a:t>
          </a:r>
        </a:p>
      </dgm:t>
    </dgm:pt>
    <dgm:pt modelId="{A83B6A27-A7DE-4BF4-9964-548B235159D0}" type="parTrans" cxnId="{BB7AD1FB-C4D5-43B3-A8E3-430FB27A61CC}">
      <dgm:prSet/>
      <dgm:spPr/>
      <dgm:t>
        <a:bodyPr/>
        <a:lstStyle/>
        <a:p>
          <a:endParaRPr lang="es-CO" sz="1600" b="1">
            <a:solidFill>
              <a:srgbClr val="080808"/>
            </a:solidFill>
          </a:endParaRPr>
        </a:p>
      </dgm:t>
    </dgm:pt>
    <dgm:pt modelId="{13964C72-377F-4FE7-A32C-E77D90B22B64}" type="sibTrans" cxnId="{BB7AD1FB-C4D5-43B3-A8E3-430FB27A61CC}">
      <dgm:prSet/>
      <dgm:spPr/>
      <dgm:t>
        <a:bodyPr/>
        <a:lstStyle/>
        <a:p>
          <a:endParaRPr lang="es-CO" sz="1600" b="1">
            <a:solidFill>
              <a:srgbClr val="080808"/>
            </a:solidFill>
          </a:endParaRPr>
        </a:p>
      </dgm:t>
    </dgm:pt>
    <dgm:pt modelId="{D2BDA7D1-9DAF-406D-BE0D-CAD2AC327A3E}" type="pres">
      <dgm:prSet presAssocID="{31A78C56-D754-4C24-AC3B-9F32A117BFE3}" presName="linearFlow" presStyleCnt="0">
        <dgm:presLayoutVars>
          <dgm:dir/>
          <dgm:resizeHandles val="exact"/>
        </dgm:presLayoutVars>
      </dgm:prSet>
      <dgm:spPr/>
      <dgm:t>
        <a:bodyPr/>
        <a:lstStyle/>
        <a:p>
          <a:endParaRPr lang="es-CO"/>
        </a:p>
      </dgm:t>
    </dgm:pt>
    <dgm:pt modelId="{178DC48B-29C1-40F1-A4CA-5AD2D7CFBB73}" type="pres">
      <dgm:prSet presAssocID="{A33A0E4D-117A-4922-A10B-4EEA22DBAA98}" presName="composite" presStyleCnt="0"/>
      <dgm:spPr/>
    </dgm:pt>
    <dgm:pt modelId="{B9D4E7A6-4A07-4844-9E71-7BF1A302598F}" type="pres">
      <dgm:prSet presAssocID="{A33A0E4D-117A-4922-A10B-4EEA22DBAA98}" presName="imgShp" presStyleLbl="fgImgPlace1" presStyleIdx="0" presStyleCnt="2" custFlipHor="1" custScaleX="101523" custScaleY="91513"/>
      <dgm:spPr/>
    </dgm:pt>
    <dgm:pt modelId="{1428070E-E304-4AEE-BB5B-383256B48A82}" type="pres">
      <dgm:prSet presAssocID="{A33A0E4D-117A-4922-A10B-4EEA22DBAA98}" presName="txShp" presStyleLbl="node1" presStyleIdx="0" presStyleCnt="2" custLinFactNeighborX="-5359">
        <dgm:presLayoutVars>
          <dgm:bulletEnabled val="1"/>
        </dgm:presLayoutVars>
      </dgm:prSet>
      <dgm:spPr/>
      <dgm:t>
        <a:bodyPr/>
        <a:lstStyle/>
        <a:p>
          <a:endParaRPr lang="es-CO"/>
        </a:p>
      </dgm:t>
    </dgm:pt>
    <dgm:pt modelId="{F45A5E75-3964-481F-9501-AD41994F4C33}" type="pres">
      <dgm:prSet presAssocID="{2785B4E1-7B75-4E88-870A-D1D135A88365}" presName="spacing" presStyleCnt="0"/>
      <dgm:spPr/>
    </dgm:pt>
    <dgm:pt modelId="{961FD5E0-6AA4-4029-AD82-488EDA7C86FC}" type="pres">
      <dgm:prSet presAssocID="{ACDA65A1-52C9-48EA-BA71-4EFB78D39E37}" presName="composite" presStyleCnt="0"/>
      <dgm:spPr/>
    </dgm:pt>
    <dgm:pt modelId="{1F5AC332-A8F5-4B96-A5FF-1E70656A62CA}" type="pres">
      <dgm:prSet presAssocID="{ACDA65A1-52C9-48EA-BA71-4EFB78D39E37}" presName="imgShp" presStyleLbl="fgImgPlace1" presStyleIdx="1" presStyleCnt="2"/>
      <dgm:spPr/>
    </dgm:pt>
    <dgm:pt modelId="{8E6F6B74-F837-4F34-8F9E-10FFEA2DDA14}" type="pres">
      <dgm:prSet presAssocID="{ACDA65A1-52C9-48EA-BA71-4EFB78D39E37}" presName="txShp" presStyleLbl="node1" presStyleIdx="1" presStyleCnt="2" custLinFactNeighborX="-5359">
        <dgm:presLayoutVars>
          <dgm:bulletEnabled val="1"/>
        </dgm:presLayoutVars>
      </dgm:prSet>
      <dgm:spPr/>
      <dgm:t>
        <a:bodyPr/>
        <a:lstStyle/>
        <a:p>
          <a:endParaRPr lang="es-CO"/>
        </a:p>
      </dgm:t>
    </dgm:pt>
  </dgm:ptLst>
  <dgm:cxnLst>
    <dgm:cxn modelId="{28FBFCDD-6572-4A93-B359-DC3C6678BBC5}" srcId="{A33A0E4D-117A-4922-A10B-4EEA22DBAA98}" destId="{8307856B-D2BA-4B43-B8DE-32CFF69C1AB1}" srcOrd="0" destOrd="0" parTransId="{26DE6332-1322-4963-B3AD-3D5BD22680D8}" sibTransId="{C1431D71-011A-43DA-808B-056B8EB41474}"/>
    <dgm:cxn modelId="{39B5AD52-F8BD-4927-B56B-AC02F3BBF738}" type="presOf" srcId="{31A78C56-D754-4C24-AC3B-9F32A117BFE3}" destId="{D2BDA7D1-9DAF-406D-BE0D-CAD2AC327A3E}" srcOrd="0" destOrd="0" presId="urn:microsoft.com/office/officeart/2005/8/layout/vList3"/>
    <dgm:cxn modelId="{D4480F88-82EB-4045-AF45-EEFB7A94CA58}" srcId="{31A78C56-D754-4C24-AC3B-9F32A117BFE3}" destId="{A33A0E4D-117A-4922-A10B-4EEA22DBAA98}" srcOrd="0" destOrd="0" parTransId="{8E9AD9C6-A7EC-4C06-8E90-9EE3C0422F43}" sibTransId="{2785B4E1-7B75-4E88-870A-D1D135A88365}"/>
    <dgm:cxn modelId="{D6A88020-0A66-4595-B075-94479FBEDC8B}" type="presOf" srcId="{8307856B-D2BA-4B43-B8DE-32CFF69C1AB1}" destId="{1428070E-E304-4AEE-BB5B-383256B48A82}" srcOrd="0" destOrd="1" presId="urn:microsoft.com/office/officeart/2005/8/layout/vList3"/>
    <dgm:cxn modelId="{BB7AD1FB-C4D5-43B3-A8E3-430FB27A61CC}" srcId="{31A78C56-D754-4C24-AC3B-9F32A117BFE3}" destId="{ACDA65A1-52C9-48EA-BA71-4EFB78D39E37}" srcOrd="1" destOrd="0" parTransId="{A83B6A27-A7DE-4BF4-9964-548B235159D0}" sibTransId="{13964C72-377F-4FE7-A32C-E77D90B22B64}"/>
    <dgm:cxn modelId="{EECCFC99-E148-48F7-89B2-980FCEFFFC66}" type="presOf" srcId="{A33A0E4D-117A-4922-A10B-4EEA22DBAA98}" destId="{1428070E-E304-4AEE-BB5B-383256B48A82}" srcOrd="0" destOrd="0" presId="urn:microsoft.com/office/officeart/2005/8/layout/vList3"/>
    <dgm:cxn modelId="{370FDDD1-A515-4D47-9B40-F965168B6A3B}" type="presOf" srcId="{ACDA65A1-52C9-48EA-BA71-4EFB78D39E37}" destId="{8E6F6B74-F837-4F34-8F9E-10FFEA2DDA14}" srcOrd="0" destOrd="0" presId="urn:microsoft.com/office/officeart/2005/8/layout/vList3"/>
    <dgm:cxn modelId="{9084DFB5-DCA8-4F60-A032-6B3EBD196F8B}" type="presParOf" srcId="{D2BDA7D1-9DAF-406D-BE0D-CAD2AC327A3E}" destId="{178DC48B-29C1-40F1-A4CA-5AD2D7CFBB73}" srcOrd="0" destOrd="0" presId="urn:microsoft.com/office/officeart/2005/8/layout/vList3"/>
    <dgm:cxn modelId="{1102F79E-7A08-44A7-B8CD-781747A57F23}" type="presParOf" srcId="{178DC48B-29C1-40F1-A4CA-5AD2D7CFBB73}" destId="{B9D4E7A6-4A07-4844-9E71-7BF1A302598F}" srcOrd="0" destOrd="0" presId="urn:microsoft.com/office/officeart/2005/8/layout/vList3"/>
    <dgm:cxn modelId="{097C9D76-F77C-432D-A12D-EDABAF1B555F}" type="presParOf" srcId="{178DC48B-29C1-40F1-A4CA-5AD2D7CFBB73}" destId="{1428070E-E304-4AEE-BB5B-383256B48A82}" srcOrd="1" destOrd="0" presId="urn:microsoft.com/office/officeart/2005/8/layout/vList3"/>
    <dgm:cxn modelId="{6176C773-1E8C-45E9-861C-341998A1245C}" type="presParOf" srcId="{D2BDA7D1-9DAF-406D-BE0D-CAD2AC327A3E}" destId="{F45A5E75-3964-481F-9501-AD41994F4C33}" srcOrd="1" destOrd="0" presId="urn:microsoft.com/office/officeart/2005/8/layout/vList3"/>
    <dgm:cxn modelId="{B30FFAEB-7F73-4F5C-8B1F-DCA2B7E2851B}" type="presParOf" srcId="{D2BDA7D1-9DAF-406D-BE0D-CAD2AC327A3E}" destId="{961FD5E0-6AA4-4029-AD82-488EDA7C86FC}" srcOrd="2" destOrd="0" presId="urn:microsoft.com/office/officeart/2005/8/layout/vList3"/>
    <dgm:cxn modelId="{04892793-539B-4296-871D-27425C3FD12A}" type="presParOf" srcId="{961FD5E0-6AA4-4029-AD82-488EDA7C86FC}" destId="{1F5AC332-A8F5-4B96-A5FF-1E70656A62CA}" srcOrd="0" destOrd="0" presId="urn:microsoft.com/office/officeart/2005/8/layout/vList3"/>
    <dgm:cxn modelId="{57DEAA57-AB6C-4204-91F0-48675CF29D5A}" type="presParOf" srcId="{961FD5E0-6AA4-4029-AD82-488EDA7C86FC}" destId="{8E6F6B74-F837-4F34-8F9E-10FFEA2DDA1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9CC81BD-98D4-4CBC-9AE7-6509C02691BA}" type="doc">
      <dgm:prSet loTypeId="urn:microsoft.com/office/officeart/2005/8/layout/hProcess9" loCatId="process" qsTypeId="urn:microsoft.com/office/officeart/2005/8/quickstyle/3d1" qsCatId="3D" csTypeId="urn:microsoft.com/office/officeart/2005/8/colors/colorful5" csCatId="colorful" phldr="1"/>
      <dgm:spPr/>
      <dgm:t>
        <a:bodyPr/>
        <a:lstStyle/>
        <a:p>
          <a:endParaRPr lang="es-ES"/>
        </a:p>
      </dgm:t>
    </dgm:pt>
    <dgm:pt modelId="{575D673D-A413-4BBD-BFF1-3269ECE0F3D7}">
      <dgm:prSet/>
      <dgm:spPr>
        <a:solidFill>
          <a:srgbClr val="7030A0"/>
        </a:solidFill>
      </dgm:spPr>
      <dgm:t>
        <a:bodyPr/>
        <a:lstStyle/>
        <a:p>
          <a:pPr rtl="0"/>
          <a:r>
            <a:rPr lang="es-ES" b="1" dirty="0">
              <a:solidFill>
                <a:srgbClr val="080808"/>
              </a:solidFill>
            </a:rPr>
            <a:t> </a:t>
          </a:r>
          <a:r>
            <a:rPr lang="es-CO" b="1" dirty="0"/>
            <a:t>Ante este panorama, el compromiso docente se debe materializar en las reflexiones y construcciones de sentido que aporten realmente a construir una educación que beneficie a las comunidades. Estos elementos deberán continuar la discusión crítica en el magisterio y retomar el llamado de alerta, no solo para lograr las reivindicaciones necesarias sino también para atender a las responsabilidades sociales, haciendo frente a medidas de la política pública que inciden en toda la sociedad. </a:t>
          </a:r>
          <a:endParaRPr lang="es-ES" b="1" dirty="0">
            <a:solidFill>
              <a:srgbClr val="080808"/>
            </a:solidFill>
          </a:endParaRPr>
        </a:p>
      </dgm:t>
    </dgm:pt>
    <dgm:pt modelId="{8164744D-1290-443E-BE3B-980871A4AD61}" type="parTrans" cxnId="{2D58FBF7-F732-4B6E-82D4-B38D4D7B636B}">
      <dgm:prSet/>
      <dgm:spPr/>
      <dgm:t>
        <a:bodyPr/>
        <a:lstStyle/>
        <a:p>
          <a:endParaRPr lang="es-ES" b="1">
            <a:solidFill>
              <a:srgbClr val="080808"/>
            </a:solidFill>
          </a:endParaRPr>
        </a:p>
      </dgm:t>
    </dgm:pt>
    <dgm:pt modelId="{0A06D8D3-B6FF-4E2C-B542-40C1B135C2FE}" type="sibTrans" cxnId="{2D58FBF7-F732-4B6E-82D4-B38D4D7B636B}">
      <dgm:prSet/>
      <dgm:spPr/>
      <dgm:t>
        <a:bodyPr/>
        <a:lstStyle/>
        <a:p>
          <a:endParaRPr lang="es-ES" b="1">
            <a:solidFill>
              <a:srgbClr val="080808"/>
            </a:solidFill>
          </a:endParaRPr>
        </a:p>
      </dgm:t>
    </dgm:pt>
    <dgm:pt modelId="{B1F69BAF-854D-468A-BD40-673264B70B6D}" type="pres">
      <dgm:prSet presAssocID="{09CC81BD-98D4-4CBC-9AE7-6509C02691BA}" presName="CompostProcess" presStyleCnt="0">
        <dgm:presLayoutVars>
          <dgm:dir/>
          <dgm:resizeHandles val="exact"/>
        </dgm:presLayoutVars>
      </dgm:prSet>
      <dgm:spPr/>
      <dgm:t>
        <a:bodyPr/>
        <a:lstStyle/>
        <a:p>
          <a:endParaRPr lang="es-CO"/>
        </a:p>
      </dgm:t>
    </dgm:pt>
    <dgm:pt modelId="{060692E1-33BB-433E-82A1-582BD1510519}" type="pres">
      <dgm:prSet presAssocID="{09CC81BD-98D4-4CBC-9AE7-6509C02691BA}" presName="arrow" presStyleLbl="bgShp" presStyleIdx="0" presStyleCnt="1" custScaleX="117647"/>
      <dgm:spPr/>
    </dgm:pt>
    <dgm:pt modelId="{35ACA286-9846-40EC-A471-119BC9141CF9}" type="pres">
      <dgm:prSet presAssocID="{09CC81BD-98D4-4CBC-9AE7-6509C02691BA}" presName="linearProcess" presStyleCnt="0"/>
      <dgm:spPr/>
    </dgm:pt>
    <dgm:pt modelId="{DD3BDCA4-F3C1-42C4-9BA3-6FBB52D6D69B}" type="pres">
      <dgm:prSet presAssocID="{575D673D-A413-4BBD-BFF1-3269ECE0F3D7}" presName="textNode" presStyleLbl="node1" presStyleIdx="0" presStyleCnt="1" custScaleY="105732">
        <dgm:presLayoutVars>
          <dgm:bulletEnabled val="1"/>
        </dgm:presLayoutVars>
      </dgm:prSet>
      <dgm:spPr/>
      <dgm:t>
        <a:bodyPr/>
        <a:lstStyle/>
        <a:p>
          <a:endParaRPr lang="es-CO"/>
        </a:p>
      </dgm:t>
    </dgm:pt>
  </dgm:ptLst>
  <dgm:cxnLst>
    <dgm:cxn modelId="{2D58FBF7-F732-4B6E-82D4-B38D4D7B636B}" srcId="{09CC81BD-98D4-4CBC-9AE7-6509C02691BA}" destId="{575D673D-A413-4BBD-BFF1-3269ECE0F3D7}" srcOrd="0" destOrd="0" parTransId="{8164744D-1290-443E-BE3B-980871A4AD61}" sibTransId="{0A06D8D3-B6FF-4E2C-B542-40C1B135C2FE}"/>
    <dgm:cxn modelId="{9D8C642F-E9C4-459E-ACAA-0D95A28169DC}" type="presOf" srcId="{09CC81BD-98D4-4CBC-9AE7-6509C02691BA}" destId="{B1F69BAF-854D-468A-BD40-673264B70B6D}" srcOrd="0" destOrd="0" presId="urn:microsoft.com/office/officeart/2005/8/layout/hProcess9"/>
    <dgm:cxn modelId="{1D55CD6F-C211-4ED0-8EFD-F9075024EFB7}" type="presOf" srcId="{575D673D-A413-4BBD-BFF1-3269ECE0F3D7}" destId="{DD3BDCA4-F3C1-42C4-9BA3-6FBB52D6D69B}" srcOrd="0" destOrd="0" presId="urn:microsoft.com/office/officeart/2005/8/layout/hProcess9"/>
    <dgm:cxn modelId="{52DECD27-2124-4F37-9AE5-6A1C2140CEAE}" type="presParOf" srcId="{B1F69BAF-854D-468A-BD40-673264B70B6D}" destId="{060692E1-33BB-433E-82A1-582BD1510519}" srcOrd="0" destOrd="0" presId="urn:microsoft.com/office/officeart/2005/8/layout/hProcess9"/>
    <dgm:cxn modelId="{ED4FED1D-286A-475F-9A73-D41DDB2BDBE8}" type="presParOf" srcId="{B1F69BAF-854D-468A-BD40-673264B70B6D}" destId="{35ACA286-9846-40EC-A471-119BC9141CF9}" srcOrd="1" destOrd="0" presId="urn:microsoft.com/office/officeart/2005/8/layout/hProcess9"/>
    <dgm:cxn modelId="{981E8470-F289-40A9-8FEF-AAA11D5D1DEE}" type="presParOf" srcId="{35ACA286-9846-40EC-A471-119BC9141CF9}" destId="{DD3BDCA4-F3C1-42C4-9BA3-6FBB52D6D69B}"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7F58495-C07E-48A9-9DD4-5F98C6ABF195}" type="doc">
      <dgm:prSet loTypeId="urn:microsoft.com/office/officeart/2005/8/layout/hProcess9" loCatId="process" qsTypeId="urn:microsoft.com/office/officeart/2005/8/quickstyle/simple1" qsCatId="simple" csTypeId="urn:microsoft.com/office/officeart/2005/8/colors/colorful5" csCatId="colorful" phldr="1"/>
      <dgm:spPr/>
      <dgm:t>
        <a:bodyPr/>
        <a:lstStyle/>
        <a:p>
          <a:endParaRPr lang="es-ES"/>
        </a:p>
      </dgm:t>
    </dgm:pt>
    <dgm:pt modelId="{4B627108-F329-4C84-A32D-2F78CE0E6D8F}">
      <dgm:prSet custT="1"/>
      <dgm:spPr/>
      <dgm:t>
        <a:bodyPr/>
        <a:lstStyle/>
        <a:p>
          <a:pPr rtl="0"/>
          <a:r>
            <a:rPr lang="es-ES" sz="2200" dirty="0">
              <a:solidFill>
                <a:srgbClr val="080808"/>
              </a:solidFill>
            </a:rPr>
            <a:t>Progreso</a:t>
          </a:r>
        </a:p>
        <a:p>
          <a:pPr rtl="0"/>
          <a:r>
            <a:rPr lang="es-MX" sz="1600" b="0" i="0" dirty="0"/>
            <a:t>Mide mejoría del colegio en relación con el año inmediatamente anterior.</a:t>
          </a:r>
          <a:endParaRPr lang="es-ES" sz="1600" b="0" dirty="0">
            <a:solidFill>
              <a:srgbClr val="080808"/>
            </a:solidFill>
            <a:effectLst/>
          </a:endParaRPr>
        </a:p>
      </dgm:t>
    </dgm:pt>
    <dgm:pt modelId="{3D07EC75-E940-44AB-8EEC-96927A48F1DC}" type="parTrans" cxnId="{54FD7DA1-1B01-4DD6-82B6-9C41D76BF84E}">
      <dgm:prSet/>
      <dgm:spPr/>
      <dgm:t>
        <a:bodyPr/>
        <a:lstStyle/>
        <a:p>
          <a:endParaRPr lang="es-ES" b="1">
            <a:solidFill>
              <a:srgbClr val="080808"/>
            </a:solidFill>
            <a:effectLst>
              <a:outerShdw blurRad="38100" dist="38100" dir="2700000" algn="tl">
                <a:srgbClr val="000000">
                  <a:alpha val="43137"/>
                </a:srgbClr>
              </a:outerShdw>
            </a:effectLst>
          </a:endParaRPr>
        </a:p>
      </dgm:t>
    </dgm:pt>
    <dgm:pt modelId="{72075BE6-44CE-4F2B-AF92-4CCCE96A1FE9}" type="sibTrans" cxnId="{54FD7DA1-1B01-4DD6-82B6-9C41D76BF84E}">
      <dgm:prSet/>
      <dgm:spPr/>
      <dgm:t>
        <a:bodyPr/>
        <a:lstStyle/>
        <a:p>
          <a:endParaRPr lang="es-ES" b="1">
            <a:solidFill>
              <a:srgbClr val="080808"/>
            </a:solidFill>
            <a:effectLst>
              <a:outerShdw blurRad="38100" dist="38100" dir="2700000" algn="tl">
                <a:srgbClr val="000000">
                  <a:alpha val="43137"/>
                </a:srgbClr>
              </a:outerShdw>
            </a:effectLst>
          </a:endParaRPr>
        </a:p>
      </dgm:t>
    </dgm:pt>
    <dgm:pt modelId="{93772EBA-72A1-4C2E-A769-A3276BDD389A}">
      <dgm:prSet custT="1"/>
      <dgm:spPr/>
      <dgm:t>
        <a:bodyPr/>
        <a:lstStyle/>
        <a:p>
          <a:pPr rtl="0"/>
          <a:r>
            <a:rPr lang="es-ES" sz="1800" dirty="0">
              <a:solidFill>
                <a:srgbClr val="080808"/>
              </a:solidFill>
            </a:rPr>
            <a:t>Desempeño</a:t>
          </a:r>
        </a:p>
        <a:p>
          <a:pPr rtl="0"/>
          <a:r>
            <a:rPr lang="es-MX" sz="1000" b="0" i="0" dirty="0"/>
            <a:t>Busca balancear el puntaje obtenido en desempeño. Mide que todos los estudiantes alcancen los logros propuestos en el grado escolar. La calificación será según el número de estudiantes que son aptos para aprobar los grados del ciclo evaluado</a:t>
          </a:r>
          <a:endParaRPr lang="es-ES" sz="1000" dirty="0">
            <a:solidFill>
              <a:srgbClr val="080808"/>
            </a:solidFill>
          </a:endParaRPr>
        </a:p>
      </dgm:t>
    </dgm:pt>
    <dgm:pt modelId="{BC582282-1A5A-4217-A6D2-74B0BC19A7C2}" type="parTrans" cxnId="{1085BBD3-FC4D-4992-8E8D-CBE342AB046A}">
      <dgm:prSet/>
      <dgm:spPr/>
      <dgm:t>
        <a:bodyPr/>
        <a:lstStyle/>
        <a:p>
          <a:endParaRPr lang="es-CO"/>
        </a:p>
      </dgm:t>
    </dgm:pt>
    <dgm:pt modelId="{940D1204-0547-4622-9F71-0F47321B528E}" type="sibTrans" cxnId="{1085BBD3-FC4D-4992-8E8D-CBE342AB046A}">
      <dgm:prSet/>
      <dgm:spPr/>
      <dgm:t>
        <a:bodyPr/>
        <a:lstStyle/>
        <a:p>
          <a:endParaRPr lang="es-CO"/>
        </a:p>
      </dgm:t>
    </dgm:pt>
    <dgm:pt modelId="{E5F8D564-7E91-4F04-AA16-FE9AE2D7C718}">
      <dgm:prSet custT="1"/>
      <dgm:spPr/>
      <dgm:t>
        <a:bodyPr/>
        <a:lstStyle/>
        <a:p>
          <a:pPr rtl="0"/>
          <a:r>
            <a:rPr lang="es-ES" sz="2200" dirty="0">
              <a:solidFill>
                <a:srgbClr val="080808"/>
              </a:solidFill>
            </a:rPr>
            <a:t>Eficiencia</a:t>
          </a:r>
        </a:p>
        <a:p>
          <a:pPr rtl="0"/>
          <a:r>
            <a:rPr lang="es-MX" sz="1700" b="0" i="0" dirty="0"/>
            <a:t>Incentiva a aquellos con los mejores resultados en las pruebas Saber</a:t>
          </a:r>
          <a:endParaRPr lang="es-ES" sz="1700" dirty="0">
            <a:solidFill>
              <a:srgbClr val="080808"/>
            </a:solidFill>
          </a:endParaRPr>
        </a:p>
      </dgm:t>
    </dgm:pt>
    <dgm:pt modelId="{4218CE95-B09A-4565-ABF0-BD76251A6EBC}" type="parTrans" cxnId="{1BE45128-84F2-4B67-9F06-930D9E7DB62A}">
      <dgm:prSet/>
      <dgm:spPr/>
      <dgm:t>
        <a:bodyPr/>
        <a:lstStyle/>
        <a:p>
          <a:endParaRPr lang="es-CO"/>
        </a:p>
      </dgm:t>
    </dgm:pt>
    <dgm:pt modelId="{FCA62570-8629-4D30-A7C8-E93D2315DAFF}" type="sibTrans" cxnId="{1BE45128-84F2-4B67-9F06-930D9E7DB62A}">
      <dgm:prSet/>
      <dgm:spPr/>
      <dgm:t>
        <a:bodyPr/>
        <a:lstStyle/>
        <a:p>
          <a:endParaRPr lang="es-CO"/>
        </a:p>
      </dgm:t>
    </dgm:pt>
    <dgm:pt modelId="{8A0BD3E2-023E-4058-84F0-9BD497C4E56E}">
      <dgm:prSet custT="1"/>
      <dgm:spPr/>
      <dgm:t>
        <a:bodyPr/>
        <a:lstStyle/>
        <a:p>
          <a:pPr rtl="0"/>
          <a:r>
            <a:rPr lang="es-ES" sz="2200" dirty="0">
              <a:solidFill>
                <a:srgbClr val="080808"/>
              </a:solidFill>
            </a:rPr>
            <a:t>Ambiente escolar</a:t>
          </a:r>
        </a:p>
        <a:p>
          <a:pPr rtl="0"/>
          <a:r>
            <a:rPr lang="es-MX" sz="1500" b="0" i="0" dirty="0"/>
            <a:t>Revisa en qué contexto se están desarrollando las clases que están recibiendo todos los estudiantes</a:t>
          </a:r>
          <a:r>
            <a:rPr lang="es-MX" sz="1200" b="0" i="0" dirty="0"/>
            <a:t>.</a:t>
          </a:r>
          <a:endParaRPr lang="es-ES" sz="1200" dirty="0">
            <a:solidFill>
              <a:srgbClr val="080808"/>
            </a:solidFill>
          </a:endParaRPr>
        </a:p>
      </dgm:t>
    </dgm:pt>
    <dgm:pt modelId="{A0B5EDED-7A58-4367-BF2D-0A303D274D1B}" type="parTrans" cxnId="{F3E07FA8-7EAD-4042-966E-DBF521627452}">
      <dgm:prSet/>
      <dgm:spPr/>
      <dgm:t>
        <a:bodyPr/>
        <a:lstStyle/>
        <a:p>
          <a:endParaRPr lang="es-CO"/>
        </a:p>
      </dgm:t>
    </dgm:pt>
    <dgm:pt modelId="{D3291EF3-33AF-4E17-8E25-33CCF679B16C}" type="sibTrans" cxnId="{F3E07FA8-7EAD-4042-966E-DBF521627452}">
      <dgm:prSet/>
      <dgm:spPr/>
      <dgm:t>
        <a:bodyPr/>
        <a:lstStyle/>
        <a:p>
          <a:endParaRPr lang="es-CO"/>
        </a:p>
      </dgm:t>
    </dgm:pt>
    <dgm:pt modelId="{2B0EBCF5-A654-4288-AC06-911F714C918D}" type="pres">
      <dgm:prSet presAssocID="{E7F58495-C07E-48A9-9DD4-5F98C6ABF195}" presName="CompostProcess" presStyleCnt="0">
        <dgm:presLayoutVars>
          <dgm:dir/>
          <dgm:resizeHandles val="exact"/>
        </dgm:presLayoutVars>
      </dgm:prSet>
      <dgm:spPr/>
      <dgm:t>
        <a:bodyPr/>
        <a:lstStyle/>
        <a:p>
          <a:endParaRPr lang="es-CO"/>
        </a:p>
      </dgm:t>
    </dgm:pt>
    <dgm:pt modelId="{3D17CF50-8370-439C-AF2A-6BC95E6368F8}" type="pres">
      <dgm:prSet presAssocID="{E7F58495-C07E-48A9-9DD4-5F98C6ABF195}" presName="arrow" presStyleLbl="bgShp" presStyleIdx="0" presStyleCnt="1" custLinFactNeighborX="31348" custLinFactNeighborY="2479"/>
      <dgm:spPr/>
    </dgm:pt>
    <dgm:pt modelId="{1D08585B-3825-4585-B39E-D54A7B62B3D7}" type="pres">
      <dgm:prSet presAssocID="{E7F58495-C07E-48A9-9DD4-5F98C6ABF195}" presName="linearProcess" presStyleCnt="0"/>
      <dgm:spPr/>
    </dgm:pt>
    <dgm:pt modelId="{19CDD355-D468-4AFD-943B-624B0E80497E}" type="pres">
      <dgm:prSet presAssocID="{4B627108-F329-4C84-A32D-2F78CE0E6D8F}" presName="textNode" presStyleLbl="node1" presStyleIdx="0" presStyleCnt="4" custScaleY="121073" custLinFactNeighborX="37137" custLinFactNeighborY="68774">
        <dgm:presLayoutVars>
          <dgm:bulletEnabled val="1"/>
        </dgm:presLayoutVars>
      </dgm:prSet>
      <dgm:spPr/>
      <dgm:t>
        <a:bodyPr/>
        <a:lstStyle/>
        <a:p>
          <a:endParaRPr lang="es-CO"/>
        </a:p>
      </dgm:t>
    </dgm:pt>
    <dgm:pt modelId="{4ABDE2DF-606B-455A-8CC8-F89009001DEE}" type="pres">
      <dgm:prSet presAssocID="{72075BE6-44CE-4F2B-AF92-4CCCE96A1FE9}" presName="sibTrans" presStyleCnt="0"/>
      <dgm:spPr/>
    </dgm:pt>
    <dgm:pt modelId="{A4F38F9D-3D0E-45D6-A0D8-2383115CCE7D}" type="pres">
      <dgm:prSet presAssocID="{93772EBA-72A1-4C2E-A769-A3276BDD389A}" presName="textNode" presStyleLbl="node1" presStyleIdx="1" presStyleCnt="4" custScaleY="121073" custLinFactNeighborX="37137" custLinFactNeighborY="68774">
        <dgm:presLayoutVars>
          <dgm:bulletEnabled val="1"/>
        </dgm:presLayoutVars>
      </dgm:prSet>
      <dgm:spPr/>
      <dgm:t>
        <a:bodyPr/>
        <a:lstStyle/>
        <a:p>
          <a:endParaRPr lang="es-CO"/>
        </a:p>
      </dgm:t>
    </dgm:pt>
    <dgm:pt modelId="{0B32B399-B7E3-48CC-BD92-9918DF0E6A5D}" type="pres">
      <dgm:prSet presAssocID="{940D1204-0547-4622-9F71-0F47321B528E}" presName="sibTrans" presStyleCnt="0"/>
      <dgm:spPr/>
    </dgm:pt>
    <dgm:pt modelId="{F3971A0F-A027-4625-883F-363EAA619978}" type="pres">
      <dgm:prSet presAssocID="{E5F8D564-7E91-4F04-AA16-FE9AE2D7C718}" presName="textNode" presStyleLbl="node1" presStyleIdx="2" presStyleCnt="4" custScaleY="121073" custLinFactNeighborX="37137" custLinFactNeighborY="68774">
        <dgm:presLayoutVars>
          <dgm:bulletEnabled val="1"/>
        </dgm:presLayoutVars>
      </dgm:prSet>
      <dgm:spPr/>
      <dgm:t>
        <a:bodyPr/>
        <a:lstStyle/>
        <a:p>
          <a:endParaRPr lang="es-CO"/>
        </a:p>
      </dgm:t>
    </dgm:pt>
    <dgm:pt modelId="{AADD26E9-5EDF-4D4D-896B-ECF8AA40BD75}" type="pres">
      <dgm:prSet presAssocID="{FCA62570-8629-4D30-A7C8-E93D2315DAFF}" presName="sibTrans" presStyleCnt="0"/>
      <dgm:spPr/>
    </dgm:pt>
    <dgm:pt modelId="{07F94B1C-F24B-430F-A335-F75F76B9524A}" type="pres">
      <dgm:prSet presAssocID="{8A0BD3E2-023E-4058-84F0-9BD497C4E56E}" presName="textNode" presStyleLbl="node1" presStyleIdx="3" presStyleCnt="4" custScaleY="121073" custLinFactNeighborX="-22549" custLinFactNeighborY="68774">
        <dgm:presLayoutVars>
          <dgm:bulletEnabled val="1"/>
        </dgm:presLayoutVars>
      </dgm:prSet>
      <dgm:spPr/>
      <dgm:t>
        <a:bodyPr/>
        <a:lstStyle/>
        <a:p>
          <a:endParaRPr lang="es-CO"/>
        </a:p>
      </dgm:t>
    </dgm:pt>
  </dgm:ptLst>
  <dgm:cxnLst>
    <dgm:cxn modelId="{8163BDC7-2D35-47ED-864B-0A2010F39839}" type="presOf" srcId="{E5F8D564-7E91-4F04-AA16-FE9AE2D7C718}" destId="{F3971A0F-A027-4625-883F-363EAA619978}" srcOrd="0" destOrd="0" presId="urn:microsoft.com/office/officeart/2005/8/layout/hProcess9"/>
    <dgm:cxn modelId="{1BE45128-84F2-4B67-9F06-930D9E7DB62A}" srcId="{E7F58495-C07E-48A9-9DD4-5F98C6ABF195}" destId="{E5F8D564-7E91-4F04-AA16-FE9AE2D7C718}" srcOrd="2" destOrd="0" parTransId="{4218CE95-B09A-4565-ABF0-BD76251A6EBC}" sibTransId="{FCA62570-8629-4D30-A7C8-E93D2315DAFF}"/>
    <dgm:cxn modelId="{2C9C8B45-E2C1-4464-9387-69AB4D4D9350}" type="presOf" srcId="{93772EBA-72A1-4C2E-A769-A3276BDD389A}" destId="{A4F38F9D-3D0E-45D6-A0D8-2383115CCE7D}" srcOrd="0" destOrd="0" presId="urn:microsoft.com/office/officeart/2005/8/layout/hProcess9"/>
    <dgm:cxn modelId="{4EEFD8FA-F8A6-40C5-BCA0-BBB926CA4442}" type="presOf" srcId="{E7F58495-C07E-48A9-9DD4-5F98C6ABF195}" destId="{2B0EBCF5-A654-4288-AC06-911F714C918D}" srcOrd="0" destOrd="0" presId="urn:microsoft.com/office/officeart/2005/8/layout/hProcess9"/>
    <dgm:cxn modelId="{1085BBD3-FC4D-4992-8E8D-CBE342AB046A}" srcId="{E7F58495-C07E-48A9-9DD4-5F98C6ABF195}" destId="{93772EBA-72A1-4C2E-A769-A3276BDD389A}" srcOrd="1" destOrd="0" parTransId="{BC582282-1A5A-4217-A6D2-74B0BC19A7C2}" sibTransId="{940D1204-0547-4622-9F71-0F47321B528E}"/>
    <dgm:cxn modelId="{F3E07FA8-7EAD-4042-966E-DBF521627452}" srcId="{E7F58495-C07E-48A9-9DD4-5F98C6ABF195}" destId="{8A0BD3E2-023E-4058-84F0-9BD497C4E56E}" srcOrd="3" destOrd="0" parTransId="{A0B5EDED-7A58-4367-BF2D-0A303D274D1B}" sibTransId="{D3291EF3-33AF-4E17-8E25-33CCF679B16C}"/>
    <dgm:cxn modelId="{7F2DFCA6-16B6-4D60-B3A3-F11DFD1DF5F5}" type="presOf" srcId="{4B627108-F329-4C84-A32D-2F78CE0E6D8F}" destId="{19CDD355-D468-4AFD-943B-624B0E80497E}" srcOrd="0" destOrd="0" presId="urn:microsoft.com/office/officeart/2005/8/layout/hProcess9"/>
    <dgm:cxn modelId="{54FD7DA1-1B01-4DD6-82B6-9C41D76BF84E}" srcId="{E7F58495-C07E-48A9-9DD4-5F98C6ABF195}" destId="{4B627108-F329-4C84-A32D-2F78CE0E6D8F}" srcOrd="0" destOrd="0" parTransId="{3D07EC75-E940-44AB-8EEC-96927A48F1DC}" sibTransId="{72075BE6-44CE-4F2B-AF92-4CCCE96A1FE9}"/>
    <dgm:cxn modelId="{2C82E9FD-781F-4A7B-B213-E90BC4C74AC7}" type="presOf" srcId="{8A0BD3E2-023E-4058-84F0-9BD497C4E56E}" destId="{07F94B1C-F24B-430F-A335-F75F76B9524A}" srcOrd="0" destOrd="0" presId="urn:microsoft.com/office/officeart/2005/8/layout/hProcess9"/>
    <dgm:cxn modelId="{ECDEAC4C-11A4-4957-8634-4F12090A9D1A}" type="presParOf" srcId="{2B0EBCF5-A654-4288-AC06-911F714C918D}" destId="{3D17CF50-8370-439C-AF2A-6BC95E6368F8}" srcOrd="0" destOrd="0" presId="urn:microsoft.com/office/officeart/2005/8/layout/hProcess9"/>
    <dgm:cxn modelId="{3ABC5125-3DC7-44CA-B00E-35E4673A9D42}" type="presParOf" srcId="{2B0EBCF5-A654-4288-AC06-911F714C918D}" destId="{1D08585B-3825-4585-B39E-D54A7B62B3D7}" srcOrd="1" destOrd="0" presId="urn:microsoft.com/office/officeart/2005/8/layout/hProcess9"/>
    <dgm:cxn modelId="{67C9D95B-7C86-463A-B890-70D8F49C1269}" type="presParOf" srcId="{1D08585B-3825-4585-B39E-D54A7B62B3D7}" destId="{19CDD355-D468-4AFD-943B-624B0E80497E}" srcOrd="0" destOrd="0" presId="urn:microsoft.com/office/officeart/2005/8/layout/hProcess9"/>
    <dgm:cxn modelId="{823768E1-389E-4B84-88E0-8A280B31307F}" type="presParOf" srcId="{1D08585B-3825-4585-B39E-D54A7B62B3D7}" destId="{4ABDE2DF-606B-455A-8CC8-F89009001DEE}" srcOrd="1" destOrd="0" presId="urn:microsoft.com/office/officeart/2005/8/layout/hProcess9"/>
    <dgm:cxn modelId="{F54C48B3-E373-46E9-B159-98C0A46D8E4C}" type="presParOf" srcId="{1D08585B-3825-4585-B39E-D54A7B62B3D7}" destId="{A4F38F9D-3D0E-45D6-A0D8-2383115CCE7D}" srcOrd="2" destOrd="0" presId="urn:microsoft.com/office/officeart/2005/8/layout/hProcess9"/>
    <dgm:cxn modelId="{9962D450-3D4C-45E8-AD5E-749A45CC1EE8}" type="presParOf" srcId="{1D08585B-3825-4585-B39E-D54A7B62B3D7}" destId="{0B32B399-B7E3-48CC-BD92-9918DF0E6A5D}" srcOrd="3" destOrd="0" presId="urn:microsoft.com/office/officeart/2005/8/layout/hProcess9"/>
    <dgm:cxn modelId="{4B9FF27A-2B34-48E2-A6B2-1C5EE224EA77}" type="presParOf" srcId="{1D08585B-3825-4585-B39E-D54A7B62B3D7}" destId="{F3971A0F-A027-4625-883F-363EAA619978}" srcOrd="4" destOrd="0" presId="urn:microsoft.com/office/officeart/2005/8/layout/hProcess9"/>
    <dgm:cxn modelId="{17C06E59-2B4D-4462-8564-137C9D5FB617}" type="presParOf" srcId="{1D08585B-3825-4585-B39E-D54A7B62B3D7}" destId="{AADD26E9-5EDF-4D4D-896B-ECF8AA40BD75}" srcOrd="5" destOrd="0" presId="urn:microsoft.com/office/officeart/2005/8/layout/hProcess9"/>
    <dgm:cxn modelId="{4D9E8219-DAD1-488A-A075-8669F6636D1C}" type="presParOf" srcId="{1D08585B-3825-4585-B39E-D54A7B62B3D7}" destId="{07F94B1C-F24B-430F-A335-F75F76B9524A}"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B405761-5D10-4300-8655-DB83BD60BECB}"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s-ES"/>
        </a:p>
      </dgm:t>
    </dgm:pt>
    <dgm:pt modelId="{621DA33F-7745-43C9-BA16-42EB50507570}">
      <dgm:prSet/>
      <dgm:spPr/>
      <dgm:t>
        <a:bodyPr/>
        <a:lstStyle/>
        <a:p>
          <a:pPr rtl="0"/>
          <a:r>
            <a:rPr lang="es-MX"/>
            <a:t>El Índice Sintético de Calidad Educativa - ISCE </a:t>
          </a:r>
          <a:r>
            <a:rPr lang="es-CO"/>
            <a:t/>
          </a:r>
          <a:br>
            <a:rPr lang="es-CO"/>
          </a:br>
          <a:endParaRPr lang="es-ES"/>
        </a:p>
      </dgm:t>
    </dgm:pt>
    <dgm:pt modelId="{3A414B2E-A25F-47F1-B4B6-FB04EB556C32}" type="parTrans" cxnId="{6128C8EA-ADC8-45C4-A801-96F758BFE5D5}">
      <dgm:prSet/>
      <dgm:spPr/>
      <dgm:t>
        <a:bodyPr/>
        <a:lstStyle/>
        <a:p>
          <a:endParaRPr lang="es-ES"/>
        </a:p>
      </dgm:t>
    </dgm:pt>
    <dgm:pt modelId="{E67557E2-8E72-4609-BAB8-A64592425A40}" type="sibTrans" cxnId="{6128C8EA-ADC8-45C4-A801-96F758BFE5D5}">
      <dgm:prSet/>
      <dgm:spPr/>
      <dgm:t>
        <a:bodyPr/>
        <a:lstStyle/>
        <a:p>
          <a:endParaRPr lang="es-ES"/>
        </a:p>
      </dgm:t>
    </dgm:pt>
    <dgm:pt modelId="{95A0DE5C-9C4E-4DC7-ABDC-DA0317BD2693}" type="pres">
      <dgm:prSet presAssocID="{8B405761-5D10-4300-8655-DB83BD60BECB}" presName="Name0" presStyleCnt="0">
        <dgm:presLayoutVars>
          <dgm:chMax val="7"/>
          <dgm:dir/>
          <dgm:animLvl val="lvl"/>
          <dgm:resizeHandles val="exact"/>
        </dgm:presLayoutVars>
      </dgm:prSet>
      <dgm:spPr/>
      <dgm:t>
        <a:bodyPr/>
        <a:lstStyle/>
        <a:p>
          <a:endParaRPr lang="es-CO"/>
        </a:p>
      </dgm:t>
    </dgm:pt>
    <dgm:pt modelId="{89EA90B1-E651-4093-8AE7-EE124AC84756}" type="pres">
      <dgm:prSet presAssocID="{621DA33F-7745-43C9-BA16-42EB50507570}" presName="circle1" presStyleLbl="node1" presStyleIdx="0" presStyleCnt="1"/>
      <dgm:spPr/>
    </dgm:pt>
    <dgm:pt modelId="{A03E66EE-532F-4A84-8C19-37E544E6C937}" type="pres">
      <dgm:prSet presAssocID="{621DA33F-7745-43C9-BA16-42EB50507570}" presName="space" presStyleCnt="0"/>
      <dgm:spPr/>
    </dgm:pt>
    <dgm:pt modelId="{2C24A786-A83D-45CB-AC8D-50231AA7EDC7}" type="pres">
      <dgm:prSet presAssocID="{621DA33F-7745-43C9-BA16-42EB50507570}" presName="rect1" presStyleLbl="alignAcc1" presStyleIdx="0" presStyleCnt="1" custScaleY="100000"/>
      <dgm:spPr/>
      <dgm:t>
        <a:bodyPr/>
        <a:lstStyle/>
        <a:p>
          <a:endParaRPr lang="es-CO"/>
        </a:p>
      </dgm:t>
    </dgm:pt>
    <dgm:pt modelId="{A7D702A0-08D7-43E0-AC6B-C0A70D01D29C}" type="pres">
      <dgm:prSet presAssocID="{621DA33F-7745-43C9-BA16-42EB50507570}" presName="rect1ParTxNoCh" presStyleLbl="alignAcc1" presStyleIdx="0" presStyleCnt="1">
        <dgm:presLayoutVars>
          <dgm:chMax val="1"/>
          <dgm:bulletEnabled val="1"/>
        </dgm:presLayoutVars>
      </dgm:prSet>
      <dgm:spPr/>
      <dgm:t>
        <a:bodyPr/>
        <a:lstStyle/>
        <a:p>
          <a:endParaRPr lang="es-CO"/>
        </a:p>
      </dgm:t>
    </dgm:pt>
  </dgm:ptLst>
  <dgm:cxnLst>
    <dgm:cxn modelId="{6128C8EA-ADC8-45C4-A801-96F758BFE5D5}" srcId="{8B405761-5D10-4300-8655-DB83BD60BECB}" destId="{621DA33F-7745-43C9-BA16-42EB50507570}" srcOrd="0" destOrd="0" parTransId="{3A414B2E-A25F-47F1-B4B6-FB04EB556C32}" sibTransId="{E67557E2-8E72-4609-BAB8-A64592425A40}"/>
    <dgm:cxn modelId="{B206D421-FDDA-40DE-B590-621479B173E8}" type="presOf" srcId="{621DA33F-7745-43C9-BA16-42EB50507570}" destId="{2C24A786-A83D-45CB-AC8D-50231AA7EDC7}" srcOrd="0" destOrd="0" presId="urn:microsoft.com/office/officeart/2005/8/layout/target3"/>
    <dgm:cxn modelId="{508F22E9-4444-4DDE-933D-D5279C379611}" type="presOf" srcId="{621DA33F-7745-43C9-BA16-42EB50507570}" destId="{A7D702A0-08D7-43E0-AC6B-C0A70D01D29C}" srcOrd="1" destOrd="0" presId="urn:microsoft.com/office/officeart/2005/8/layout/target3"/>
    <dgm:cxn modelId="{063A2118-93A6-42D1-80B2-71C7A508DA1C}" type="presOf" srcId="{8B405761-5D10-4300-8655-DB83BD60BECB}" destId="{95A0DE5C-9C4E-4DC7-ABDC-DA0317BD2693}" srcOrd="0" destOrd="0" presId="urn:microsoft.com/office/officeart/2005/8/layout/target3"/>
    <dgm:cxn modelId="{924E254A-8B4C-4473-9884-D63F650A203A}" type="presParOf" srcId="{95A0DE5C-9C4E-4DC7-ABDC-DA0317BD2693}" destId="{89EA90B1-E651-4093-8AE7-EE124AC84756}" srcOrd="0" destOrd="0" presId="urn:microsoft.com/office/officeart/2005/8/layout/target3"/>
    <dgm:cxn modelId="{3AE16E76-C891-40DE-A641-188AC2CE719F}" type="presParOf" srcId="{95A0DE5C-9C4E-4DC7-ABDC-DA0317BD2693}" destId="{A03E66EE-532F-4A84-8C19-37E544E6C937}" srcOrd="1" destOrd="0" presId="urn:microsoft.com/office/officeart/2005/8/layout/target3"/>
    <dgm:cxn modelId="{B44438AB-386A-42D7-B1A7-4F40D1063E2C}" type="presParOf" srcId="{95A0DE5C-9C4E-4DC7-ABDC-DA0317BD2693}" destId="{2C24A786-A83D-45CB-AC8D-50231AA7EDC7}" srcOrd="2" destOrd="0" presId="urn:microsoft.com/office/officeart/2005/8/layout/target3"/>
    <dgm:cxn modelId="{D610557F-7026-4C4F-8B98-F4CBCED30F01}" type="presParOf" srcId="{95A0DE5C-9C4E-4DC7-ABDC-DA0317BD2693}" destId="{A7D702A0-08D7-43E0-AC6B-C0A70D01D29C}" srcOrd="3"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33D291-DB9E-46FF-9165-1F0FACF381E1}">
      <dsp:nvSpPr>
        <dsp:cNvPr id="0" name=""/>
        <dsp:cNvSpPr/>
      </dsp:nvSpPr>
      <dsp:spPr>
        <a:xfrm>
          <a:off x="0" y="0"/>
          <a:ext cx="1470025" cy="1470025"/>
        </a:xfrm>
        <a:prstGeom prst="pie">
          <a:avLst>
            <a:gd name="adj1" fmla="val 5400000"/>
            <a:gd name="adj2" fmla="val 1620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BAA14A6-26EA-422A-BEB6-42C0F294E3A5}">
      <dsp:nvSpPr>
        <dsp:cNvPr id="0" name=""/>
        <dsp:cNvSpPr/>
      </dsp:nvSpPr>
      <dsp:spPr>
        <a:xfrm>
          <a:off x="735012" y="0"/>
          <a:ext cx="7723187" cy="147002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8110" tIns="118110" rIns="118110" bIns="118110" numCol="1" spcCol="1270" anchor="ctr" anchorCtr="0">
          <a:noAutofit/>
        </a:bodyPr>
        <a:lstStyle/>
        <a:p>
          <a:pPr lvl="0" algn="ctr" defTabSz="1377950" rtl="0">
            <a:lnSpc>
              <a:spcPct val="90000"/>
            </a:lnSpc>
            <a:spcBef>
              <a:spcPct val="0"/>
            </a:spcBef>
            <a:spcAft>
              <a:spcPct val="35000"/>
            </a:spcAft>
          </a:pPr>
          <a:r>
            <a:rPr lang="es-CO" sz="3100" b="1" kern="1200" dirty="0">
              <a:solidFill>
                <a:srgbClr val="080808"/>
              </a:solidFill>
            </a:rPr>
            <a:t>EL DÍA DE LA EXCELENCIA EDUCATIVA </a:t>
          </a:r>
          <a:br>
            <a:rPr lang="es-CO" sz="3100" b="1" kern="1200" dirty="0">
              <a:solidFill>
                <a:srgbClr val="080808"/>
              </a:solidFill>
            </a:rPr>
          </a:br>
          <a:r>
            <a:rPr lang="es-CO" sz="3100" b="1" kern="1200" dirty="0">
              <a:solidFill>
                <a:srgbClr val="080808"/>
              </a:solidFill>
            </a:rPr>
            <a:t>DÍA E</a:t>
          </a:r>
          <a:endParaRPr lang="es-ES" sz="3100" b="1" kern="1200" dirty="0">
            <a:solidFill>
              <a:srgbClr val="080808"/>
            </a:solidFill>
          </a:endParaRPr>
        </a:p>
      </dsp:txBody>
      <dsp:txXfrm>
        <a:off x="735012" y="0"/>
        <a:ext cx="7723187" cy="147002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BCCE54-C16A-4E30-B5D6-FD0F54878749}">
      <dsp:nvSpPr>
        <dsp:cNvPr id="0" name=""/>
        <dsp:cNvSpPr/>
      </dsp:nvSpPr>
      <dsp:spPr>
        <a:xfrm>
          <a:off x="0" y="79099"/>
          <a:ext cx="4931553" cy="4931553"/>
        </a:xfrm>
        <a:prstGeom prst="pie">
          <a:avLst>
            <a:gd name="adj1" fmla="val 5400000"/>
            <a:gd name="adj2" fmla="val 16200000"/>
          </a:avLst>
        </a:prstGeom>
        <a:solidFill>
          <a:srgbClr val="0070C0"/>
        </a:solidFill>
        <a:ln>
          <a:noFill/>
        </a:ln>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accent1">
              <a:hueOff val="0"/>
              <a:satOff val="0"/>
              <a:lumOff val="0"/>
              <a:alphaOff val="0"/>
              <a:satMod val="115000"/>
            </a:schemeClr>
          </a:contourClr>
        </a:sp3d>
      </dsp:spPr>
      <dsp:style>
        <a:lnRef idx="0">
          <a:scrgbClr r="0" g="0" b="0"/>
        </a:lnRef>
        <a:fillRef idx="3">
          <a:scrgbClr r="0" g="0" b="0"/>
        </a:fillRef>
        <a:effectRef idx="3">
          <a:scrgbClr r="0" g="0" b="0"/>
        </a:effectRef>
        <a:fontRef idx="minor">
          <a:schemeClr val="lt1"/>
        </a:fontRef>
      </dsp:style>
    </dsp:sp>
    <dsp:sp modelId="{8F6F0482-B197-4B5C-AFFB-ABFC592238B6}">
      <dsp:nvSpPr>
        <dsp:cNvPr id="0" name=""/>
        <dsp:cNvSpPr/>
      </dsp:nvSpPr>
      <dsp:spPr>
        <a:xfrm>
          <a:off x="2465776" y="79099"/>
          <a:ext cx="5753479" cy="4931553"/>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171450" tIns="171450" rIns="171450" bIns="171450" numCol="1" spcCol="1270" anchor="ctr" anchorCtr="0">
          <a:noAutofit/>
        </a:bodyPr>
        <a:lstStyle/>
        <a:p>
          <a:pPr lvl="0" algn="ctr" defTabSz="2000250" rtl="0">
            <a:lnSpc>
              <a:spcPct val="90000"/>
            </a:lnSpc>
            <a:spcBef>
              <a:spcPct val="0"/>
            </a:spcBef>
            <a:spcAft>
              <a:spcPct val="35000"/>
            </a:spcAft>
          </a:pPr>
          <a:r>
            <a:rPr lang="es-ES" sz="4500" b="1" kern="1200" dirty="0">
              <a:effectLst>
                <a:outerShdw blurRad="38100" dist="38100" dir="2700000" algn="tl">
                  <a:srgbClr val="000000">
                    <a:alpha val="43137"/>
                  </a:srgbClr>
                </a:outerShdw>
              </a:effectLst>
            </a:rPr>
            <a:t>CARLOS ENRIQUE </a:t>
          </a:r>
        </a:p>
        <a:p>
          <a:pPr lvl="0" algn="ctr" defTabSz="2000250" rtl="0">
            <a:lnSpc>
              <a:spcPct val="90000"/>
            </a:lnSpc>
            <a:spcBef>
              <a:spcPct val="0"/>
            </a:spcBef>
            <a:spcAft>
              <a:spcPct val="35000"/>
            </a:spcAft>
          </a:pPr>
          <a:r>
            <a:rPr lang="es-ES" sz="4500" b="1" kern="1200" dirty="0">
              <a:effectLst>
                <a:outerShdw blurRad="38100" dist="38100" dir="2700000" algn="tl">
                  <a:srgbClr val="000000">
                    <a:alpha val="43137"/>
                  </a:srgbClr>
                </a:outerShdw>
              </a:effectLst>
            </a:rPr>
            <a:t>RIVAS SEGURA</a:t>
          </a:r>
        </a:p>
      </dsp:txBody>
      <dsp:txXfrm>
        <a:off x="2465776" y="79099"/>
        <a:ext cx="5753479" cy="2342487"/>
      </dsp:txXfrm>
    </dsp:sp>
    <dsp:sp modelId="{0086C045-1005-4E43-ACE7-3B17793918B2}">
      <dsp:nvSpPr>
        <dsp:cNvPr id="0" name=""/>
        <dsp:cNvSpPr/>
      </dsp:nvSpPr>
      <dsp:spPr>
        <a:xfrm>
          <a:off x="1294532" y="2421587"/>
          <a:ext cx="2342487" cy="2342487"/>
        </a:xfrm>
        <a:prstGeom prst="pie">
          <a:avLst>
            <a:gd name="adj1" fmla="val 5400000"/>
            <a:gd name="adj2" fmla="val 16200000"/>
          </a:avLst>
        </a:prstGeom>
        <a:solidFill>
          <a:srgbClr val="002060"/>
        </a:solidFill>
        <a:ln>
          <a:noFill/>
        </a:ln>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accent1">
              <a:hueOff val="0"/>
              <a:satOff val="0"/>
              <a:lumOff val="0"/>
              <a:alphaOff val="0"/>
              <a:satMod val="115000"/>
            </a:schemeClr>
          </a:contourClr>
        </a:sp3d>
      </dsp:spPr>
      <dsp:style>
        <a:lnRef idx="0">
          <a:scrgbClr r="0" g="0" b="0"/>
        </a:lnRef>
        <a:fillRef idx="3">
          <a:scrgbClr r="0" g="0" b="0"/>
        </a:fillRef>
        <a:effectRef idx="3">
          <a:scrgbClr r="0" g="0" b="0"/>
        </a:effectRef>
        <a:fontRef idx="minor">
          <a:schemeClr val="lt1"/>
        </a:fontRef>
      </dsp:style>
    </dsp:sp>
    <dsp:sp modelId="{CA351228-FC5C-422F-A302-D5C2660F47A4}">
      <dsp:nvSpPr>
        <dsp:cNvPr id="0" name=""/>
        <dsp:cNvSpPr/>
      </dsp:nvSpPr>
      <dsp:spPr>
        <a:xfrm>
          <a:off x="2465776" y="2421587"/>
          <a:ext cx="5753479" cy="234248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171450" tIns="171450" rIns="171450" bIns="171450" numCol="1" spcCol="1270" anchor="ctr" anchorCtr="0">
          <a:noAutofit/>
        </a:bodyPr>
        <a:lstStyle/>
        <a:p>
          <a:pPr lvl="0" algn="ctr" defTabSz="2000250" rtl="0">
            <a:lnSpc>
              <a:spcPct val="90000"/>
            </a:lnSpc>
            <a:spcBef>
              <a:spcPct val="0"/>
            </a:spcBef>
            <a:spcAft>
              <a:spcPct val="35000"/>
            </a:spcAft>
          </a:pPr>
          <a:r>
            <a:rPr lang="es-ES" sz="4500" b="1" kern="1200">
              <a:effectLst>
                <a:outerShdw blurRad="38100" dist="38100" dir="2700000" algn="tl">
                  <a:srgbClr val="000000">
                    <a:alpha val="43137"/>
                  </a:srgbClr>
                </a:outerShdw>
              </a:effectLst>
            </a:rPr>
            <a:t>Ejecutivo de FECODE</a:t>
          </a:r>
          <a:endParaRPr lang="es-ES" sz="4500" b="1" kern="1200" dirty="0">
            <a:effectLst>
              <a:outerShdw blurRad="38100" dist="38100" dir="2700000" algn="tl">
                <a:srgbClr val="000000">
                  <a:alpha val="43137"/>
                </a:srgbClr>
              </a:outerShdw>
            </a:effectLst>
          </a:endParaRPr>
        </a:p>
      </dsp:txBody>
      <dsp:txXfrm>
        <a:off x="2465776" y="2421587"/>
        <a:ext cx="5753479" cy="23424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C399EE-5B84-48A0-89D9-1EE848C9C519}">
      <dsp:nvSpPr>
        <dsp:cNvPr id="0" name=""/>
        <dsp:cNvSpPr/>
      </dsp:nvSpPr>
      <dsp:spPr>
        <a:xfrm>
          <a:off x="0" y="610649"/>
          <a:ext cx="4795732" cy="4795732"/>
        </a:xfrm>
        <a:prstGeom prst="pie">
          <a:avLst>
            <a:gd name="adj1" fmla="val 5400000"/>
            <a:gd name="adj2" fmla="val 16200000"/>
          </a:avLst>
        </a:prstGeom>
        <a:gradFill rotWithShape="0">
          <a:gsLst>
            <a:gs pos="0">
              <a:schemeClr val="accent2">
                <a:hueOff val="0"/>
                <a:satOff val="0"/>
                <a:lumOff val="0"/>
                <a:alphaOff val="0"/>
                <a:tint val="43000"/>
                <a:satMod val="165000"/>
              </a:schemeClr>
            </a:gs>
            <a:gs pos="55000">
              <a:schemeClr val="accent2">
                <a:hueOff val="0"/>
                <a:satOff val="0"/>
                <a:lumOff val="0"/>
                <a:alphaOff val="0"/>
                <a:tint val="83000"/>
                <a:satMod val="155000"/>
              </a:schemeClr>
            </a:gs>
            <a:gs pos="100000">
              <a:schemeClr val="accent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3950F0C-0FBF-4B73-940A-8009656F5C10}">
      <dsp:nvSpPr>
        <dsp:cNvPr id="0" name=""/>
        <dsp:cNvSpPr/>
      </dsp:nvSpPr>
      <dsp:spPr>
        <a:xfrm>
          <a:off x="2397866" y="610649"/>
          <a:ext cx="5595021" cy="4795732"/>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50800" dist="25400" dir="5400000" rotWithShape="0">
            <a:srgbClr val="000000">
              <a:alpha val="4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s-CO" sz="2700" kern="1200">
              <a:solidFill>
                <a:srgbClr val="080808"/>
              </a:solidFill>
              <a:effectLst>
                <a:outerShdw blurRad="38100" dist="38100" dir="2700000" algn="tl">
                  <a:srgbClr val="000000">
                    <a:alpha val="43137"/>
                  </a:srgbClr>
                </a:outerShdw>
              </a:effectLst>
            </a:rPr>
            <a:t>La resolución 2146 de 2016 del Ministerio de Educación Nacional, frente a la implementación del “Día E” Día de la Excelencia Educativa  y la presentación  del índice sintético de la calidad educativa, pone de nuevo de manifiesto la  negación, por parte del Gobierno, a la participación  del magisterio y de las comunidades escolares en la construcción de la política pública educativa.</a:t>
          </a:r>
          <a:endParaRPr lang="es-ES" sz="2700" kern="1200">
            <a:solidFill>
              <a:srgbClr val="080808"/>
            </a:solidFill>
            <a:effectLst>
              <a:outerShdw blurRad="38100" dist="38100" dir="2700000" algn="tl">
                <a:srgbClr val="000000">
                  <a:alpha val="43137"/>
                </a:srgbClr>
              </a:outerShdw>
            </a:effectLst>
          </a:endParaRPr>
        </a:p>
      </dsp:txBody>
      <dsp:txXfrm>
        <a:off x="2397866" y="610649"/>
        <a:ext cx="5595021" cy="47957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86AD44-C613-488C-8841-4227CDCCAA5C}">
      <dsp:nvSpPr>
        <dsp:cNvPr id="0" name=""/>
        <dsp:cNvSpPr/>
      </dsp:nvSpPr>
      <dsp:spPr>
        <a:xfrm>
          <a:off x="1" y="0"/>
          <a:ext cx="8928989" cy="6048672"/>
        </a:xfrm>
        <a:prstGeom prst="diamond">
          <a:avLst/>
        </a:prstGeom>
        <a:gradFill rotWithShape="0">
          <a:gsLst>
            <a:gs pos="0">
              <a:schemeClr val="accent2">
                <a:tint val="40000"/>
                <a:hueOff val="0"/>
                <a:satOff val="0"/>
                <a:lumOff val="0"/>
                <a:alphaOff val="0"/>
                <a:tint val="43000"/>
                <a:satMod val="165000"/>
              </a:schemeClr>
            </a:gs>
            <a:gs pos="55000">
              <a:schemeClr val="accent2">
                <a:tint val="40000"/>
                <a:hueOff val="0"/>
                <a:satOff val="0"/>
                <a:lumOff val="0"/>
                <a:alphaOff val="0"/>
                <a:tint val="83000"/>
                <a:satMod val="155000"/>
              </a:schemeClr>
            </a:gs>
            <a:gs pos="100000">
              <a:schemeClr val="accent2">
                <a:tint val="40000"/>
                <a:hueOff val="0"/>
                <a:satOff val="0"/>
                <a:lumOff val="0"/>
                <a:alphaOff val="0"/>
                <a:shade val="85000"/>
              </a:schemeClr>
            </a:gs>
          </a:gsLst>
          <a:path path="circle">
            <a:fillToRect l="-40000" t="-90000" r="140000" b="190000"/>
          </a:path>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0BA4CECC-6A8C-48E4-BAE1-F2EE7C512353}">
      <dsp:nvSpPr>
        <dsp:cNvPr id="0" name=""/>
        <dsp:cNvSpPr/>
      </dsp:nvSpPr>
      <dsp:spPr>
        <a:xfrm>
          <a:off x="1368163" y="504066"/>
          <a:ext cx="6140854" cy="2358982"/>
        </a:xfrm>
        <a:prstGeom prst="roundRect">
          <a:avLst/>
        </a:prstGeom>
        <a:gradFill rotWithShape="0">
          <a:gsLst>
            <a:gs pos="0">
              <a:schemeClr val="accent2">
                <a:hueOff val="0"/>
                <a:satOff val="0"/>
                <a:lumOff val="0"/>
                <a:alphaOff val="0"/>
                <a:tint val="43000"/>
                <a:satMod val="165000"/>
              </a:schemeClr>
            </a:gs>
            <a:gs pos="55000">
              <a:schemeClr val="accent2">
                <a:hueOff val="0"/>
                <a:satOff val="0"/>
                <a:lumOff val="0"/>
                <a:alphaOff val="0"/>
                <a:tint val="83000"/>
                <a:satMod val="155000"/>
              </a:schemeClr>
            </a:gs>
            <a:gs pos="100000">
              <a:schemeClr val="accent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s-CO" sz="3600" b="1" kern="1200" dirty="0">
              <a:solidFill>
                <a:srgbClr val="080808"/>
              </a:solidFill>
              <a:effectLst/>
            </a:rPr>
            <a:t>Propósitos</a:t>
          </a:r>
          <a:endParaRPr lang="es-ES" sz="3600" b="1" kern="1200" dirty="0">
            <a:solidFill>
              <a:srgbClr val="080808"/>
            </a:solidFill>
            <a:effectLst/>
          </a:endParaRPr>
        </a:p>
      </dsp:txBody>
      <dsp:txXfrm>
        <a:off x="1483319" y="619222"/>
        <a:ext cx="5910542" cy="2128670"/>
      </dsp:txXfrm>
    </dsp:sp>
    <dsp:sp modelId="{18AC5864-9730-440F-85D4-C2A246C843C0}">
      <dsp:nvSpPr>
        <dsp:cNvPr id="0" name=""/>
        <dsp:cNvSpPr/>
      </dsp:nvSpPr>
      <dsp:spPr>
        <a:xfrm>
          <a:off x="576071" y="3096352"/>
          <a:ext cx="2358982" cy="2358982"/>
        </a:xfrm>
        <a:prstGeom prst="roundRect">
          <a:avLst/>
        </a:prstGeom>
        <a:gradFill rotWithShape="0">
          <a:gsLst>
            <a:gs pos="0">
              <a:schemeClr val="accent2">
                <a:hueOff val="2250663"/>
                <a:satOff val="834"/>
                <a:lumOff val="2549"/>
                <a:alphaOff val="0"/>
                <a:tint val="43000"/>
                <a:satMod val="165000"/>
              </a:schemeClr>
            </a:gs>
            <a:gs pos="55000">
              <a:schemeClr val="accent2">
                <a:hueOff val="2250663"/>
                <a:satOff val="834"/>
                <a:lumOff val="2549"/>
                <a:alphaOff val="0"/>
                <a:tint val="83000"/>
                <a:satMod val="155000"/>
              </a:schemeClr>
            </a:gs>
            <a:gs pos="100000">
              <a:schemeClr val="accent2">
                <a:hueOff val="2250663"/>
                <a:satOff val="834"/>
                <a:lumOff val="2549"/>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b="1" kern="1200" dirty="0">
              <a:solidFill>
                <a:srgbClr val="080808"/>
              </a:solidFill>
              <a:effectLst/>
            </a:rPr>
            <a:t>La Jornada tiene como propósito principal realizar un espacio de reflexión nacional acerca de lo que se ha venido trabajando en los colegios, para establecer acciones conjuntas sobre tres elementos clave que aborda el Taller:</a:t>
          </a:r>
          <a:endParaRPr lang="es-CO" sz="1400" b="1" kern="1200" dirty="0">
            <a:solidFill>
              <a:srgbClr val="080808"/>
            </a:solidFill>
            <a:effectLst/>
          </a:endParaRPr>
        </a:p>
      </dsp:txBody>
      <dsp:txXfrm>
        <a:off x="691227" y="3211508"/>
        <a:ext cx="2128670" cy="2128670"/>
      </dsp:txXfrm>
    </dsp:sp>
    <dsp:sp modelId="{04E09CFD-7B14-49AB-AA46-1EC7CEFADAB1}">
      <dsp:nvSpPr>
        <dsp:cNvPr id="0" name=""/>
        <dsp:cNvSpPr/>
      </dsp:nvSpPr>
      <dsp:spPr>
        <a:xfrm>
          <a:off x="3312365" y="3096335"/>
          <a:ext cx="2358982" cy="2358982"/>
        </a:xfrm>
        <a:prstGeom prst="roundRect">
          <a:avLst/>
        </a:prstGeom>
        <a:gradFill rotWithShape="0">
          <a:gsLst>
            <a:gs pos="0">
              <a:schemeClr val="accent2">
                <a:hueOff val="4501327"/>
                <a:satOff val="1667"/>
                <a:lumOff val="5097"/>
                <a:alphaOff val="0"/>
                <a:tint val="43000"/>
                <a:satMod val="165000"/>
              </a:schemeClr>
            </a:gs>
            <a:gs pos="55000">
              <a:schemeClr val="accent2">
                <a:hueOff val="4501327"/>
                <a:satOff val="1667"/>
                <a:lumOff val="5097"/>
                <a:alphaOff val="0"/>
                <a:tint val="83000"/>
                <a:satMod val="155000"/>
              </a:schemeClr>
            </a:gs>
            <a:gs pos="100000">
              <a:schemeClr val="accent2">
                <a:hueOff val="4501327"/>
                <a:satOff val="1667"/>
                <a:lumOff val="5097"/>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b="1" kern="1200" dirty="0">
              <a:solidFill>
                <a:srgbClr val="080808"/>
              </a:solidFill>
              <a:effectLst/>
            </a:rPr>
            <a:t>Reconocer metas y acciones que los colegios han planteado de cara a la excelencia desde el Índice Sintético de Calidad Educativa –ISCE- y el Mejoramiento Mínimo Anual –MMA-</a:t>
          </a:r>
        </a:p>
      </dsp:txBody>
      <dsp:txXfrm>
        <a:off x="3427521" y="3211491"/>
        <a:ext cx="2128670" cy="2128670"/>
      </dsp:txXfrm>
    </dsp:sp>
    <dsp:sp modelId="{E29F6F0E-F555-4CA2-AC05-20FF1B8861B6}">
      <dsp:nvSpPr>
        <dsp:cNvPr id="0" name=""/>
        <dsp:cNvSpPr/>
      </dsp:nvSpPr>
      <dsp:spPr>
        <a:xfrm>
          <a:off x="5976654" y="3096335"/>
          <a:ext cx="2358982" cy="2358982"/>
        </a:xfrm>
        <a:prstGeom prst="roundRect">
          <a:avLst/>
        </a:prstGeom>
        <a:gradFill rotWithShape="0">
          <a:gsLst>
            <a:gs pos="0">
              <a:schemeClr val="accent2">
                <a:hueOff val="6751989"/>
                <a:satOff val="2501"/>
                <a:lumOff val="7646"/>
                <a:alphaOff val="0"/>
                <a:tint val="43000"/>
                <a:satMod val="165000"/>
              </a:schemeClr>
            </a:gs>
            <a:gs pos="55000">
              <a:schemeClr val="accent2">
                <a:hueOff val="6751989"/>
                <a:satOff val="2501"/>
                <a:lumOff val="7646"/>
                <a:alphaOff val="0"/>
                <a:tint val="83000"/>
                <a:satMod val="155000"/>
              </a:schemeClr>
            </a:gs>
            <a:gs pos="100000">
              <a:schemeClr val="accent2">
                <a:hueOff val="6751989"/>
                <a:satOff val="2501"/>
                <a:lumOff val="7646"/>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b="1" kern="1200" dirty="0">
              <a:solidFill>
                <a:srgbClr val="080808"/>
              </a:solidFill>
              <a:effectLst/>
            </a:rPr>
            <a:t>Consolidar estrategias pedagógicas propias y las ofrecidas por el Ministerio de Educación Nacional como apoyo a los colegios en el reconocimiento de fortalezas y dificultades.</a:t>
          </a:r>
        </a:p>
      </dsp:txBody>
      <dsp:txXfrm>
        <a:off x="6091810" y="3211491"/>
        <a:ext cx="2128670" cy="21286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7FFFC1-D7AE-4E70-8501-1941717F90C0}">
      <dsp:nvSpPr>
        <dsp:cNvPr id="0" name=""/>
        <dsp:cNvSpPr/>
      </dsp:nvSpPr>
      <dsp:spPr>
        <a:xfrm>
          <a:off x="392442" y="0"/>
          <a:ext cx="6336703" cy="6336703"/>
        </a:xfrm>
        <a:prstGeom prst="triangle">
          <a:avLst/>
        </a:prstGeom>
        <a:gradFill rotWithShape="0">
          <a:gsLst>
            <a:gs pos="0">
              <a:schemeClr val="dk2">
                <a:hueOff val="0"/>
                <a:satOff val="0"/>
                <a:lumOff val="0"/>
                <a:alphaOff val="0"/>
                <a:tint val="43000"/>
                <a:satMod val="165000"/>
              </a:schemeClr>
            </a:gs>
            <a:gs pos="55000">
              <a:schemeClr val="dk2">
                <a:hueOff val="0"/>
                <a:satOff val="0"/>
                <a:lumOff val="0"/>
                <a:alphaOff val="0"/>
                <a:tint val="83000"/>
                <a:satMod val="155000"/>
              </a:schemeClr>
            </a:gs>
            <a:gs pos="100000">
              <a:schemeClr val="dk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929BDFB-F379-416D-83B5-15202D8351B0}">
      <dsp:nvSpPr>
        <dsp:cNvPr id="0" name=""/>
        <dsp:cNvSpPr/>
      </dsp:nvSpPr>
      <dsp:spPr>
        <a:xfrm>
          <a:off x="3063936" y="636558"/>
          <a:ext cx="5112573" cy="818288"/>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50800" dist="25400"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lvl="0" algn="just" defTabSz="577850" rtl="0">
            <a:lnSpc>
              <a:spcPct val="90000"/>
            </a:lnSpc>
            <a:spcBef>
              <a:spcPct val="0"/>
            </a:spcBef>
            <a:spcAft>
              <a:spcPct val="35000"/>
            </a:spcAft>
          </a:pPr>
          <a:r>
            <a:rPr lang="es-CO" sz="1300" kern="1200">
              <a:solidFill>
                <a:srgbClr val="080808"/>
              </a:solidFill>
            </a:rPr>
            <a:t>Esa estrategia busca implementar la política que hay, política que lleva más de veinte años y que ha fracasado. </a:t>
          </a:r>
          <a:endParaRPr lang="es-ES" sz="1300" kern="1200" dirty="0">
            <a:solidFill>
              <a:srgbClr val="080808"/>
            </a:solidFill>
          </a:endParaRPr>
        </a:p>
      </dsp:txBody>
      <dsp:txXfrm>
        <a:off x="3103882" y="676504"/>
        <a:ext cx="5032681" cy="738396"/>
      </dsp:txXfrm>
    </dsp:sp>
    <dsp:sp modelId="{D425ED79-285A-4ADD-8A01-D4156A5AC1C3}">
      <dsp:nvSpPr>
        <dsp:cNvPr id="0" name=""/>
        <dsp:cNvSpPr/>
      </dsp:nvSpPr>
      <dsp:spPr>
        <a:xfrm>
          <a:off x="3063936" y="1480489"/>
          <a:ext cx="5112573" cy="818288"/>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50800" dist="25400"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lvl="0" algn="just" defTabSz="577850">
            <a:lnSpc>
              <a:spcPct val="90000"/>
            </a:lnSpc>
            <a:spcBef>
              <a:spcPct val="0"/>
            </a:spcBef>
            <a:spcAft>
              <a:spcPct val="35000"/>
            </a:spcAft>
          </a:pPr>
          <a:r>
            <a:rPr lang="es-CO" sz="1300" kern="1200">
              <a:solidFill>
                <a:srgbClr val="080808"/>
              </a:solidFill>
            </a:rPr>
            <a:t>Es una estrategia de un día cuando la reflexión pedagógica debe ser constante y permanente todo el año</a:t>
          </a:r>
          <a:endParaRPr lang="es-CO" sz="1300" kern="1200" dirty="0">
            <a:solidFill>
              <a:srgbClr val="080808"/>
            </a:solidFill>
          </a:endParaRPr>
        </a:p>
      </dsp:txBody>
      <dsp:txXfrm>
        <a:off x="3103882" y="1520435"/>
        <a:ext cx="5032681" cy="738396"/>
      </dsp:txXfrm>
    </dsp:sp>
    <dsp:sp modelId="{1EF959AE-B4F9-4B05-9C58-F61455DEC5BD}">
      <dsp:nvSpPr>
        <dsp:cNvPr id="0" name=""/>
        <dsp:cNvSpPr/>
      </dsp:nvSpPr>
      <dsp:spPr>
        <a:xfrm>
          <a:off x="3063936" y="2324420"/>
          <a:ext cx="5112573" cy="818288"/>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50800" dist="25400"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lvl="0" algn="just" defTabSz="577850">
            <a:lnSpc>
              <a:spcPct val="90000"/>
            </a:lnSpc>
            <a:spcBef>
              <a:spcPct val="0"/>
            </a:spcBef>
            <a:spcAft>
              <a:spcPct val="35000"/>
            </a:spcAft>
          </a:pPr>
          <a:r>
            <a:rPr lang="es-CO" sz="1300" kern="1200">
              <a:solidFill>
                <a:srgbClr val="080808"/>
              </a:solidFill>
            </a:rPr>
            <a:t>Desconoce las jornadas de desarrollo institucional y su trabajo: Desconoce el PEI y el trabajo del consejo académico, los comités de evaluación y promoción, y las jornadas pedagógicas. </a:t>
          </a:r>
          <a:endParaRPr lang="es-CO" sz="1300" kern="1200" dirty="0">
            <a:solidFill>
              <a:srgbClr val="080808"/>
            </a:solidFill>
          </a:endParaRPr>
        </a:p>
      </dsp:txBody>
      <dsp:txXfrm>
        <a:off x="3103882" y="2364366"/>
        <a:ext cx="5032681" cy="738396"/>
      </dsp:txXfrm>
    </dsp:sp>
    <dsp:sp modelId="{8023E35B-4B4D-4649-973F-1CE94A1169A9}">
      <dsp:nvSpPr>
        <dsp:cNvPr id="0" name=""/>
        <dsp:cNvSpPr/>
      </dsp:nvSpPr>
      <dsp:spPr>
        <a:xfrm>
          <a:off x="3063936" y="3168351"/>
          <a:ext cx="5112573" cy="818288"/>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50800" dist="25400"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lvl="0" algn="just" defTabSz="577850">
            <a:lnSpc>
              <a:spcPct val="90000"/>
            </a:lnSpc>
            <a:spcBef>
              <a:spcPct val="0"/>
            </a:spcBef>
            <a:spcAft>
              <a:spcPct val="35000"/>
            </a:spcAft>
          </a:pPr>
          <a:r>
            <a:rPr lang="es-CO" sz="1300" kern="1200">
              <a:solidFill>
                <a:srgbClr val="080808"/>
              </a:solidFill>
            </a:rPr>
            <a:t>El ISCE (Índice Sintético de la Calidad de la Educación) no recoge una idea de la realidad escolar </a:t>
          </a:r>
          <a:endParaRPr lang="es-CO" sz="1300" kern="1200" dirty="0">
            <a:solidFill>
              <a:srgbClr val="080808"/>
            </a:solidFill>
          </a:endParaRPr>
        </a:p>
      </dsp:txBody>
      <dsp:txXfrm>
        <a:off x="3103882" y="3208297"/>
        <a:ext cx="5032681" cy="738396"/>
      </dsp:txXfrm>
    </dsp:sp>
    <dsp:sp modelId="{FFE35B3D-BCD4-4D13-8C81-3FA3DD3A56B8}">
      <dsp:nvSpPr>
        <dsp:cNvPr id="0" name=""/>
        <dsp:cNvSpPr/>
      </dsp:nvSpPr>
      <dsp:spPr>
        <a:xfrm>
          <a:off x="3063936" y="4012283"/>
          <a:ext cx="5112573" cy="818288"/>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50800" dist="25400"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just" defTabSz="533400" rtl="0">
            <a:lnSpc>
              <a:spcPct val="90000"/>
            </a:lnSpc>
            <a:spcBef>
              <a:spcPct val="0"/>
            </a:spcBef>
            <a:spcAft>
              <a:spcPct val="35000"/>
            </a:spcAft>
          </a:pPr>
          <a:r>
            <a:rPr lang="es-CO" sz="1200" kern="1200">
              <a:solidFill>
                <a:srgbClr val="080808"/>
              </a:solidFill>
            </a:rPr>
            <a:t>El ISCE y sus conclusiones individualizan las responsabiliza de lo educativo en la institución educativa y en los docentes desconociendo el impacto negativo de la política en ese proceso de deterioro. Evade la responsabilidad de la política del gobierno nacional y regional en ese proceso. </a:t>
          </a:r>
          <a:endParaRPr lang="es-ES" sz="1200" kern="1200" dirty="0">
            <a:solidFill>
              <a:srgbClr val="080808"/>
            </a:solidFill>
          </a:endParaRPr>
        </a:p>
      </dsp:txBody>
      <dsp:txXfrm>
        <a:off x="3103882" y="4052229"/>
        <a:ext cx="5032681" cy="738396"/>
      </dsp:txXfrm>
    </dsp:sp>
    <dsp:sp modelId="{C44C1B47-1F78-4E55-B075-D4D205568066}">
      <dsp:nvSpPr>
        <dsp:cNvPr id="0" name=""/>
        <dsp:cNvSpPr/>
      </dsp:nvSpPr>
      <dsp:spPr>
        <a:xfrm>
          <a:off x="3063936" y="4856214"/>
          <a:ext cx="5112573" cy="818288"/>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outerShdw blurRad="50800" dist="25400"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lvl="0" algn="just" defTabSz="577850" rtl="0">
            <a:lnSpc>
              <a:spcPct val="90000"/>
            </a:lnSpc>
            <a:spcBef>
              <a:spcPct val="0"/>
            </a:spcBef>
            <a:spcAft>
              <a:spcPct val="35000"/>
            </a:spcAft>
          </a:pPr>
          <a:r>
            <a:rPr lang="es-CO" sz="1300" kern="1200">
              <a:solidFill>
                <a:srgbClr val="080808"/>
              </a:solidFill>
            </a:rPr>
            <a:t>Busca favorecer la privatización de la educación y los colegios en concesiones por eso el lanzamiento de la campaña se lanzó desde un colegio en concesión. </a:t>
          </a:r>
          <a:endParaRPr lang="es-ES" sz="1300" kern="1200" dirty="0">
            <a:solidFill>
              <a:srgbClr val="080808"/>
            </a:solidFill>
          </a:endParaRPr>
        </a:p>
      </dsp:txBody>
      <dsp:txXfrm>
        <a:off x="3103882" y="4896160"/>
        <a:ext cx="5032681" cy="738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0DD25-E364-4B3D-A788-183922FE9CB9}">
      <dsp:nvSpPr>
        <dsp:cNvPr id="0" name=""/>
        <dsp:cNvSpPr/>
      </dsp:nvSpPr>
      <dsp:spPr>
        <a:xfrm>
          <a:off x="0" y="1787"/>
          <a:ext cx="8496944" cy="1021522"/>
        </a:xfrm>
        <a:prstGeom prst="roundRec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rtl="0">
            <a:lnSpc>
              <a:spcPct val="90000"/>
            </a:lnSpc>
            <a:spcBef>
              <a:spcPct val="0"/>
            </a:spcBef>
            <a:spcAft>
              <a:spcPct val="35000"/>
            </a:spcAft>
          </a:pPr>
          <a:r>
            <a:rPr lang="es-CO" sz="1500" kern="1200" dirty="0">
              <a:effectLst>
                <a:outerShdw blurRad="38100" dist="38100" dir="2700000" algn="tl">
                  <a:srgbClr val="000000">
                    <a:alpha val="43137"/>
                  </a:srgbClr>
                </a:outerShdw>
              </a:effectLst>
            </a:rPr>
            <a:t>Plantea un giro total en las prioridades educativas colocando en el centro la preparación para las pruebas SABER. Sacrificando todos los otros componentes de la educación. El ISCE, solo se refiere a 4 aspectos, dejando por fuera los fines de la educación y la formación integral. Los 4 aspectos y su impacto son: </a:t>
          </a:r>
          <a:endParaRPr lang="es-ES" sz="1500" kern="1200" dirty="0">
            <a:effectLst>
              <a:outerShdw blurRad="38100" dist="38100" dir="2700000" algn="tl">
                <a:srgbClr val="000000">
                  <a:alpha val="43137"/>
                </a:srgbClr>
              </a:outerShdw>
            </a:effectLst>
          </a:endParaRPr>
        </a:p>
      </dsp:txBody>
      <dsp:txXfrm>
        <a:off x="49867" y="51654"/>
        <a:ext cx="8397210" cy="921788"/>
      </dsp:txXfrm>
    </dsp:sp>
    <dsp:sp modelId="{25F91E30-252D-4F0B-AD13-34562E5B4C0E}">
      <dsp:nvSpPr>
        <dsp:cNvPr id="0" name=""/>
        <dsp:cNvSpPr/>
      </dsp:nvSpPr>
      <dsp:spPr>
        <a:xfrm>
          <a:off x="0" y="1035305"/>
          <a:ext cx="8496944" cy="1021522"/>
        </a:xfrm>
        <a:prstGeom prst="roundRect">
          <a:avLst/>
        </a:prstGeom>
        <a:solidFill>
          <a:schemeClr val="accent2">
            <a:hueOff val="1350398"/>
            <a:satOff val="500"/>
            <a:lumOff val="1529"/>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a:lnSpc>
              <a:spcPct val="90000"/>
            </a:lnSpc>
            <a:spcBef>
              <a:spcPct val="0"/>
            </a:spcBef>
            <a:spcAft>
              <a:spcPct val="35000"/>
            </a:spcAft>
          </a:pPr>
          <a:r>
            <a:rPr lang="es-CO" sz="1500" kern="1200" dirty="0">
              <a:effectLst>
                <a:outerShdw blurRad="38100" dist="38100" dir="2700000" algn="tl">
                  <a:srgbClr val="000000">
                    <a:alpha val="43137"/>
                  </a:srgbClr>
                </a:outerShdw>
              </a:effectLst>
            </a:rPr>
            <a:t>Desempeño actual: se refiere a los resultados en las pruebas SABER</a:t>
          </a:r>
        </a:p>
      </dsp:txBody>
      <dsp:txXfrm>
        <a:off x="49867" y="1085172"/>
        <a:ext cx="8397210" cy="921788"/>
      </dsp:txXfrm>
    </dsp:sp>
    <dsp:sp modelId="{40825F49-9524-4031-A2F1-1E8FB8B829D6}">
      <dsp:nvSpPr>
        <dsp:cNvPr id="0" name=""/>
        <dsp:cNvSpPr/>
      </dsp:nvSpPr>
      <dsp:spPr>
        <a:xfrm>
          <a:off x="0" y="2068823"/>
          <a:ext cx="8496944" cy="1021522"/>
        </a:xfrm>
        <a:prstGeom prst="roundRect">
          <a:avLst/>
        </a:prstGeom>
        <a:solidFill>
          <a:schemeClr val="accent2">
            <a:hueOff val="2700796"/>
            <a:satOff val="1000"/>
            <a:lumOff val="3058"/>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a:lnSpc>
              <a:spcPct val="90000"/>
            </a:lnSpc>
            <a:spcBef>
              <a:spcPct val="0"/>
            </a:spcBef>
            <a:spcAft>
              <a:spcPct val="35000"/>
            </a:spcAft>
          </a:pPr>
          <a:r>
            <a:rPr lang="es-CO" sz="1500" kern="1200" dirty="0">
              <a:effectLst>
                <a:outerShdw blurRad="38100" dist="38100" dir="2700000" algn="tl">
                  <a:srgbClr val="000000">
                    <a:alpha val="43137"/>
                  </a:srgbClr>
                </a:outerShdw>
              </a:effectLst>
            </a:rPr>
            <a:t>Progreso en los últimos años: es la comparación histórica en resultados en las pruebas saber de los años anteriores según la cual se puede ponderar el mejoramiento o empeoramiento en los resultados</a:t>
          </a:r>
        </a:p>
      </dsp:txBody>
      <dsp:txXfrm>
        <a:off x="49867" y="2118690"/>
        <a:ext cx="8397210" cy="921788"/>
      </dsp:txXfrm>
    </dsp:sp>
    <dsp:sp modelId="{B33614A4-00FF-48E8-A124-54252028CF05}">
      <dsp:nvSpPr>
        <dsp:cNvPr id="0" name=""/>
        <dsp:cNvSpPr/>
      </dsp:nvSpPr>
      <dsp:spPr>
        <a:xfrm>
          <a:off x="0" y="3102341"/>
          <a:ext cx="8496944" cy="1021522"/>
        </a:xfrm>
        <a:prstGeom prst="roundRect">
          <a:avLst/>
        </a:prstGeom>
        <a:solidFill>
          <a:schemeClr val="accent2">
            <a:hueOff val="4051194"/>
            <a:satOff val="1501"/>
            <a:lumOff val="4588"/>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a:lnSpc>
              <a:spcPct val="90000"/>
            </a:lnSpc>
            <a:spcBef>
              <a:spcPct val="0"/>
            </a:spcBef>
            <a:spcAft>
              <a:spcPct val="35000"/>
            </a:spcAft>
          </a:pPr>
          <a:r>
            <a:rPr lang="es-CO" sz="1500" kern="1200" dirty="0">
              <a:effectLst>
                <a:outerShdw blurRad="38100" dist="38100" dir="2700000" algn="tl">
                  <a:srgbClr val="000000">
                    <a:alpha val="43137"/>
                  </a:srgbClr>
                </a:outerShdw>
              </a:effectLst>
            </a:rPr>
            <a:t>Eficiencia, se refiere al cálculo de la tasa de </a:t>
          </a:r>
          <a:r>
            <a:rPr lang="es-CO" sz="1500" kern="1200" dirty="0" err="1">
              <a:effectLst>
                <a:outerShdw blurRad="38100" dist="38100" dir="2700000" algn="tl">
                  <a:srgbClr val="000000">
                    <a:alpha val="43137"/>
                  </a:srgbClr>
                </a:outerShdw>
              </a:effectLst>
            </a:rPr>
            <a:t>repitencia</a:t>
          </a:r>
          <a:r>
            <a:rPr lang="es-CO" sz="1500" kern="1200" dirty="0">
              <a:effectLst>
                <a:outerShdw blurRad="38100" dist="38100" dir="2700000" algn="tl">
                  <a:srgbClr val="000000">
                    <a:alpha val="43137"/>
                  </a:srgbClr>
                </a:outerShdw>
              </a:effectLst>
            </a:rPr>
            <a:t>. Quienes tiendan a tener una tasa de </a:t>
          </a:r>
          <a:r>
            <a:rPr lang="es-CO" sz="1500" kern="1200" dirty="0" err="1">
              <a:effectLst>
                <a:outerShdw blurRad="38100" dist="38100" dir="2700000" algn="tl">
                  <a:srgbClr val="000000">
                    <a:alpha val="43137"/>
                  </a:srgbClr>
                </a:outerShdw>
              </a:effectLst>
            </a:rPr>
            <a:t>repitencia</a:t>
          </a:r>
          <a:r>
            <a:rPr lang="es-CO" sz="1500" kern="1200" dirty="0">
              <a:effectLst>
                <a:outerShdw blurRad="38100" dist="38100" dir="2700000" algn="tl">
                  <a:srgbClr val="000000">
                    <a:alpha val="43137"/>
                  </a:srgbClr>
                </a:outerShdw>
              </a:effectLst>
            </a:rPr>
            <a:t> en cero o cercana a cero, supuestamente tienen más excelencia educativa; entonces, este indicador promueve el retorno subrepticio de la promoción automática, que también ha sido responsable de los aspectos negativos que están ocurriendo en la educación. </a:t>
          </a:r>
        </a:p>
      </dsp:txBody>
      <dsp:txXfrm>
        <a:off x="49867" y="3152208"/>
        <a:ext cx="8397210" cy="921788"/>
      </dsp:txXfrm>
    </dsp:sp>
    <dsp:sp modelId="{A6E176CF-8CB4-4957-B52A-6F523B8A2E39}">
      <dsp:nvSpPr>
        <dsp:cNvPr id="0" name=""/>
        <dsp:cNvSpPr/>
      </dsp:nvSpPr>
      <dsp:spPr>
        <a:xfrm>
          <a:off x="0" y="4135859"/>
          <a:ext cx="8496944" cy="1021522"/>
        </a:xfrm>
        <a:prstGeom prst="roundRect">
          <a:avLst/>
        </a:prstGeom>
        <a:solidFill>
          <a:schemeClr val="accent2">
            <a:hueOff val="5401592"/>
            <a:satOff val="2001"/>
            <a:lumOff val="6117"/>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a:lnSpc>
              <a:spcPct val="90000"/>
            </a:lnSpc>
            <a:spcBef>
              <a:spcPct val="0"/>
            </a:spcBef>
            <a:spcAft>
              <a:spcPct val="35000"/>
            </a:spcAft>
          </a:pPr>
          <a:r>
            <a:rPr lang="es-CO" sz="1500" kern="1200" dirty="0">
              <a:effectLst>
                <a:outerShdw blurRad="38100" dist="38100" dir="2700000" algn="tl">
                  <a:srgbClr val="000000">
                    <a:alpha val="43137"/>
                  </a:srgbClr>
                </a:outerShdw>
              </a:effectLst>
            </a:rPr>
            <a:t>Ambiente escolar. Si bien, esta noción es amplia y de difícil caracterización e imposible de reducir a términos cuantitativos. Sin embargo, lo hacen. Para ello se valen de dos indicadores utilizados en las encuestas a los factores asociados al desempeño escolar y que formaban parte del cuestionario cuando se aplicó la prueba SABER.</a:t>
          </a:r>
        </a:p>
      </dsp:txBody>
      <dsp:txXfrm>
        <a:off x="49867" y="4185726"/>
        <a:ext cx="8397210" cy="921788"/>
      </dsp:txXfrm>
    </dsp:sp>
    <dsp:sp modelId="{B728D615-8D6A-448E-AB3A-D4D491248673}">
      <dsp:nvSpPr>
        <dsp:cNvPr id="0" name=""/>
        <dsp:cNvSpPr/>
      </dsp:nvSpPr>
      <dsp:spPr>
        <a:xfrm>
          <a:off x="0" y="5169377"/>
          <a:ext cx="8496944" cy="1021522"/>
        </a:xfrm>
        <a:prstGeom prst="roundRect">
          <a:avLst/>
        </a:prstGeom>
        <a:solidFill>
          <a:schemeClr val="accent2">
            <a:hueOff val="6751989"/>
            <a:satOff val="2501"/>
            <a:lumOff val="7646"/>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a:lnSpc>
              <a:spcPct val="90000"/>
            </a:lnSpc>
            <a:spcBef>
              <a:spcPct val="0"/>
            </a:spcBef>
            <a:spcAft>
              <a:spcPct val="35000"/>
            </a:spcAft>
          </a:pPr>
          <a:r>
            <a:rPr lang="es-CO" sz="1500" kern="1200" dirty="0">
              <a:effectLst>
                <a:outerShdw blurRad="38100" dist="38100" dir="2700000" algn="tl">
                  <a:srgbClr val="000000">
                    <a:alpha val="43137"/>
                  </a:srgbClr>
                </a:outerShdw>
              </a:effectLst>
            </a:rPr>
            <a:t>En consecuencia, el ISCE posiciona las áreas de la prueba saber cómo las únicas importantes del currículo, desconoce la formación integral, relega a un lugar secundario la formación en humanidades, artes y deportes, enfatiza la formación por competencias, pretende imponer el regreso de la promoción automática y ve el ambiente escolar como un problema interno del aula y no como un efecto de las condiciones sociales e históricas por las que atraviesa el país.</a:t>
          </a:r>
        </a:p>
      </dsp:txBody>
      <dsp:txXfrm>
        <a:off x="49867" y="5219244"/>
        <a:ext cx="8397210" cy="9217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28070E-E304-4AEE-BB5B-383256B48A82}">
      <dsp:nvSpPr>
        <dsp:cNvPr id="0" name=""/>
        <dsp:cNvSpPr/>
      </dsp:nvSpPr>
      <dsp:spPr>
        <a:xfrm rot="10800000">
          <a:off x="1797314" y="2357"/>
          <a:ext cx="5698353" cy="2629513"/>
        </a:xfrm>
        <a:prstGeom prst="homePlate">
          <a:avLst/>
        </a:prstGeom>
        <a:solidFill>
          <a:srgbClr val="00B050"/>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59542" tIns="76200" rIns="142240" bIns="76200" numCol="1" spcCol="1270" anchor="t" anchorCtr="0">
          <a:noAutofit/>
        </a:bodyPr>
        <a:lstStyle/>
        <a:p>
          <a:pPr lvl="0" algn="just" defTabSz="889000" rtl="0">
            <a:lnSpc>
              <a:spcPct val="90000"/>
            </a:lnSpc>
            <a:spcBef>
              <a:spcPct val="0"/>
            </a:spcBef>
            <a:spcAft>
              <a:spcPct val="35000"/>
            </a:spcAft>
          </a:pPr>
          <a:r>
            <a:rPr lang="es-CO" sz="2000" b="1" kern="1200" dirty="0">
              <a:solidFill>
                <a:srgbClr val="080808"/>
              </a:solidFill>
            </a:rPr>
            <a:t>Justifica las políticas de coacción sobre el docente, políticas de evaluación y control, junto con la flexibilización salarial y la creación de la remuneración por méritos o incentivos</a:t>
          </a:r>
          <a:endParaRPr lang="es-ES" sz="2000" b="1" kern="1200" dirty="0">
            <a:solidFill>
              <a:srgbClr val="080808"/>
            </a:solidFill>
          </a:endParaRPr>
        </a:p>
        <a:p>
          <a:pPr marL="228600" lvl="1" indent="-228600" algn="just" defTabSz="889000">
            <a:lnSpc>
              <a:spcPct val="90000"/>
            </a:lnSpc>
            <a:spcBef>
              <a:spcPct val="0"/>
            </a:spcBef>
            <a:spcAft>
              <a:spcPct val="15000"/>
            </a:spcAft>
            <a:buChar char="••"/>
          </a:pPr>
          <a:endParaRPr lang="es-CO" sz="2000" b="1" kern="1200" dirty="0">
            <a:solidFill>
              <a:srgbClr val="080808"/>
            </a:solidFill>
          </a:endParaRPr>
        </a:p>
      </dsp:txBody>
      <dsp:txXfrm rot="10800000">
        <a:off x="2454692" y="2357"/>
        <a:ext cx="5040975" cy="2629513"/>
      </dsp:txXfrm>
    </dsp:sp>
    <dsp:sp modelId="{B9D4E7A6-4A07-4844-9E71-7BF1A302598F}">
      <dsp:nvSpPr>
        <dsp:cNvPr id="0" name=""/>
        <dsp:cNvSpPr/>
      </dsp:nvSpPr>
      <dsp:spPr>
        <a:xfrm flipH="1">
          <a:off x="767909" y="113941"/>
          <a:ext cx="2669560" cy="2406346"/>
        </a:xfrm>
        <a:prstGeom prst="ellipse">
          <a:avLst/>
        </a:prstGeom>
        <a:solidFill>
          <a:schemeClr val="accent1">
            <a:tint val="50000"/>
            <a:hueOff val="0"/>
            <a:satOff val="0"/>
            <a:lumOff val="0"/>
            <a:alphaOff val="0"/>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8E6F6B74-F837-4F34-8F9E-10FFEA2DDA14}">
      <dsp:nvSpPr>
        <dsp:cNvPr id="0" name=""/>
        <dsp:cNvSpPr/>
      </dsp:nvSpPr>
      <dsp:spPr>
        <a:xfrm rot="10800000">
          <a:off x="1787303" y="3416800"/>
          <a:ext cx="5698353" cy="2629513"/>
        </a:xfrm>
        <a:prstGeom prst="homePlate">
          <a:avLst/>
        </a:prstGeom>
        <a:solidFill>
          <a:srgbClr val="002060"/>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59542" tIns="68580" rIns="128016" bIns="68580" numCol="1" spcCol="1270" anchor="ctr" anchorCtr="0">
          <a:noAutofit/>
        </a:bodyPr>
        <a:lstStyle/>
        <a:p>
          <a:pPr lvl="0" algn="just" defTabSz="800100">
            <a:lnSpc>
              <a:spcPct val="90000"/>
            </a:lnSpc>
            <a:spcBef>
              <a:spcPct val="0"/>
            </a:spcBef>
            <a:spcAft>
              <a:spcPct val="35000"/>
            </a:spcAft>
          </a:pPr>
          <a:r>
            <a:rPr lang="es-CO" sz="1800" b="1" kern="1200" dirty="0">
              <a:solidFill>
                <a:schemeClr val="bg1"/>
              </a:solidFill>
            </a:rPr>
            <a:t>El taller es una estrategia conductista que quiere concluir con unos acuerdos que refuerzan lo dicho en 6, (que compromete a docentes e instituciones pero no a los gobiernos) Bajo la tutela del neoliberalismo llevamos años haciendo planes de apoyo y mejoramiento, dirigidos y controlados</a:t>
          </a:r>
        </a:p>
      </dsp:txBody>
      <dsp:txXfrm rot="10800000">
        <a:off x="2444681" y="3416800"/>
        <a:ext cx="5040975" cy="2629513"/>
      </dsp:txXfrm>
    </dsp:sp>
    <dsp:sp modelId="{1F5AC332-A8F5-4B96-A5FF-1E70656A62CA}">
      <dsp:nvSpPr>
        <dsp:cNvPr id="0" name=""/>
        <dsp:cNvSpPr/>
      </dsp:nvSpPr>
      <dsp:spPr>
        <a:xfrm>
          <a:off x="777921" y="3416800"/>
          <a:ext cx="2629513" cy="2629513"/>
        </a:xfrm>
        <a:prstGeom prst="ellipse">
          <a:avLst/>
        </a:prstGeom>
        <a:solidFill>
          <a:schemeClr val="accent1">
            <a:tint val="50000"/>
            <a:hueOff val="0"/>
            <a:satOff val="0"/>
            <a:lumOff val="0"/>
            <a:alphaOff val="0"/>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0692E1-33BB-433E-82A1-582BD1510519}">
      <dsp:nvSpPr>
        <dsp:cNvPr id="0" name=""/>
        <dsp:cNvSpPr/>
      </dsp:nvSpPr>
      <dsp:spPr>
        <a:xfrm>
          <a:off x="2" y="0"/>
          <a:ext cx="8219251" cy="5665815"/>
        </a:xfrm>
        <a:prstGeom prst="rightArrow">
          <a:avLst/>
        </a:prstGeom>
        <a:gradFill rotWithShape="0">
          <a:gsLst>
            <a:gs pos="0">
              <a:schemeClr val="accent5">
                <a:tint val="40000"/>
                <a:hueOff val="0"/>
                <a:satOff val="0"/>
                <a:lumOff val="0"/>
                <a:alphaOff val="0"/>
                <a:tint val="43000"/>
                <a:satMod val="165000"/>
              </a:schemeClr>
            </a:gs>
            <a:gs pos="55000">
              <a:schemeClr val="accent5">
                <a:tint val="40000"/>
                <a:hueOff val="0"/>
                <a:satOff val="0"/>
                <a:lumOff val="0"/>
                <a:alphaOff val="0"/>
                <a:tint val="83000"/>
                <a:satMod val="155000"/>
              </a:schemeClr>
            </a:gs>
            <a:gs pos="100000">
              <a:schemeClr val="accent5">
                <a:tint val="40000"/>
                <a:hueOff val="0"/>
                <a:satOff val="0"/>
                <a:lumOff val="0"/>
                <a:alphaOff val="0"/>
                <a:shade val="85000"/>
              </a:schemeClr>
            </a:gs>
          </a:gsLst>
          <a:path path="circle">
            <a:fillToRect l="-40000" t="-90000" r="140000" b="190000"/>
          </a:path>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DD3BDCA4-F3C1-42C4-9BA3-6FBB52D6D69B}">
      <dsp:nvSpPr>
        <dsp:cNvPr id="0" name=""/>
        <dsp:cNvSpPr/>
      </dsp:nvSpPr>
      <dsp:spPr>
        <a:xfrm>
          <a:off x="89898" y="1634791"/>
          <a:ext cx="8039459" cy="2396232"/>
        </a:xfrm>
        <a:prstGeom prst="roundRect">
          <a:avLst/>
        </a:prstGeom>
        <a:solidFill>
          <a:srgbClr val="7030A0"/>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s-ES" sz="1800" b="1" kern="1200" dirty="0">
              <a:solidFill>
                <a:srgbClr val="080808"/>
              </a:solidFill>
            </a:rPr>
            <a:t> </a:t>
          </a:r>
          <a:r>
            <a:rPr lang="es-CO" sz="1800" b="1" kern="1200" dirty="0"/>
            <a:t>Ante este panorama, el compromiso docente se debe materializar en las reflexiones y construcciones de sentido que aporten realmente a construir una educación que beneficie a las comunidades. Estos elementos deberán continuar la discusión crítica en el magisterio y retomar el llamado de alerta, no solo para lograr las reivindicaciones necesarias sino también para atender a las responsabilidades sociales, haciendo frente a medidas de la política pública que inciden en toda la sociedad. </a:t>
          </a:r>
          <a:endParaRPr lang="es-ES" sz="1800" b="1" kern="1200" dirty="0">
            <a:solidFill>
              <a:srgbClr val="080808"/>
            </a:solidFill>
          </a:endParaRPr>
        </a:p>
      </dsp:txBody>
      <dsp:txXfrm>
        <a:off x="206872" y="1751765"/>
        <a:ext cx="7805511" cy="216228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17CF50-8370-439C-AF2A-6BC95E6368F8}">
      <dsp:nvSpPr>
        <dsp:cNvPr id="0" name=""/>
        <dsp:cNvSpPr/>
      </dsp:nvSpPr>
      <dsp:spPr>
        <a:xfrm>
          <a:off x="1265291" y="0"/>
          <a:ext cx="7169988" cy="5809832"/>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CDD355-D468-4AFD-943B-624B0E80497E}">
      <dsp:nvSpPr>
        <dsp:cNvPr id="0" name=""/>
        <dsp:cNvSpPr/>
      </dsp:nvSpPr>
      <dsp:spPr>
        <a:xfrm>
          <a:off x="118826" y="2996176"/>
          <a:ext cx="1873225" cy="2813655"/>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s-ES" sz="2200" kern="1200" dirty="0">
              <a:solidFill>
                <a:srgbClr val="080808"/>
              </a:solidFill>
            </a:rPr>
            <a:t>Progreso</a:t>
          </a:r>
        </a:p>
        <a:p>
          <a:pPr lvl="0" algn="ctr" defTabSz="977900" rtl="0">
            <a:lnSpc>
              <a:spcPct val="90000"/>
            </a:lnSpc>
            <a:spcBef>
              <a:spcPct val="0"/>
            </a:spcBef>
            <a:spcAft>
              <a:spcPct val="35000"/>
            </a:spcAft>
          </a:pPr>
          <a:r>
            <a:rPr lang="es-MX" sz="1600" b="0" i="0" kern="1200" dirty="0"/>
            <a:t>Mide mejoría del colegio en relación con el año inmediatamente anterior.</a:t>
          </a:r>
          <a:endParaRPr lang="es-ES" sz="1600" b="0" kern="1200" dirty="0">
            <a:solidFill>
              <a:srgbClr val="080808"/>
            </a:solidFill>
            <a:effectLst/>
          </a:endParaRPr>
        </a:p>
      </dsp:txBody>
      <dsp:txXfrm>
        <a:off x="210269" y="3087619"/>
        <a:ext cx="1690339" cy="2630769"/>
      </dsp:txXfrm>
    </dsp:sp>
    <dsp:sp modelId="{A4F38F9D-3D0E-45D6-A0D8-2383115CCE7D}">
      <dsp:nvSpPr>
        <dsp:cNvPr id="0" name=""/>
        <dsp:cNvSpPr/>
      </dsp:nvSpPr>
      <dsp:spPr>
        <a:xfrm>
          <a:off x="2304255" y="2996176"/>
          <a:ext cx="1873225" cy="2813655"/>
        </a:xfrm>
        <a:prstGeom prst="roundRect">
          <a:avLst/>
        </a:prstGeom>
        <a:solidFill>
          <a:schemeClr val="accent5">
            <a:hueOff val="3579639"/>
            <a:satOff val="-481"/>
            <a:lumOff val="477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s-ES" sz="1800" kern="1200" dirty="0">
              <a:solidFill>
                <a:srgbClr val="080808"/>
              </a:solidFill>
            </a:rPr>
            <a:t>Desempeño</a:t>
          </a:r>
        </a:p>
        <a:p>
          <a:pPr lvl="0" algn="ctr" defTabSz="800100" rtl="0">
            <a:lnSpc>
              <a:spcPct val="90000"/>
            </a:lnSpc>
            <a:spcBef>
              <a:spcPct val="0"/>
            </a:spcBef>
            <a:spcAft>
              <a:spcPct val="35000"/>
            </a:spcAft>
          </a:pPr>
          <a:r>
            <a:rPr lang="es-MX" sz="1000" b="0" i="0" kern="1200" dirty="0"/>
            <a:t>Busca balancear el puntaje obtenido en desempeño. Mide que todos los estudiantes alcancen los logros propuestos en el grado escolar. La calificación será según el número de estudiantes que son aptos para aprobar los grados del ciclo evaluado</a:t>
          </a:r>
          <a:endParaRPr lang="es-ES" sz="1000" kern="1200" dirty="0">
            <a:solidFill>
              <a:srgbClr val="080808"/>
            </a:solidFill>
          </a:endParaRPr>
        </a:p>
      </dsp:txBody>
      <dsp:txXfrm>
        <a:off x="2395698" y="3087619"/>
        <a:ext cx="1690339" cy="2630769"/>
      </dsp:txXfrm>
    </dsp:sp>
    <dsp:sp modelId="{F3971A0F-A027-4625-883F-363EAA619978}">
      <dsp:nvSpPr>
        <dsp:cNvPr id="0" name=""/>
        <dsp:cNvSpPr/>
      </dsp:nvSpPr>
      <dsp:spPr>
        <a:xfrm>
          <a:off x="4489685" y="2996176"/>
          <a:ext cx="1873225" cy="2813655"/>
        </a:xfrm>
        <a:prstGeom prst="roundRect">
          <a:avLst/>
        </a:prstGeom>
        <a:solidFill>
          <a:schemeClr val="accent5">
            <a:hueOff val="7159277"/>
            <a:satOff val="-963"/>
            <a:lumOff val="954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s-ES" sz="2200" kern="1200" dirty="0">
              <a:solidFill>
                <a:srgbClr val="080808"/>
              </a:solidFill>
            </a:rPr>
            <a:t>Eficiencia</a:t>
          </a:r>
        </a:p>
        <a:p>
          <a:pPr lvl="0" algn="ctr" defTabSz="977900" rtl="0">
            <a:lnSpc>
              <a:spcPct val="90000"/>
            </a:lnSpc>
            <a:spcBef>
              <a:spcPct val="0"/>
            </a:spcBef>
            <a:spcAft>
              <a:spcPct val="35000"/>
            </a:spcAft>
          </a:pPr>
          <a:r>
            <a:rPr lang="es-MX" sz="1700" b="0" i="0" kern="1200" dirty="0"/>
            <a:t>Incentiva a aquellos con los mejores resultados en las pruebas Saber</a:t>
          </a:r>
          <a:endParaRPr lang="es-ES" sz="1700" kern="1200" dirty="0">
            <a:solidFill>
              <a:srgbClr val="080808"/>
            </a:solidFill>
          </a:endParaRPr>
        </a:p>
      </dsp:txBody>
      <dsp:txXfrm>
        <a:off x="4581128" y="3087619"/>
        <a:ext cx="1690339" cy="2630769"/>
      </dsp:txXfrm>
    </dsp:sp>
    <dsp:sp modelId="{07F94B1C-F24B-430F-A335-F75F76B9524A}">
      <dsp:nvSpPr>
        <dsp:cNvPr id="0" name=""/>
        <dsp:cNvSpPr/>
      </dsp:nvSpPr>
      <dsp:spPr>
        <a:xfrm>
          <a:off x="6488772" y="2996176"/>
          <a:ext cx="1873225" cy="2813655"/>
        </a:xfrm>
        <a:prstGeom prst="roundRect">
          <a:avLst/>
        </a:prstGeom>
        <a:solidFill>
          <a:schemeClr val="accent5">
            <a:hueOff val="10738916"/>
            <a:satOff val="-1444"/>
            <a:lumOff val="1431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s-ES" sz="2200" kern="1200" dirty="0">
              <a:solidFill>
                <a:srgbClr val="080808"/>
              </a:solidFill>
            </a:rPr>
            <a:t>Ambiente escolar</a:t>
          </a:r>
        </a:p>
        <a:p>
          <a:pPr lvl="0" algn="ctr" defTabSz="977900" rtl="0">
            <a:lnSpc>
              <a:spcPct val="90000"/>
            </a:lnSpc>
            <a:spcBef>
              <a:spcPct val="0"/>
            </a:spcBef>
            <a:spcAft>
              <a:spcPct val="35000"/>
            </a:spcAft>
          </a:pPr>
          <a:r>
            <a:rPr lang="es-MX" sz="1500" b="0" i="0" kern="1200" dirty="0"/>
            <a:t>Revisa en qué contexto se están desarrollando las clases que están recibiendo todos los estudiantes</a:t>
          </a:r>
          <a:r>
            <a:rPr lang="es-MX" sz="1200" b="0" i="0" kern="1200" dirty="0"/>
            <a:t>.</a:t>
          </a:r>
          <a:endParaRPr lang="es-ES" sz="1200" kern="1200" dirty="0">
            <a:solidFill>
              <a:srgbClr val="080808"/>
            </a:solidFill>
          </a:endParaRPr>
        </a:p>
      </dsp:txBody>
      <dsp:txXfrm>
        <a:off x="6580215" y="3087619"/>
        <a:ext cx="1690339" cy="263076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EA90B1-E651-4093-8AE7-EE124AC84756}">
      <dsp:nvSpPr>
        <dsp:cNvPr id="0" name=""/>
        <dsp:cNvSpPr/>
      </dsp:nvSpPr>
      <dsp:spPr>
        <a:xfrm>
          <a:off x="0" y="0"/>
          <a:ext cx="648072" cy="648072"/>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24A786-A83D-45CB-AC8D-50231AA7EDC7}">
      <dsp:nvSpPr>
        <dsp:cNvPr id="0" name=""/>
        <dsp:cNvSpPr/>
      </dsp:nvSpPr>
      <dsp:spPr>
        <a:xfrm>
          <a:off x="324035" y="0"/>
          <a:ext cx="7905564" cy="648072"/>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s-MX" sz="1900" kern="1200"/>
            <a:t>El Índice Sintético de Calidad Educativa - ISCE </a:t>
          </a:r>
          <a:r>
            <a:rPr lang="es-CO" sz="1900" kern="1200"/>
            <a:t/>
          </a:r>
          <a:br>
            <a:rPr lang="es-CO" sz="1900" kern="1200"/>
          </a:br>
          <a:endParaRPr lang="es-ES" sz="1900" kern="1200"/>
        </a:p>
      </dsp:txBody>
      <dsp:txXfrm>
        <a:off x="324035" y="0"/>
        <a:ext cx="7905564" cy="648072"/>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CFADA828-CCB0-4606-ADA6-1ABB4EB4C602}" type="datetimeFigureOut">
              <a:rPr lang="es-ES" smtClean="0"/>
              <a:t>13/04/2016</a:t>
            </a:fld>
            <a:endParaRPr lang="es-ES"/>
          </a:p>
        </p:txBody>
      </p:sp>
      <p:sp>
        <p:nvSpPr>
          <p:cNvPr id="17" name="16 Marcador de pie de página"/>
          <p:cNvSpPr>
            <a:spLocks noGrp="1"/>
          </p:cNvSpPr>
          <p:nvPr>
            <p:ph type="ftr" sz="quarter" idx="11"/>
          </p:nvPr>
        </p:nvSpPr>
        <p:spPr>
          <a:xfrm>
            <a:off x="5410200" y="4205288"/>
            <a:ext cx="1295400" cy="457200"/>
          </a:xfrm>
        </p:spPr>
        <p:txBody>
          <a:bodyPr/>
          <a:lstStyle/>
          <a:p>
            <a:endParaRPr lang="es-ES"/>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F4E8688-2540-4FB5-8D74-11BB11BBD4EE}"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FADA828-CCB0-4606-ADA6-1ABB4EB4C602}" type="datetimeFigureOut">
              <a:rPr lang="es-ES" smtClean="0"/>
              <a:t>13/04/2016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F4E8688-2540-4FB5-8D74-11BB11BBD4EE}"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FADA828-CCB0-4606-ADA6-1ABB4EB4C602}" type="datetimeFigureOut">
              <a:rPr lang="es-ES" smtClean="0"/>
              <a:t>13/04/2016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F4E8688-2540-4FB5-8D74-11BB11BBD4EE}"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FADA828-CCB0-4606-ADA6-1ABB4EB4C602}" type="datetimeFigureOut">
              <a:rPr lang="es-ES" smtClean="0"/>
              <a:t>13/04/2016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F4E8688-2540-4FB5-8D74-11BB11BBD4EE}"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CFADA828-CCB0-4606-ADA6-1ABB4EB4C602}" type="datetimeFigureOut">
              <a:rPr lang="es-ES" smtClean="0"/>
              <a:t>13/04/2016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F4E8688-2540-4FB5-8D74-11BB11BBD4EE}"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CFADA828-CCB0-4606-ADA6-1ABB4EB4C602}" type="datetimeFigureOut">
              <a:rPr lang="es-ES" smtClean="0"/>
              <a:t>13/04/2016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F4E8688-2540-4FB5-8D74-11BB11BBD4EE}"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6" name="25 Marcador de fecha"/>
          <p:cNvSpPr>
            <a:spLocks noGrp="1"/>
          </p:cNvSpPr>
          <p:nvPr>
            <p:ph type="dt" sz="half" idx="10"/>
          </p:nvPr>
        </p:nvSpPr>
        <p:spPr/>
        <p:txBody>
          <a:bodyPr rtlCol="0"/>
          <a:lstStyle/>
          <a:p>
            <a:fld id="{CFADA828-CCB0-4606-ADA6-1ABB4EB4C602}" type="datetimeFigureOut">
              <a:rPr lang="es-ES" smtClean="0"/>
              <a:t>13/04/2016</a:t>
            </a:fld>
            <a:endParaRPr lang="es-ES"/>
          </a:p>
        </p:txBody>
      </p:sp>
      <p:sp>
        <p:nvSpPr>
          <p:cNvPr id="27" name="26 Marcador de número de diapositiva"/>
          <p:cNvSpPr>
            <a:spLocks noGrp="1"/>
          </p:cNvSpPr>
          <p:nvPr>
            <p:ph type="sldNum" sz="quarter" idx="11"/>
          </p:nvPr>
        </p:nvSpPr>
        <p:spPr/>
        <p:txBody>
          <a:bodyPr rtlCol="0"/>
          <a:lstStyle/>
          <a:p>
            <a:fld id="{AF4E8688-2540-4FB5-8D74-11BB11BBD4EE}" type="slidenum">
              <a:rPr lang="es-ES" smtClean="0"/>
              <a:t>‹Nº›</a:t>
            </a:fld>
            <a:endParaRPr lang="es-ES"/>
          </a:p>
        </p:txBody>
      </p:sp>
      <p:sp>
        <p:nvSpPr>
          <p:cNvPr id="28" name="2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CFADA828-CCB0-4606-ADA6-1ABB4EB4C602}" type="datetimeFigureOut">
              <a:rPr lang="es-ES" smtClean="0"/>
              <a:t>13/04/2016</a:t>
            </a:fld>
            <a:endParaRPr lang="es-ES"/>
          </a:p>
        </p:txBody>
      </p:sp>
      <p:sp>
        <p:nvSpPr>
          <p:cNvPr id="4" name="3 Marcador de pie de página"/>
          <p:cNvSpPr>
            <a:spLocks noGrp="1"/>
          </p:cNvSpPr>
          <p:nvPr>
            <p:ph type="ftr" sz="quarter" idx="11"/>
          </p:nvPr>
        </p:nvSpPr>
        <p:spPr>
          <a:xfrm>
            <a:off x="5257800" y="612648"/>
            <a:ext cx="1325880" cy="457200"/>
          </a:xfrm>
        </p:spPr>
        <p:txBody>
          <a:bodyPr/>
          <a:lstStyle/>
          <a:p>
            <a:endParaRPr lang="es-ES"/>
          </a:p>
        </p:txBody>
      </p:sp>
      <p:sp>
        <p:nvSpPr>
          <p:cNvPr id="5" name="4 Marcador de número de diapositiva"/>
          <p:cNvSpPr>
            <a:spLocks noGrp="1"/>
          </p:cNvSpPr>
          <p:nvPr>
            <p:ph type="sldNum" sz="quarter" idx="12"/>
          </p:nvPr>
        </p:nvSpPr>
        <p:spPr>
          <a:xfrm>
            <a:off x="8174736" y="2272"/>
            <a:ext cx="762000" cy="365760"/>
          </a:xfrm>
        </p:spPr>
        <p:txBody>
          <a:bodyPr/>
          <a:lstStyle/>
          <a:p>
            <a:fld id="{AF4E8688-2540-4FB5-8D74-11BB11BBD4EE}"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FADA828-CCB0-4606-ADA6-1ABB4EB4C602}" type="datetimeFigureOut">
              <a:rPr lang="es-ES" smtClean="0"/>
              <a:t>13/04/2016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F4E8688-2540-4FB5-8D74-11BB11BBD4EE}"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CFADA828-CCB0-4606-ADA6-1ABB4EB4C602}" type="datetimeFigureOut">
              <a:rPr lang="es-ES" smtClean="0"/>
              <a:t>13/04/2016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F4E8688-2540-4FB5-8D74-11BB11BBD4EE}"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p:txBody>
          <a:bodyPr/>
          <a:lstStyle/>
          <a:p>
            <a:fld id="{CFADA828-CCB0-4606-ADA6-1ABB4EB4C602}" type="datetimeFigureOut">
              <a:rPr lang="es-ES" smtClean="0"/>
              <a:t>13/04/2016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F4E8688-2540-4FB5-8D74-11BB11BBD4EE}"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FADA828-CCB0-4606-ADA6-1ABB4EB4C602}" type="datetimeFigureOut">
              <a:rPr lang="es-ES" smtClean="0"/>
              <a:t>13/04/2016</a:t>
            </a:fld>
            <a:endParaRPr lang="es-ES"/>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ES"/>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F4E8688-2540-4FB5-8D74-11BB11BBD4EE}"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extLst>
              <p:ext uri="{D42A27DB-BD31-4B8C-83A1-F6EECF244321}">
                <p14:modId xmlns:p14="http://schemas.microsoft.com/office/powerpoint/2010/main" val="2451298390"/>
              </p:ext>
            </p:extLst>
          </p:nvPr>
        </p:nvGraphicFramePr>
        <p:xfrm>
          <a:off x="522920" y="908720"/>
          <a:ext cx="84582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3 Imagen"/>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63688" y="4580548"/>
            <a:ext cx="5976664" cy="1842269"/>
          </a:xfrm>
          <a:prstGeom prst="rect">
            <a:avLst/>
          </a:prstGeom>
        </p:spPr>
      </p:pic>
    </p:spTree>
    <p:extLst>
      <p:ext uri="{BB962C8B-B14F-4D97-AF65-F5344CB8AC3E}">
        <p14:creationId xmlns:p14="http://schemas.microsoft.com/office/powerpoint/2010/main" val="1987920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3591160783"/>
              </p:ext>
            </p:extLst>
          </p:nvPr>
        </p:nvGraphicFramePr>
        <p:xfrm>
          <a:off x="539552" y="404664"/>
          <a:ext cx="7992888" cy="6017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9094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150864070"/>
              </p:ext>
            </p:extLst>
          </p:nvPr>
        </p:nvGraphicFramePr>
        <p:xfrm>
          <a:off x="107504" y="548680"/>
          <a:ext cx="8928992"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3059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390836403"/>
              </p:ext>
            </p:extLst>
          </p:nvPr>
        </p:nvGraphicFramePr>
        <p:xfrm>
          <a:off x="323528" y="404664"/>
          <a:ext cx="8568952"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5745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594957792"/>
              </p:ext>
            </p:extLst>
          </p:nvPr>
        </p:nvGraphicFramePr>
        <p:xfrm>
          <a:off x="323528" y="404664"/>
          <a:ext cx="8496944"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1819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927081425"/>
              </p:ext>
            </p:extLst>
          </p:nvPr>
        </p:nvGraphicFramePr>
        <p:xfrm>
          <a:off x="251520" y="620688"/>
          <a:ext cx="8568952"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8332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4263357302"/>
              </p:ext>
            </p:extLst>
          </p:nvPr>
        </p:nvGraphicFramePr>
        <p:xfrm>
          <a:off x="467544" y="620688"/>
          <a:ext cx="8219256" cy="5665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6970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926926618"/>
              </p:ext>
            </p:extLst>
          </p:nvPr>
        </p:nvGraphicFramePr>
        <p:xfrm>
          <a:off x="251520" y="764704"/>
          <a:ext cx="8435280" cy="5809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Rectángulo"/>
          <p:cNvSpPr/>
          <p:nvPr/>
        </p:nvSpPr>
        <p:spPr>
          <a:xfrm>
            <a:off x="1112911" y="1124744"/>
            <a:ext cx="7344816" cy="2585323"/>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lvl="0" algn="just"/>
            <a:r>
              <a:rPr lang="es-ES" dirty="0">
                <a:solidFill>
                  <a:schemeClr val="bg2">
                    <a:lumMod val="10000"/>
                  </a:schemeClr>
                </a:solidFill>
              </a:rPr>
              <a:t>E</a:t>
            </a:r>
            <a:r>
              <a:rPr lang="es-MX" dirty="0">
                <a:solidFill>
                  <a:schemeClr val="bg2">
                    <a:lumMod val="10000"/>
                  </a:schemeClr>
                </a:solidFill>
              </a:rPr>
              <a:t>s la herramienta que nos apoya en el seguimiento del progreso de nuestro colegio. A través de ella, los miembros de la comunidad educativa podrán tener una manera objetiva de identificar cómo estamos y qué caminos podemos emprender para convertir a Colombia en el país mejor educado de Latinoamérica en el 2025. Para hacerlo, es fundamental que podamos determinar las fortalezas con las que contamos y las áreas que tenemos por mejorar.</a:t>
            </a:r>
            <a:br>
              <a:rPr lang="es-MX" dirty="0">
                <a:solidFill>
                  <a:schemeClr val="bg2">
                    <a:lumMod val="10000"/>
                  </a:schemeClr>
                </a:solidFill>
              </a:rPr>
            </a:br>
            <a:r>
              <a:rPr lang="es-MX" dirty="0">
                <a:solidFill>
                  <a:schemeClr val="bg2">
                    <a:lumMod val="10000"/>
                  </a:schemeClr>
                </a:solidFill>
              </a:rPr>
              <a:t>Entenderlo es muy fácil: el Índice es una escala del 1 al 10, siendo 10 el valor más alto que podemos obtener.</a:t>
            </a:r>
            <a:endParaRPr lang="es-ES" u="sng" dirty="0">
              <a:solidFill>
                <a:srgbClr val="080808"/>
              </a:solidFill>
              <a:effectLst>
                <a:outerShdw blurRad="38100" dist="38100" dir="2700000" algn="tl">
                  <a:srgbClr val="000000">
                    <a:alpha val="43137"/>
                  </a:srgbClr>
                </a:outerShdw>
              </a:effectLst>
            </a:endParaRPr>
          </a:p>
        </p:txBody>
      </p:sp>
      <p:graphicFrame>
        <p:nvGraphicFramePr>
          <p:cNvPr id="3" name="2 Diagrama"/>
          <p:cNvGraphicFramePr/>
          <p:nvPr>
            <p:extLst>
              <p:ext uri="{D42A27DB-BD31-4B8C-83A1-F6EECF244321}">
                <p14:modId xmlns:p14="http://schemas.microsoft.com/office/powerpoint/2010/main" val="4142058027"/>
              </p:ext>
            </p:extLst>
          </p:nvPr>
        </p:nvGraphicFramePr>
        <p:xfrm>
          <a:off x="395536" y="260648"/>
          <a:ext cx="8229600" cy="64807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37080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555870508"/>
              </p:ext>
            </p:extLst>
          </p:nvPr>
        </p:nvGraphicFramePr>
        <p:xfrm>
          <a:off x="467544" y="1268760"/>
          <a:ext cx="8219256" cy="5089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16189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Personalizado 5">
      <a:dk1>
        <a:srgbClr val="EC6918"/>
      </a:dk1>
      <a:lt1>
        <a:sysClr val="window" lastClr="FFFFFF"/>
      </a:lt1>
      <a:dk2>
        <a:srgbClr val="F37711"/>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232</TotalTime>
  <Words>895</Words>
  <Application>Microsoft Office PowerPoint</Application>
  <PresentationFormat>Presentación en pantalla (4:3)</PresentationFormat>
  <Paragraphs>34</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Urbano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 LA DEFINICION DE LA CALIDAD DE LA EDUCACIÓN SE CRUZAN DIVERSOS INTERESES Y CADA QUIEN JUSTIFICA DESDE SU POSTUIRA E INTERESES DICHA DEFINICIÓN</dc:title>
  <dc:creator>DORAPRENSA</dc:creator>
  <cp:lastModifiedBy>JURIDICA 2</cp:lastModifiedBy>
  <cp:revision>53</cp:revision>
  <dcterms:created xsi:type="dcterms:W3CDTF">2015-10-05T21:52:53Z</dcterms:created>
  <dcterms:modified xsi:type="dcterms:W3CDTF">2016-04-13T12:46:09Z</dcterms:modified>
</cp:coreProperties>
</file>