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8" r:id="rId3"/>
    <p:sldId id="259" r:id="rId4"/>
    <p:sldId id="266" r:id="rId5"/>
    <p:sldId id="257" r:id="rId6"/>
    <p:sldId id="258" r:id="rId7"/>
    <p:sldId id="260" r:id="rId8"/>
    <p:sldId id="261" r:id="rId9"/>
    <p:sldId id="262" r:id="rId10"/>
    <p:sldId id="263" r:id="rId11"/>
    <p:sldId id="264" r:id="rId12"/>
    <p:sldId id="270" r:id="rId13"/>
    <p:sldId id="265" r:id="rId14"/>
    <p:sldId id="272" r:id="rId15"/>
    <p:sldId id="305" r:id="rId16"/>
    <p:sldId id="273" r:id="rId17"/>
    <p:sldId id="306" r:id="rId18"/>
    <p:sldId id="307" r:id="rId19"/>
    <p:sldId id="308" r:id="rId20"/>
    <p:sldId id="309" r:id="rId21"/>
    <p:sldId id="310" r:id="rId22"/>
    <p:sldId id="311" r:id="rId23"/>
    <p:sldId id="312" r:id="rId24"/>
    <p:sldId id="313" r:id="rId25"/>
    <p:sldId id="314" r:id="rId26"/>
    <p:sldId id="315" r:id="rId27"/>
    <p:sldId id="316" r:id="rId28"/>
    <p:sldId id="276" r:id="rId29"/>
    <p:sldId id="274" r:id="rId30"/>
    <p:sldId id="275" r:id="rId31"/>
    <p:sldId id="277" r:id="rId32"/>
    <p:sldId id="278" r:id="rId33"/>
    <p:sldId id="294" r:id="rId34"/>
    <p:sldId id="280" r:id="rId35"/>
    <p:sldId id="295" r:id="rId36"/>
    <p:sldId id="296" r:id="rId37"/>
    <p:sldId id="297" r:id="rId38"/>
    <p:sldId id="299" r:id="rId39"/>
    <p:sldId id="298" r:id="rId40"/>
    <p:sldId id="300" r:id="rId41"/>
    <p:sldId id="301" r:id="rId42"/>
    <p:sldId id="302" r:id="rId43"/>
    <p:sldId id="303" r:id="rId44"/>
    <p:sldId id="281" r:id="rId45"/>
    <p:sldId id="282" r:id="rId46"/>
    <p:sldId id="283" r:id="rId47"/>
    <p:sldId id="293" r:id="rId48"/>
    <p:sldId id="284" r:id="rId49"/>
    <p:sldId id="304" r:id="rId50"/>
    <p:sldId id="286" r:id="rId51"/>
    <p:sldId id="287" r:id="rId52"/>
    <p:sldId id="289" r:id="rId53"/>
    <p:sldId id="290" r:id="rId54"/>
    <p:sldId id="292" r:id="rId5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_rels/data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image" Target="../media/image4.jpg"/><Relationship Id="rId4" Type="http://schemas.openxmlformats.org/officeDocument/2006/relationships/image" Target="../media/image7.jpg"/></Relationships>
</file>

<file path=ppt/diagrams/_rels/data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image" Target="../media/image4.jpg"/><Relationship Id="rId4" Type="http://schemas.openxmlformats.org/officeDocument/2006/relationships/image" Target="../media/image12.jpg"/></Relationships>
</file>

<file path=ppt/diagrams/_rels/data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3.jpg"/><Relationship Id="rId1" Type="http://schemas.openxmlformats.org/officeDocument/2006/relationships/image" Target="../media/image14.jpg"/><Relationship Id="rId5" Type="http://schemas.openxmlformats.org/officeDocument/2006/relationships/image" Target="../media/image15.jpg"/><Relationship Id="rId4" Type="http://schemas.openxmlformats.org/officeDocument/2006/relationships/image" Target="../media/image4.jpg"/></Relationships>
</file>

<file path=ppt/diagrams/_rels/data1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eg"/><Relationship Id="rId1" Type="http://schemas.openxmlformats.org/officeDocument/2006/relationships/image" Target="../media/image17.jpg"/><Relationship Id="rId6" Type="http://schemas.openxmlformats.org/officeDocument/2006/relationships/image" Target="../media/image22.jpg"/><Relationship Id="rId5" Type="http://schemas.openxmlformats.org/officeDocument/2006/relationships/image" Target="../media/image21.jpg"/><Relationship Id="rId4" Type="http://schemas.openxmlformats.org/officeDocument/2006/relationships/image" Target="../media/image20.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BDC29A-98B5-4A6D-BB03-76CE998307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D05D748A-4135-4E87-BE4C-7B7AB3DB3D39}">
      <dgm:prSet phldrT="[Texto]"/>
      <dgm:spPr/>
      <dgm:t>
        <a:bodyPr/>
        <a:lstStyle/>
        <a:p>
          <a:r>
            <a:rPr lang="es-CO" b="1" i="1" dirty="0" smtClean="0"/>
            <a:t>Estudio de documentación, libros, documentos web y otros.</a:t>
          </a:r>
          <a:endParaRPr lang="es-ES" dirty="0"/>
        </a:p>
      </dgm:t>
    </dgm:pt>
    <dgm:pt modelId="{13EE8607-57F4-4916-971F-A375245D2C0F}" type="parTrans" cxnId="{3BCB7EE6-627C-41AC-B926-FF6C24DEAF79}">
      <dgm:prSet/>
      <dgm:spPr/>
      <dgm:t>
        <a:bodyPr/>
        <a:lstStyle/>
        <a:p>
          <a:endParaRPr lang="es-ES"/>
        </a:p>
      </dgm:t>
    </dgm:pt>
    <dgm:pt modelId="{E0903AC5-57FE-47A3-9271-57E8CC7BCBD0}" type="sibTrans" cxnId="{3BCB7EE6-627C-41AC-B926-FF6C24DEAF79}">
      <dgm:prSet/>
      <dgm:spPr/>
      <dgm:t>
        <a:bodyPr/>
        <a:lstStyle/>
        <a:p>
          <a:endParaRPr lang="es-ES"/>
        </a:p>
      </dgm:t>
    </dgm:pt>
    <dgm:pt modelId="{D4CF2A89-8046-4C3C-B24D-0AEAECF242BD}">
      <dgm:prSet/>
      <dgm:spPr/>
      <dgm:t>
        <a:bodyPr/>
        <a:lstStyle/>
        <a:p>
          <a:r>
            <a:rPr lang="es-CO" b="1" i="1" dirty="0" smtClean="0"/>
            <a:t>Investigación.</a:t>
          </a:r>
          <a:endParaRPr lang="es-CO" b="1" dirty="0"/>
        </a:p>
      </dgm:t>
    </dgm:pt>
    <dgm:pt modelId="{4ED071F5-5885-4DA1-941A-8B17CD0E2167}" type="parTrans" cxnId="{0F89435D-2B3A-46A2-8BFB-0416478D10FC}">
      <dgm:prSet/>
      <dgm:spPr/>
      <dgm:t>
        <a:bodyPr/>
        <a:lstStyle/>
        <a:p>
          <a:endParaRPr lang="es-ES"/>
        </a:p>
      </dgm:t>
    </dgm:pt>
    <dgm:pt modelId="{77A00523-FF4D-4C30-9A69-267AF044FFED}" type="sibTrans" cxnId="{0F89435D-2B3A-46A2-8BFB-0416478D10FC}">
      <dgm:prSet/>
      <dgm:spPr/>
      <dgm:t>
        <a:bodyPr/>
        <a:lstStyle/>
        <a:p>
          <a:endParaRPr lang="es-ES"/>
        </a:p>
      </dgm:t>
    </dgm:pt>
    <dgm:pt modelId="{2C45DFFB-752D-4863-A6A3-B1C492207206}">
      <dgm:prSet/>
      <dgm:spPr/>
      <dgm:t>
        <a:bodyPr/>
        <a:lstStyle/>
        <a:p>
          <a:r>
            <a:rPr lang="es-CO" b="1" dirty="0" smtClean="0"/>
            <a:t>Seminarios  y debates internos: Encuentros 1278, CEID, JN y CE</a:t>
          </a:r>
          <a:endParaRPr lang="es-CO" b="1" dirty="0"/>
        </a:p>
      </dgm:t>
    </dgm:pt>
    <dgm:pt modelId="{AD286427-A19E-45A9-8501-4BD6ABC2B9AF}" type="parTrans" cxnId="{6DDE331A-BE5E-4EE8-9492-F12AD988D644}">
      <dgm:prSet/>
      <dgm:spPr/>
      <dgm:t>
        <a:bodyPr/>
        <a:lstStyle/>
        <a:p>
          <a:endParaRPr lang="es-ES"/>
        </a:p>
      </dgm:t>
    </dgm:pt>
    <dgm:pt modelId="{E5BAF2E4-BB94-4F75-865E-2D1D6E31AC6B}" type="sibTrans" cxnId="{6DDE331A-BE5E-4EE8-9492-F12AD988D644}">
      <dgm:prSet/>
      <dgm:spPr/>
      <dgm:t>
        <a:bodyPr/>
        <a:lstStyle/>
        <a:p>
          <a:endParaRPr lang="es-ES"/>
        </a:p>
      </dgm:t>
    </dgm:pt>
    <dgm:pt modelId="{64F889EF-D66B-4D58-ADEF-D53CAD60B003}">
      <dgm:prSet/>
      <dgm:spPr/>
      <dgm:t>
        <a:bodyPr/>
        <a:lstStyle/>
        <a:p>
          <a:r>
            <a:rPr lang="es-CO" b="1" i="1" dirty="0" smtClean="0"/>
            <a:t>Seminarios con académicos y facultades de educación.</a:t>
          </a:r>
          <a:endParaRPr lang="es-CO" b="1" dirty="0"/>
        </a:p>
      </dgm:t>
    </dgm:pt>
    <dgm:pt modelId="{A6D85C8F-8291-47AC-B300-444828915A36}" type="parTrans" cxnId="{AA7A8C76-FFF9-4278-9849-F4B76C141207}">
      <dgm:prSet/>
      <dgm:spPr/>
      <dgm:t>
        <a:bodyPr/>
        <a:lstStyle/>
        <a:p>
          <a:endParaRPr lang="es-ES"/>
        </a:p>
      </dgm:t>
    </dgm:pt>
    <dgm:pt modelId="{2D244646-5589-4A0D-B667-768B4BC06BFF}" type="sibTrans" cxnId="{AA7A8C76-FFF9-4278-9849-F4B76C141207}">
      <dgm:prSet/>
      <dgm:spPr/>
      <dgm:t>
        <a:bodyPr/>
        <a:lstStyle/>
        <a:p>
          <a:endParaRPr lang="es-ES"/>
        </a:p>
      </dgm:t>
    </dgm:pt>
    <dgm:pt modelId="{9EB466EF-5084-437E-809E-196CE1416342}">
      <dgm:prSet/>
      <dgm:spPr/>
      <dgm:t>
        <a:bodyPr/>
        <a:lstStyle/>
        <a:p>
          <a:r>
            <a:rPr lang="es-CO" b="1" i="1" dirty="0" smtClean="0"/>
            <a:t>Seminario con escuelas normales superiores</a:t>
          </a:r>
          <a:endParaRPr lang="es-CO" b="1" dirty="0"/>
        </a:p>
      </dgm:t>
    </dgm:pt>
    <dgm:pt modelId="{44D92882-3FA0-4EB6-8F17-6D1B8135D8FF}" type="parTrans" cxnId="{D20A5FB0-9F68-4428-B39B-A493AB421215}">
      <dgm:prSet/>
      <dgm:spPr/>
      <dgm:t>
        <a:bodyPr/>
        <a:lstStyle/>
        <a:p>
          <a:endParaRPr lang="es-ES"/>
        </a:p>
      </dgm:t>
    </dgm:pt>
    <dgm:pt modelId="{75F73922-4A9B-4F8D-96B3-4B2DF89189C4}" type="sibTrans" cxnId="{D20A5FB0-9F68-4428-B39B-A493AB421215}">
      <dgm:prSet/>
      <dgm:spPr/>
      <dgm:t>
        <a:bodyPr/>
        <a:lstStyle/>
        <a:p>
          <a:endParaRPr lang="es-ES"/>
        </a:p>
      </dgm:t>
    </dgm:pt>
    <dgm:pt modelId="{1311564F-0490-4795-8CE7-83B1C7DF2C71}">
      <dgm:prSet/>
      <dgm:spPr/>
      <dgm:t>
        <a:bodyPr/>
        <a:lstStyle/>
        <a:p>
          <a:r>
            <a:rPr lang="es-CO" b="1" i="1" dirty="0" smtClean="0"/>
            <a:t>Reuniones con universidades.</a:t>
          </a:r>
          <a:endParaRPr lang="es-CO" b="1" dirty="0"/>
        </a:p>
      </dgm:t>
    </dgm:pt>
    <dgm:pt modelId="{0A205C77-CE06-4F2A-99A2-29836C877A14}" type="parTrans" cxnId="{2E619C15-5D16-49D0-A4F6-0DAF62D9B2A9}">
      <dgm:prSet/>
      <dgm:spPr/>
      <dgm:t>
        <a:bodyPr/>
        <a:lstStyle/>
        <a:p>
          <a:endParaRPr lang="es-ES"/>
        </a:p>
      </dgm:t>
    </dgm:pt>
    <dgm:pt modelId="{8B53CE22-A4BF-40AF-8B1C-FE3246117C83}" type="sibTrans" cxnId="{2E619C15-5D16-49D0-A4F6-0DAF62D9B2A9}">
      <dgm:prSet/>
      <dgm:spPr/>
      <dgm:t>
        <a:bodyPr/>
        <a:lstStyle/>
        <a:p>
          <a:endParaRPr lang="es-ES"/>
        </a:p>
      </dgm:t>
    </dgm:pt>
    <dgm:pt modelId="{9C76AB35-97DD-47CE-A1A8-B1A7AE273AC2}">
      <dgm:prSet/>
      <dgm:spPr/>
      <dgm:t>
        <a:bodyPr/>
        <a:lstStyle/>
        <a:p>
          <a:r>
            <a:rPr lang="es-CO" b="1" i="1" dirty="0" smtClean="0"/>
            <a:t>Reuniones diarias de escritura y reelaboración de la propuesta</a:t>
          </a:r>
          <a:r>
            <a:rPr lang="es-CO" b="1" dirty="0" smtClean="0"/>
            <a:t>.</a:t>
          </a:r>
          <a:endParaRPr lang="es-CO" b="1" dirty="0"/>
        </a:p>
      </dgm:t>
    </dgm:pt>
    <dgm:pt modelId="{17AFCF32-9877-4A21-ACF6-392026F3E3C2}" type="parTrans" cxnId="{0017A845-2CA1-4E44-9DCF-27D35B195D19}">
      <dgm:prSet/>
      <dgm:spPr/>
      <dgm:t>
        <a:bodyPr/>
        <a:lstStyle/>
        <a:p>
          <a:endParaRPr lang="es-ES"/>
        </a:p>
      </dgm:t>
    </dgm:pt>
    <dgm:pt modelId="{3B8924A2-456B-4BCB-913F-D120944EAF76}" type="sibTrans" cxnId="{0017A845-2CA1-4E44-9DCF-27D35B195D19}">
      <dgm:prSet/>
      <dgm:spPr/>
      <dgm:t>
        <a:bodyPr/>
        <a:lstStyle/>
        <a:p>
          <a:endParaRPr lang="es-ES"/>
        </a:p>
      </dgm:t>
    </dgm:pt>
    <dgm:pt modelId="{FCEF3FF1-B7BC-4E41-9AA3-A43E4673B760}">
      <dgm:prSet/>
      <dgm:spPr>
        <a:solidFill>
          <a:schemeClr val="accent2"/>
        </a:solidFill>
      </dgm:spPr>
      <dgm:t>
        <a:bodyPr/>
        <a:lstStyle/>
        <a:p>
          <a:r>
            <a:rPr lang="es-CO" b="1" dirty="0" smtClean="0"/>
            <a:t>COMISION ESPECIAL: mesa de debate y dialogo </a:t>
          </a:r>
          <a:endParaRPr lang="es-CO" b="1" dirty="0"/>
        </a:p>
      </dgm:t>
    </dgm:pt>
    <dgm:pt modelId="{9F5E58FC-6BE1-4B4B-88D3-ABC9AF7637F8}" type="parTrans" cxnId="{EB74D734-B20B-4095-AAA7-08C110BF21A9}">
      <dgm:prSet/>
      <dgm:spPr/>
      <dgm:t>
        <a:bodyPr/>
        <a:lstStyle/>
        <a:p>
          <a:endParaRPr lang="es-ES"/>
        </a:p>
      </dgm:t>
    </dgm:pt>
    <dgm:pt modelId="{6D38EEDE-5BC1-4B0C-9D17-884B2AD1F356}" type="sibTrans" cxnId="{EB74D734-B20B-4095-AAA7-08C110BF21A9}">
      <dgm:prSet/>
      <dgm:spPr/>
      <dgm:t>
        <a:bodyPr/>
        <a:lstStyle/>
        <a:p>
          <a:endParaRPr lang="es-ES"/>
        </a:p>
      </dgm:t>
    </dgm:pt>
    <dgm:pt modelId="{A70C597F-B1B4-4A28-ABF5-B23000AD852F}" type="pres">
      <dgm:prSet presAssocID="{25BDC29A-98B5-4A6D-BB03-76CE99830710}" presName="linear" presStyleCnt="0">
        <dgm:presLayoutVars>
          <dgm:animLvl val="lvl"/>
          <dgm:resizeHandles val="exact"/>
        </dgm:presLayoutVars>
      </dgm:prSet>
      <dgm:spPr/>
      <dgm:t>
        <a:bodyPr/>
        <a:lstStyle/>
        <a:p>
          <a:endParaRPr lang="es-ES"/>
        </a:p>
      </dgm:t>
    </dgm:pt>
    <dgm:pt modelId="{A813F495-8E68-4E71-9C11-3B0E1FCDFB22}" type="pres">
      <dgm:prSet presAssocID="{D05D748A-4135-4E87-BE4C-7B7AB3DB3D39}" presName="parentText" presStyleLbl="node1" presStyleIdx="0" presStyleCnt="8" custLinFactY="111600" custLinFactNeighborX="126" custLinFactNeighborY="200000">
        <dgm:presLayoutVars>
          <dgm:chMax val="0"/>
          <dgm:bulletEnabled val="1"/>
        </dgm:presLayoutVars>
      </dgm:prSet>
      <dgm:spPr/>
      <dgm:t>
        <a:bodyPr/>
        <a:lstStyle/>
        <a:p>
          <a:endParaRPr lang="es-ES"/>
        </a:p>
      </dgm:t>
    </dgm:pt>
    <dgm:pt modelId="{98A45BD8-04FA-48AD-8A00-C24745C56B5B}" type="pres">
      <dgm:prSet presAssocID="{E0903AC5-57FE-47A3-9271-57E8CC7BCBD0}" presName="spacer" presStyleCnt="0"/>
      <dgm:spPr/>
    </dgm:pt>
    <dgm:pt modelId="{B24CC53E-C790-42EF-9440-55D80E9F2F17}" type="pres">
      <dgm:prSet presAssocID="{D4CF2A89-8046-4C3C-B24D-0AEAECF242BD}" presName="parentText" presStyleLbl="node1" presStyleIdx="1" presStyleCnt="8" custLinFactY="102139" custLinFactNeighborX="0" custLinFactNeighborY="200000">
        <dgm:presLayoutVars>
          <dgm:chMax val="0"/>
          <dgm:bulletEnabled val="1"/>
        </dgm:presLayoutVars>
      </dgm:prSet>
      <dgm:spPr/>
      <dgm:t>
        <a:bodyPr/>
        <a:lstStyle/>
        <a:p>
          <a:endParaRPr lang="es-ES"/>
        </a:p>
      </dgm:t>
    </dgm:pt>
    <dgm:pt modelId="{221794B6-0AFC-4C3C-BA35-908E34E6A027}" type="pres">
      <dgm:prSet presAssocID="{77A00523-FF4D-4C30-9A69-267AF044FFED}" presName="spacer" presStyleCnt="0"/>
      <dgm:spPr/>
    </dgm:pt>
    <dgm:pt modelId="{62743AF4-15C3-417C-B8F8-FA19756BD792}" type="pres">
      <dgm:prSet presAssocID="{2C45DFFB-752D-4863-A6A3-B1C492207206}" presName="parentText" presStyleLbl="node1" presStyleIdx="2" presStyleCnt="8" custLinFactY="-155034" custLinFactNeighborX="126" custLinFactNeighborY="-200000">
        <dgm:presLayoutVars>
          <dgm:chMax val="0"/>
          <dgm:bulletEnabled val="1"/>
        </dgm:presLayoutVars>
      </dgm:prSet>
      <dgm:spPr/>
      <dgm:t>
        <a:bodyPr/>
        <a:lstStyle/>
        <a:p>
          <a:endParaRPr lang="es-ES"/>
        </a:p>
      </dgm:t>
    </dgm:pt>
    <dgm:pt modelId="{7C8D01A6-2355-4B7D-99F8-C424FF4CF0ED}" type="pres">
      <dgm:prSet presAssocID="{E5BAF2E4-BB94-4F75-865E-2D1D6E31AC6B}" presName="spacer" presStyleCnt="0"/>
      <dgm:spPr/>
    </dgm:pt>
    <dgm:pt modelId="{0F384D64-AA23-46BC-AFF7-9CF6F34E8862}" type="pres">
      <dgm:prSet presAssocID="{64F889EF-D66B-4D58-ADEF-D53CAD60B003}" presName="parentText" presStyleLbl="node1" presStyleIdx="3" presStyleCnt="8">
        <dgm:presLayoutVars>
          <dgm:chMax val="0"/>
          <dgm:bulletEnabled val="1"/>
        </dgm:presLayoutVars>
      </dgm:prSet>
      <dgm:spPr/>
      <dgm:t>
        <a:bodyPr/>
        <a:lstStyle/>
        <a:p>
          <a:endParaRPr lang="es-ES"/>
        </a:p>
      </dgm:t>
    </dgm:pt>
    <dgm:pt modelId="{6466BE14-B23A-4B9E-8125-B68B29E6B945}" type="pres">
      <dgm:prSet presAssocID="{2D244646-5589-4A0D-B667-768B4BC06BFF}" presName="spacer" presStyleCnt="0"/>
      <dgm:spPr/>
    </dgm:pt>
    <dgm:pt modelId="{9B061503-6AB4-458B-B19B-BE6AD3409600}" type="pres">
      <dgm:prSet presAssocID="{9EB466EF-5084-437E-809E-196CE1416342}" presName="parentText" presStyleLbl="node1" presStyleIdx="4" presStyleCnt="8">
        <dgm:presLayoutVars>
          <dgm:chMax val="0"/>
          <dgm:bulletEnabled val="1"/>
        </dgm:presLayoutVars>
      </dgm:prSet>
      <dgm:spPr/>
      <dgm:t>
        <a:bodyPr/>
        <a:lstStyle/>
        <a:p>
          <a:endParaRPr lang="es-ES"/>
        </a:p>
      </dgm:t>
    </dgm:pt>
    <dgm:pt modelId="{FC4D8E63-7DE8-4E98-87B5-6BFA65B4D7ED}" type="pres">
      <dgm:prSet presAssocID="{75F73922-4A9B-4F8D-96B3-4B2DF89189C4}" presName="spacer" presStyleCnt="0"/>
      <dgm:spPr/>
    </dgm:pt>
    <dgm:pt modelId="{E3B80541-CA46-41D0-A0E2-3011FC590278}" type="pres">
      <dgm:prSet presAssocID="{1311564F-0490-4795-8CE7-83B1C7DF2C71}" presName="parentText" presStyleLbl="node1" presStyleIdx="5" presStyleCnt="8">
        <dgm:presLayoutVars>
          <dgm:chMax val="0"/>
          <dgm:bulletEnabled val="1"/>
        </dgm:presLayoutVars>
      </dgm:prSet>
      <dgm:spPr/>
      <dgm:t>
        <a:bodyPr/>
        <a:lstStyle/>
        <a:p>
          <a:endParaRPr lang="es-ES"/>
        </a:p>
      </dgm:t>
    </dgm:pt>
    <dgm:pt modelId="{0552E823-A7D8-48FF-B834-799D53FD5FF0}" type="pres">
      <dgm:prSet presAssocID="{8B53CE22-A4BF-40AF-8B1C-FE3246117C83}" presName="spacer" presStyleCnt="0"/>
      <dgm:spPr/>
    </dgm:pt>
    <dgm:pt modelId="{D26B5D54-61B2-4F13-8321-C86C0288E1F7}" type="pres">
      <dgm:prSet presAssocID="{9C76AB35-97DD-47CE-A1A8-B1A7AE273AC2}" presName="parentText" presStyleLbl="node1" presStyleIdx="6" presStyleCnt="8">
        <dgm:presLayoutVars>
          <dgm:chMax val="0"/>
          <dgm:bulletEnabled val="1"/>
        </dgm:presLayoutVars>
      </dgm:prSet>
      <dgm:spPr/>
      <dgm:t>
        <a:bodyPr/>
        <a:lstStyle/>
        <a:p>
          <a:endParaRPr lang="es-ES"/>
        </a:p>
      </dgm:t>
    </dgm:pt>
    <dgm:pt modelId="{19E6E744-50A0-484B-A2BA-2E6DB0CA408C}" type="pres">
      <dgm:prSet presAssocID="{3B8924A2-456B-4BCB-913F-D120944EAF76}" presName="spacer" presStyleCnt="0"/>
      <dgm:spPr/>
    </dgm:pt>
    <dgm:pt modelId="{21FDCF2E-45C5-4C01-8D15-C4B148949FC7}" type="pres">
      <dgm:prSet presAssocID="{FCEF3FF1-B7BC-4E41-9AA3-A43E4673B760}" presName="parentText" presStyleLbl="node1" presStyleIdx="7" presStyleCnt="8">
        <dgm:presLayoutVars>
          <dgm:chMax val="0"/>
          <dgm:bulletEnabled val="1"/>
        </dgm:presLayoutVars>
      </dgm:prSet>
      <dgm:spPr/>
      <dgm:t>
        <a:bodyPr/>
        <a:lstStyle/>
        <a:p>
          <a:endParaRPr lang="es-ES"/>
        </a:p>
      </dgm:t>
    </dgm:pt>
  </dgm:ptLst>
  <dgm:cxnLst>
    <dgm:cxn modelId="{0F89435D-2B3A-46A2-8BFB-0416478D10FC}" srcId="{25BDC29A-98B5-4A6D-BB03-76CE99830710}" destId="{D4CF2A89-8046-4C3C-B24D-0AEAECF242BD}" srcOrd="1" destOrd="0" parTransId="{4ED071F5-5885-4DA1-941A-8B17CD0E2167}" sibTransId="{77A00523-FF4D-4C30-9A69-267AF044FFED}"/>
    <dgm:cxn modelId="{413C2C47-C479-45C6-A8EB-075FBB3C5ADC}" type="presOf" srcId="{1311564F-0490-4795-8CE7-83B1C7DF2C71}" destId="{E3B80541-CA46-41D0-A0E2-3011FC590278}" srcOrd="0" destOrd="0" presId="urn:microsoft.com/office/officeart/2005/8/layout/vList2"/>
    <dgm:cxn modelId="{A1AD89BB-C8D5-4DFA-8CFB-6C873C87A105}" type="presOf" srcId="{64F889EF-D66B-4D58-ADEF-D53CAD60B003}" destId="{0F384D64-AA23-46BC-AFF7-9CF6F34E8862}" srcOrd="0" destOrd="0" presId="urn:microsoft.com/office/officeart/2005/8/layout/vList2"/>
    <dgm:cxn modelId="{6CB5678A-2E49-4C43-82A6-718105E5D94C}" type="presOf" srcId="{9C76AB35-97DD-47CE-A1A8-B1A7AE273AC2}" destId="{D26B5D54-61B2-4F13-8321-C86C0288E1F7}" srcOrd="0" destOrd="0" presId="urn:microsoft.com/office/officeart/2005/8/layout/vList2"/>
    <dgm:cxn modelId="{D23F416A-8027-48B1-98EB-8E21B8822DE3}" type="presOf" srcId="{9EB466EF-5084-437E-809E-196CE1416342}" destId="{9B061503-6AB4-458B-B19B-BE6AD3409600}" srcOrd="0" destOrd="0" presId="urn:microsoft.com/office/officeart/2005/8/layout/vList2"/>
    <dgm:cxn modelId="{F0EA038E-A43A-4AD1-B101-751C689DFA35}" type="presOf" srcId="{D4CF2A89-8046-4C3C-B24D-0AEAECF242BD}" destId="{B24CC53E-C790-42EF-9440-55D80E9F2F17}" srcOrd="0" destOrd="0" presId="urn:microsoft.com/office/officeart/2005/8/layout/vList2"/>
    <dgm:cxn modelId="{EB74D734-B20B-4095-AAA7-08C110BF21A9}" srcId="{25BDC29A-98B5-4A6D-BB03-76CE99830710}" destId="{FCEF3FF1-B7BC-4E41-9AA3-A43E4673B760}" srcOrd="7" destOrd="0" parTransId="{9F5E58FC-6BE1-4B4B-88D3-ABC9AF7637F8}" sibTransId="{6D38EEDE-5BC1-4B0C-9D17-884B2AD1F356}"/>
    <dgm:cxn modelId="{3BCB7EE6-627C-41AC-B926-FF6C24DEAF79}" srcId="{25BDC29A-98B5-4A6D-BB03-76CE99830710}" destId="{D05D748A-4135-4E87-BE4C-7B7AB3DB3D39}" srcOrd="0" destOrd="0" parTransId="{13EE8607-57F4-4916-971F-A375245D2C0F}" sibTransId="{E0903AC5-57FE-47A3-9271-57E8CC7BCBD0}"/>
    <dgm:cxn modelId="{D20A5FB0-9F68-4428-B39B-A493AB421215}" srcId="{25BDC29A-98B5-4A6D-BB03-76CE99830710}" destId="{9EB466EF-5084-437E-809E-196CE1416342}" srcOrd="4" destOrd="0" parTransId="{44D92882-3FA0-4EB6-8F17-6D1B8135D8FF}" sibTransId="{75F73922-4A9B-4F8D-96B3-4B2DF89189C4}"/>
    <dgm:cxn modelId="{6DDE331A-BE5E-4EE8-9492-F12AD988D644}" srcId="{25BDC29A-98B5-4A6D-BB03-76CE99830710}" destId="{2C45DFFB-752D-4863-A6A3-B1C492207206}" srcOrd="2" destOrd="0" parTransId="{AD286427-A19E-45A9-8501-4BD6ABC2B9AF}" sibTransId="{E5BAF2E4-BB94-4F75-865E-2D1D6E31AC6B}"/>
    <dgm:cxn modelId="{2E619C15-5D16-49D0-A4F6-0DAF62D9B2A9}" srcId="{25BDC29A-98B5-4A6D-BB03-76CE99830710}" destId="{1311564F-0490-4795-8CE7-83B1C7DF2C71}" srcOrd="5" destOrd="0" parTransId="{0A205C77-CE06-4F2A-99A2-29836C877A14}" sibTransId="{8B53CE22-A4BF-40AF-8B1C-FE3246117C83}"/>
    <dgm:cxn modelId="{D58726C3-766B-498D-B9D9-5BB15964E2FC}" type="presOf" srcId="{25BDC29A-98B5-4A6D-BB03-76CE99830710}" destId="{A70C597F-B1B4-4A28-ABF5-B23000AD852F}" srcOrd="0" destOrd="0" presId="urn:microsoft.com/office/officeart/2005/8/layout/vList2"/>
    <dgm:cxn modelId="{8BC5FEDB-406F-4819-8189-56A61EB190CF}" type="presOf" srcId="{2C45DFFB-752D-4863-A6A3-B1C492207206}" destId="{62743AF4-15C3-417C-B8F8-FA19756BD792}" srcOrd="0" destOrd="0" presId="urn:microsoft.com/office/officeart/2005/8/layout/vList2"/>
    <dgm:cxn modelId="{0ABC5183-4DB4-4408-A3F0-FDBAD6175969}" type="presOf" srcId="{FCEF3FF1-B7BC-4E41-9AA3-A43E4673B760}" destId="{21FDCF2E-45C5-4C01-8D15-C4B148949FC7}" srcOrd="0" destOrd="0" presId="urn:microsoft.com/office/officeart/2005/8/layout/vList2"/>
    <dgm:cxn modelId="{0017A845-2CA1-4E44-9DCF-27D35B195D19}" srcId="{25BDC29A-98B5-4A6D-BB03-76CE99830710}" destId="{9C76AB35-97DD-47CE-A1A8-B1A7AE273AC2}" srcOrd="6" destOrd="0" parTransId="{17AFCF32-9877-4A21-ACF6-392026F3E3C2}" sibTransId="{3B8924A2-456B-4BCB-913F-D120944EAF76}"/>
    <dgm:cxn modelId="{AA7A8C76-FFF9-4278-9849-F4B76C141207}" srcId="{25BDC29A-98B5-4A6D-BB03-76CE99830710}" destId="{64F889EF-D66B-4D58-ADEF-D53CAD60B003}" srcOrd="3" destOrd="0" parTransId="{A6D85C8F-8291-47AC-B300-444828915A36}" sibTransId="{2D244646-5589-4A0D-B667-768B4BC06BFF}"/>
    <dgm:cxn modelId="{F0A4265C-6EE2-4BA5-9554-B6F6A1ED3A1D}" type="presOf" srcId="{D05D748A-4135-4E87-BE4C-7B7AB3DB3D39}" destId="{A813F495-8E68-4E71-9C11-3B0E1FCDFB22}" srcOrd="0" destOrd="0" presId="urn:microsoft.com/office/officeart/2005/8/layout/vList2"/>
    <dgm:cxn modelId="{62E9DC10-99A4-4427-9578-95007BB06BEF}" type="presParOf" srcId="{A70C597F-B1B4-4A28-ABF5-B23000AD852F}" destId="{A813F495-8E68-4E71-9C11-3B0E1FCDFB22}" srcOrd="0" destOrd="0" presId="urn:microsoft.com/office/officeart/2005/8/layout/vList2"/>
    <dgm:cxn modelId="{35A487FC-ECE9-4471-B252-DB219EA87D86}" type="presParOf" srcId="{A70C597F-B1B4-4A28-ABF5-B23000AD852F}" destId="{98A45BD8-04FA-48AD-8A00-C24745C56B5B}" srcOrd="1" destOrd="0" presId="urn:microsoft.com/office/officeart/2005/8/layout/vList2"/>
    <dgm:cxn modelId="{EFF345A6-C52A-4154-8646-2B718D9D6B33}" type="presParOf" srcId="{A70C597F-B1B4-4A28-ABF5-B23000AD852F}" destId="{B24CC53E-C790-42EF-9440-55D80E9F2F17}" srcOrd="2" destOrd="0" presId="urn:microsoft.com/office/officeart/2005/8/layout/vList2"/>
    <dgm:cxn modelId="{3E30E4D2-9813-4205-AEED-59AD8DA7D8C9}" type="presParOf" srcId="{A70C597F-B1B4-4A28-ABF5-B23000AD852F}" destId="{221794B6-0AFC-4C3C-BA35-908E34E6A027}" srcOrd="3" destOrd="0" presId="urn:microsoft.com/office/officeart/2005/8/layout/vList2"/>
    <dgm:cxn modelId="{F44B0E08-3869-4213-A467-B9F17DD642A0}" type="presParOf" srcId="{A70C597F-B1B4-4A28-ABF5-B23000AD852F}" destId="{62743AF4-15C3-417C-B8F8-FA19756BD792}" srcOrd="4" destOrd="0" presId="urn:microsoft.com/office/officeart/2005/8/layout/vList2"/>
    <dgm:cxn modelId="{D38D903F-48E3-4916-9CB0-995AFB7F9861}" type="presParOf" srcId="{A70C597F-B1B4-4A28-ABF5-B23000AD852F}" destId="{7C8D01A6-2355-4B7D-99F8-C424FF4CF0ED}" srcOrd="5" destOrd="0" presId="urn:microsoft.com/office/officeart/2005/8/layout/vList2"/>
    <dgm:cxn modelId="{C1696B8A-0190-4815-A104-596D406C98FA}" type="presParOf" srcId="{A70C597F-B1B4-4A28-ABF5-B23000AD852F}" destId="{0F384D64-AA23-46BC-AFF7-9CF6F34E8862}" srcOrd="6" destOrd="0" presId="urn:microsoft.com/office/officeart/2005/8/layout/vList2"/>
    <dgm:cxn modelId="{BBCCDF04-0760-4828-8C41-9F4DD1F01681}" type="presParOf" srcId="{A70C597F-B1B4-4A28-ABF5-B23000AD852F}" destId="{6466BE14-B23A-4B9E-8125-B68B29E6B945}" srcOrd="7" destOrd="0" presId="urn:microsoft.com/office/officeart/2005/8/layout/vList2"/>
    <dgm:cxn modelId="{684066EE-92B5-4CF1-8CCA-4059E36A9039}" type="presParOf" srcId="{A70C597F-B1B4-4A28-ABF5-B23000AD852F}" destId="{9B061503-6AB4-458B-B19B-BE6AD3409600}" srcOrd="8" destOrd="0" presId="urn:microsoft.com/office/officeart/2005/8/layout/vList2"/>
    <dgm:cxn modelId="{1C01B263-CF0C-4B1C-ABB6-B50B26461E75}" type="presParOf" srcId="{A70C597F-B1B4-4A28-ABF5-B23000AD852F}" destId="{FC4D8E63-7DE8-4E98-87B5-6BFA65B4D7ED}" srcOrd="9" destOrd="0" presId="urn:microsoft.com/office/officeart/2005/8/layout/vList2"/>
    <dgm:cxn modelId="{D488FC00-B940-40FC-A5FA-17B148E5DFF1}" type="presParOf" srcId="{A70C597F-B1B4-4A28-ABF5-B23000AD852F}" destId="{E3B80541-CA46-41D0-A0E2-3011FC590278}" srcOrd="10" destOrd="0" presId="urn:microsoft.com/office/officeart/2005/8/layout/vList2"/>
    <dgm:cxn modelId="{C9C6CCAE-3AC0-4DB9-B2A4-9DA626C4309D}" type="presParOf" srcId="{A70C597F-B1B4-4A28-ABF5-B23000AD852F}" destId="{0552E823-A7D8-48FF-B834-799D53FD5FF0}" srcOrd="11" destOrd="0" presId="urn:microsoft.com/office/officeart/2005/8/layout/vList2"/>
    <dgm:cxn modelId="{5196335F-4E55-4D45-B612-9874B38C62F9}" type="presParOf" srcId="{A70C597F-B1B4-4A28-ABF5-B23000AD852F}" destId="{D26B5D54-61B2-4F13-8321-C86C0288E1F7}" srcOrd="12" destOrd="0" presId="urn:microsoft.com/office/officeart/2005/8/layout/vList2"/>
    <dgm:cxn modelId="{AE9B343F-F4B7-4BB9-AFDA-C9331244935E}" type="presParOf" srcId="{A70C597F-B1B4-4A28-ABF5-B23000AD852F}" destId="{19E6E744-50A0-484B-A2BA-2E6DB0CA408C}" srcOrd="13" destOrd="0" presId="urn:microsoft.com/office/officeart/2005/8/layout/vList2"/>
    <dgm:cxn modelId="{02034DBE-2D5A-48DA-8082-CDA542AE1348}" type="presParOf" srcId="{A70C597F-B1B4-4A28-ABF5-B23000AD852F}" destId="{21FDCF2E-45C5-4C01-8D15-C4B148949FC7}"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8255C84-B02C-4699-B303-CB0C32936C43}" type="doc">
      <dgm:prSet loTypeId="urn:microsoft.com/office/officeart/2005/8/layout/vList3" loCatId="list" qsTypeId="urn:microsoft.com/office/officeart/2005/8/quickstyle/simple1" qsCatId="simple" csTypeId="urn:microsoft.com/office/officeart/2005/8/colors/accent1_2" csCatId="accent1" phldr="1"/>
      <dgm:spPr/>
    </dgm:pt>
    <dgm:pt modelId="{BB4ED611-770C-4617-80D3-FCEAF829ECB5}">
      <dgm:prSet phldrT="[Texto]"/>
      <dgm:spPr/>
      <dgm:t>
        <a:bodyPr/>
        <a:lstStyle/>
        <a:p>
          <a:r>
            <a:rPr lang="es-ES_tradnl" dirty="0" smtClean="0"/>
            <a:t>Una oportunidad para la formación y valoración de la labor docente</a:t>
          </a:r>
          <a:endParaRPr lang="es-ES" dirty="0"/>
        </a:p>
      </dgm:t>
    </dgm:pt>
    <dgm:pt modelId="{333CAC00-E7D8-4EE1-A9DA-9762823FC80F}" type="parTrans" cxnId="{0BE8FB37-F716-495C-BED6-AD75E32EE436}">
      <dgm:prSet/>
      <dgm:spPr/>
      <dgm:t>
        <a:bodyPr/>
        <a:lstStyle/>
        <a:p>
          <a:endParaRPr lang="es-ES"/>
        </a:p>
      </dgm:t>
    </dgm:pt>
    <dgm:pt modelId="{3555598D-29AC-4128-A732-F6BBB03C0611}" type="sibTrans" cxnId="{0BE8FB37-F716-495C-BED6-AD75E32EE436}">
      <dgm:prSet/>
      <dgm:spPr/>
      <dgm:t>
        <a:bodyPr/>
        <a:lstStyle/>
        <a:p>
          <a:endParaRPr lang="es-ES"/>
        </a:p>
      </dgm:t>
    </dgm:pt>
    <dgm:pt modelId="{DEEB9441-C113-4780-A710-33BE11635A6F}">
      <dgm:prSet phldrT="[Texto]"/>
      <dgm:spPr/>
      <dgm:t>
        <a:bodyPr/>
        <a:lstStyle/>
        <a:p>
          <a:r>
            <a:rPr lang="es-ES_tradnl" dirty="0" smtClean="0"/>
            <a:t>pretende ubicar y contextualizar situaciones vivenciales, construcciones de sentido, experiencias dialógicas, de comunicación, de reconocimiento de la diferencia, así como las problemáticas que las acompañan.</a:t>
          </a:r>
          <a:endParaRPr lang="es-ES" dirty="0"/>
        </a:p>
      </dgm:t>
    </dgm:pt>
    <dgm:pt modelId="{F50A07FB-7EC5-4674-AE72-34530C9A703C}" type="parTrans" cxnId="{3760CB6F-36A4-40B7-92D6-E54E4167D0DD}">
      <dgm:prSet/>
      <dgm:spPr/>
      <dgm:t>
        <a:bodyPr/>
        <a:lstStyle/>
        <a:p>
          <a:endParaRPr lang="es-ES"/>
        </a:p>
      </dgm:t>
    </dgm:pt>
    <dgm:pt modelId="{83F229C7-2B63-44CF-AC39-82039B603F59}" type="sibTrans" cxnId="{3760CB6F-36A4-40B7-92D6-E54E4167D0DD}">
      <dgm:prSet/>
      <dgm:spPr/>
      <dgm:t>
        <a:bodyPr/>
        <a:lstStyle/>
        <a:p>
          <a:endParaRPr lang="es-ES"/>
        </a:p>
      </dgm:t>
    </dgm:pt>
    <dgm:pt modelId="{2FB42CE5-B016-4C03-961F-06E510330904}">
      <dgm:prSet phldrT="[Texto]"/>
      <dgm:spPr/>
      <dgm:t>
        <a:bodyPr/>
        <a:lstStyle/>
        <a:p>
          <a:r>
            <a:rPr lang="es-ES_tradnl" dirty="0" smtClean="0"/>
            <a:t>mostrarían la disposición del maestro a realizar, cuestionar y cualificar el sentido de su práctica educativa y pedagógica y su interacción con los estudiantes y otros agentes educativos</a:t>
          </a:r>
          <a:endParaRPr lang="es-ES" dirty="0"/>
        </a:p>
      </dgm:t>
    </dgm:pt>
    <dgm:pt modelId="{043D571C-308C-4FD0-B4A5-635136F4CBFB}" type="parTrans" cxnId="{EB16B862-50B6-4F4F-88E2-0851937567AE}">
      <dgm:prSet/>
      <dgm:spPr/>
      <dgm:t>
        <a:bodyPr/>
        <a:lstStyle/>
        <a:p>
          <a:endParaRPr lang="es-ES"/>
        </a:p>
      </dgm:t>
    </dgm:pt>
    <dgm:pt modelId="{9DB3D632-C75D-4366-8183-5FE100BAA36F}" type="sibTrans" cxnId="{EB16B862-50B6-4F4F-88E2-0851937567AE}">
      <dgm:prSet/>
      <dgm:spPr/>
      <dgm:t>
        <a:bodyPr/>
        <a:lstStyle/>
        <a:p>
          <a:endParaRPr lang="es-ES"/>
        </a:p>
      </dgm:t>
    </dgm:pt>
    <dgm:pt modelId="{5BABBBD4-2ECF-4869-ADAC-B5711FB934F6}">
      <dgm:prSet phldrT="[Texto]"/>
      <dgm:spPr/>
      <dgm:t>
        <a:bodyPr/>
        <a:lstStyle/>
        <a:p>
          <a:r>
            <a:rPr lang="es-ES_tradnl" smtClean="0"/>
            <a:t>La información y retroalimentación que ofrece la evaluación de educadores debe llevar a un proceso de formación y será instituida en el Sistema Colombiano de Formación de Educadores.</a:t>
          </a:r>
          <a:endParaRPr lang="es-ES" dirty="0"/>
        </a:p>
      </dgm:t>
    </dgm:pt>
    <dgm:pt modelId="{4E6DE3E8-28A5-407F-876A-9679B6FF8734}" type="parTrans" cxnId="{7B8B93DE-5ED5-4DF9-A3C8-7E5EDFE237BD}">
      <dgm:prSet/>
      <dgm:spPr/>
      <dgm:t>
        <a:bodyPr/>
        <a:lstStyle/>
        <a:p>
          <a:endParaRPr lang="es-ES"/>
        </a:p>
      </dgm:t>
    </dgm:pt>
    <dgm:pt modelId="{C1AD35CA-BD94-438E-B8E4-1F9326462739}" type="sibTrans" cxnId="{7B8B93DE-5ED5-4DF9-A3C8-7E5EDFE237BD}">
      <dgm:prSet/>
      <dgm:spPr/>
      <dgm:t>
        <a:bodyPr/>
        <a:lstStyle/>
        <a:p>
          <a:endParaRPr lang="es-ES"/>
        </a:p>
      </dgm:t>
    </dgm:pt>
    <dgm:pt modelId="{BB6172A1-CA1E-4549-8F55-6501D430897B}" type="pres">
      <dgm:prSet presAssocID="{18255C84-B02C-4699-B303-CB0C32936C43}" presName="linearFlow" presStyleCnt="0">
        <dgm:presLayoutVars>
          <dgm:dir/>
          <dgm:resizeHandles val="exact"/>
        </dgm:presLayoutVars>
      </dgm:prSet>
      <dgm:spPr/>
    </dgm:pt>
    <dgm:pt modelId="{12288254-91A9-4FBB-A2D6-EAD5B2ADE01C}" type="pres">
      <dgm:prSet presAssocID="{BB4ED611-770C-4617-80D3-FCEAF829ECB5}" presName="composite" presStyleCnt="0"/>
      <dgm:spPr/>
    </dgm:pt>
    <dgm:pt modelId="{BA817B6A-E8E9-42F7-B38E-CE31B4DA30B3}" type="pres">
      <dgm:prSet presAssocID="{BB4ED611-770C-4617-80D3-FCEAF829ECB5}"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27000" b="-27000"/>
          </a:stretch>
        </a:blipFill>
      </dgm:spPr>
    </dgm:pt>
    <dgm:pt modelId="{5DDF6BA1-65D3-4E45-9B47-05EF673FFC92}" type="pres">
      <dgm:prSet presAssocID="{BB4ED611-770C-4617-80D3-FCEAF829ECB5}" presName="txShp" presStyleLbl="node1" presStyleIdx="0" presStyleCnt="4">
        <dgm:presLayoutVars>
          <dgm:bulletEnabled val="1"/>
        </dgm:presLayoutVars>
      </dgm:prSet>
      <dgm:spPr/>
      <dgm:t>
        <a:bodyPr/>
        <a:lstStyle/>
        <a:p>
          <a:endParaRPr lang="es-ES"/>
        </a:p>
      </dgm:t>
    </dgm:pt>
    <dgm:pt modelId="{893E97E8-D269-4FDA-B998-FE2DDEE9B45E}" type="pres">
      <dgm:prSet presAssocID="{3555598D-29AC-4128-A732-F6BBB03C0611}" presName="spacing" presStyleCnt="0"/>
      <dgm:spPr/>
    </dgm:pt>
    <dgm:pt modelId="{0041DAA7-AFC8-45A2-B709-AA4E60588A28}" type="pres">
      <dgm:prSet presAssocID="{DEEB9441-C113-4780-A710-33BE11635A6F}" presName="composite" presStyleCnt="0"/>
      <dgm:spPr/>
    </dgm:pt>
    <dgm:pt modelId="{B13B63AC-2281-4D1E-AE2F-AE6D6FB04B0B}" type="pres">
      <dgm:prSet presAssocID="{DEEB9441-C113-4780-A710-33BE11635A6F}" presName="imgShp"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15000" r="-15000"/>
          </a:stretch>
        </a:blipFill>
      </dgm:spPr>
    </dgm:pt>
    <dgm:pt modelId="{67677937-64C5-44C8-8A45-D9806E572DB1}" type="pres">
      <dgm:prSet presAssocID="{DEEB9441-C113-4780-A710-33BE11635A6F}" presName="txShp" presStyleLbl="node1" presStyleIdx="1" presStyleCnt="4">
        <dgm:presLayoutVars>
          <dgm:bulletEnabled val="1"/>
        </dgm:presLayoutVars>
      </dgm:prSet>
      <dgm:spPr/>
      <dgm:t>
        <a:bodyPr/>
        <a:lstStyle/>
        <a:p>
          <a:endParaRPr lang="es-ES"/>
        </a:p>
      </dgm:t>
    </dgm:pt>
    <dgm:pt modelId="{6500CB77-4996-49EC-B70F-357214E78F78}" type="pres">
      <dgm:prSet presAssocID="{83F229C7-2B63-44CF-AC39-82039B603F59}" presName="spacing" presStyleCnt="0"/>
      <dgm:spPr/>
    </dgm:pt>
    <dgm:pt modelId="{76FDB33A-C3EF-410B-A653-66AB8543F58A}" type="pres">
      <dgm:prSet presAssocID="{2FB42CE5-B016-4C03-961F-06E510330904}" presName="composite" presStyleCnt="0"/>
      <dgm:spPr/>
    </dgm:pt>
    <dgm:pt modelId="{E7173164-4717-4940-8919-AC6F99AEDC2E}" type="pres">
      <dgm:prSet presAssocID="{2FB42CE5-B016-4C03-961F-06E510330904}" presName="imgShp" presStyleLbl="fgImgPlac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1000" r="-11000"/>
          </a:stretch>
        </a:blipFill>
      </dgm:spPr>
    </dgm:pt>
    <dgm:pt modelId="{1993A059-8E16-4646-9C64-1B1C37D48A3E}" type="pres">
      <dgm:prSet presAssocID="{2FB42CE5-B016-4C03-961F-06E510330904}" presName="txShp" presStyleLbl="node1" presStyleIdx="2" presStyleCnt="4">
        <dgm:presLayoutVars>
          <dgm:bulletEnabled val="1"/>
        </dgm:presLayoutVars>
      </dgm:prSet>
      <dgm:spPr/>
      <dgm:t>
        <a:bodyPr/>
        <a:lstStyle/>
        <a:p>
          <a:endParaRPr lang="es-ES"/>
        </a:p>
      </dgm:t>
    </dgm:pt>
    <dgm:pt modelId="{D9418EBE-9768-4ADE-930D-9FE879C1C1D6}" type="pres">
      <dgm:prSet presAssocID="{9DB3D632-C75D-4366-8183-5FE100BAA36F}" presName="spacing" presStyleCnt="0"/>
      <dgm:spPr/>
    </dgm:pt>
    <dgm:pt modelId="{85AE486C-E198-4CC8-B20F-3DC9A4A8A8C3}" type="pres">
      <dgm:prSet presAssocID="{5BABBBD4-2ECF-4869-ADAC-B5711FB934F6}" presName="composite" presStyleCnt="0"/>
      <dgm:spPr/>
    </dgm:pt>
    <dgm:pt modelId="{91A2B3F7-E24C-44E0-8C43-AEE3154F4AF8}" type="pres">
      <dgm:prSet presAssocID="{5BABBBD4-2ECF-4869-ADAC-B5711FB934F6}"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44000" r="-44000"/>
          </a:stretch>
        </a:blipFill>
      </dgm:spPr>
    </dgm:pt>
    <dgm:pt modelId="{A41D4D50-7876-4C54-B9AB-8E264B628910}" type="pres">
      <dgm:prSet presAssocID="{5BABBBD4-2ECF-4869-ADAC-B5711FB934F6}" presName="txShp" presStyleLbl="node1" presStyleIdx="3" presStyleCnt="4">
        <dgm:presLayoutVars>
          <dgm:bulletEnabled val="1"/>
        </dgm:presLayoutVars>
      </dgm:prSet>
      <dgm:spPr/>
      <dgm:t>
        <a:bodyPr/>
        <a:lstStyle/>
        <a:p>
          <a:endParaRPr lang="es-ES"/>
        </a:p>
      </dgm:t>
    </dgm:pt>
  </dgm:ptLst>
  <dgm:cxnLst>
    <dgm:cxn modelId="{BFF268D1-EBFE-4505-B137-C2E2D7A4900F}" type="presOf" srcId="{5BABBBD4-2ECF-4869-ADAC-B5711FB934F6}" destId="{A41D4D50-7876-4C54-B9AB-8E264B628910}" srcOrd="0" destOrd="0" presId="urn:microsoft.com/office/officeart/2005/8/layout/vList3"/>
    <dgm:cxn modelId="{EB16B862-50B6-4F4F-88E2-0851937567AE}" srcId="{18255C84-B02C-4699-B303-CB0C32936C43}" destId="{2FB42CE5-B016-4C03-961F-06E510330904}" srcOrd="2" destOrd="0" parTransId="{043D571C-308C-4FD0-B4A5-635136F4CBFB}" sibTransId="{9DB3D632-C75D-4366-8183-5FE100BAA36F}"/>
    <dgm:cxn modelId="{0BE8FB37-F716-495C-BED6-AD75E32EE436}" srcId="{18255C84-B02C-4699-B303-CB0C32936C43}" destId="{BB4ED611-770C-4617-80D3-FCEAF829ECB5}" srcOrd="0" destOrd="0" parTransId="{333CAC00-E7D8-4EE1-A9DA-9762823FC80F}" sibTransId="{3555598D-29AC-4128-A732-F6BBB03C0611}"/>
    <dgm:cxn modelId="{B128B726-EF45-4074-9233-A7E4EC45D0BD}" type="presOf" srcId="{BB4ED611-770C-4617-80D3-FCEAF829ECB5}" destId="{5DDF6BA1-65D3-4E45-9B47-05EF673FFC92}" srcOrd="0" destOrd="0" presId="urn:microsoft.com/office/officeart/2005/8/layout/vList3"/>
    <dgm:cxn modelId="{7B8B93DE-5ED5-4DF9-A3C8-7E5EDFE237BD}" srcId="{18255C84-B02C-4699-B303-CB0C32936C43}" destId="{5BABBBD4-2ECF-4869-ADAC-B5711FB934F6}" srcOrd="3" destOrd="0" parTransId="{4E6DE3E8-28A5-407F-876A-9679B6FF8734}" sibTransId="{C1AD35CA-BD94-438E-B8E4-1F9326462739}"/>
    <dgm:cxn modelId="{792E4FF0-101A-4FBE-ACDE-E847984E9A8C}" type="presOf" srcId="{DEEB9441-C113-4780-A710-33BE11635A6F}" destId="{67677937-64C5-44C8-8A45-D9806E572DB1}" srcOrd="0" destOrd="0" presId="urn:microsoft.com/office/officeart/2005/8/layout/vList3"/>
    <dgm:cxn modelId="{11D304BF-9F74-44F4-8A5B-822776506756}" type="presOf" srcId="{18255C84-B02C-4699-B303-CB0C32936C43}" destId="{BB6172A1-CA1E-4549-8F55-6501D430897B}" srcOrd="0" destOrd="0" presId="urn:microsoft.com/office/officeart/2005/8/layout/vList3"/>
    <dgm:cxn modelId="{3760CB6F-36A4-40B7-92D6-E54E4167D0DD}" srcId="{18255C84-B02C-4699-B303-CB0C32936C43}" destId="{DEEB9441-C113-4780-A710-33BE11635A6F}" srcOrd="1" destOrd="0" parTransId="{F50A07FB-7EC5-4674-AE72-34530C9A703C}" sibTransId="{83F229C7-2B63-44CF-AC39-82039B603F59}"/>
    <dgm:cxn modelId="{1A79E93B-B68E-4990-9CD3-3A7785767292}" type="presOf" srcId="{2FB42CE5-B016-4C03-961F-06E510330904}" destId="{1993A059-8E16-4646-9C64-1B1C37D48A3E}" srcOrd="0" destOrd="0" presId="urn:microsoft.com/office/officeart/2005/8/layout/vList3"/>
    <dgm:cxn modelId="{86BFC027-DD8E-4C79-890B-6CA733C0DC3E}" type="presParOf" srcId="{BB6172A1-CA1E-4549-8F55-6501D430897B}" destId="{12288254-91A9-4FBB-A2D6-EAD5B2ADE01C}" srcOrd="0" destOrd="0" presId="urn:microsoft.com/office/officeart/2005/8/layout/vList3"/>
    <dgm:cxn modelId="{C068EE20-38EB-4740-A335-83D19E474A4D}" type="presParOf" srcId="{12288254-91A9-4FBB-A2D6-EAD5B2ADE01C}" destId="{BA817B6A-E8E9-42F7-B38E-CE31B4DA30B3}" srcOrd="0" destOrd="0" presId="urn:microsoft.com/office/officeart/2005/8/layout/vList3"/>
    <dgm:cxn modelId="{83B88796-F199-4EB8-8E54-93934ACE23F0}" type="presParOf" srcId="{12288254-91A9-4FBB-A2D6-EAD5B2ADE01C}" destId="{5DDF6BA1-65D3-4E45-9B47-05EF673FFC92}" srcOrd="1" destOrd="0" presId="urn:microsoft.com/office/officeart/2005/8/layout/vList3"/>
    <dgm:cxn modelId="{7E1EB712-1AEF-4356-A66F-5F37DC708453}" type="presParOf" srcId="{BB6172A1-CA1E-4549-8F55-6501D430897B}" destId="{893E97E8-D269-4FDA-B998-FE2DDEE9B45E}" srcOrd="1" destOrd="0" presId="urn:microsoft.com/office/officeart/2005/8/layout/vList3"/>
    <dgm:cxn modelId="{F11818AA-B001-4FA2-ACFC-9E984E70660C}" type="presParOf" srcId="{BB6172A1-CA1E-4549-8F55-6501D430897B}" destId="{0041DAA7-AFC8-45A2-B709-AA4E60588A28}" srcOrd="2" destOrd="0" presId="urn:microsoft.com/office/officeart/2005/8/layout/vList3"/>
    <dgm:cxn modelId="{51CAC2F3-BF8D-4EE4-867E-C2F872643230}" type="presParOf" srcId="{0041DAA7-AFC8-45A2-B709-AA4E60588A28}" destId="{B13B63AC-2281-4D1E-AE2F-AE6D6FB04B0B}" srcOrd="0" destOrd="0" presId="urn:microsoft.com/office/officeart/2005/8/layout/vList3"/>
    <dgm:cxn modelId="{B56F9F06-BF8D-4745-A6BE-21F859D8D448}" type="presParOf" srcId="{0041DAA7-AFC8-45A2-B709-AA4E60588A28}" destId="{67677937-64C5-44C8-8A45-D9806E572DB1}" srcOrd="1" destOrd="0" presId="urn:microsoft.com/office/officeart/2005/8/layout/vList3"/>
    <dgm:cxn modelId="{C3242B83-2C91-4DD3-ADCF-250CCCE858E6}" type="presParOf" srcId="{BB6172A1-CA1E-4549-8F55-6501D430897B}" destId="{6500CB77-4996-49EC-B70F-357214E78F78}" srcOrd="3" destOrd="0" presId="urn:microsoft.com/office/officeart/2005/8/layout/vList3"/>
    <dgm:cxn modelId="{AC8F009F-7D8D-4933-889E-42E1109835CA}" type="presParOf" srcId="{BB6172A1-CA1E-4549-8F55-6501D430897B}" destId="{76FDB33A-C3EF-410B-A653-66AB8543F58A}" srcOrd="4" destOrd="0" presId="urn:microsoft.com/office/officeart/2005/8/layout/vList3"/>
    <dgm:cxn modelId="{C1A7CDF1-9731-465D-9BB7-837C10CECE85}" type="presParOf" srcId="{76FDB33A-C3EF-410B-A653-66AB8543F58A}" destId="{E7173164-4717-4940-8919-AC6F99AEDC2E}" srcOrd="0" destOrd="0" presId="urn:microsoft.com/office/officeart/2005/8/layout/vList3"/>
    <dgm:cxn modelId="{E92C0777-CD5C-406D-BC78-558DA911FAC7}" type="presParOf" srcId="{76FDB33A-C3EF-410B-A653-66AB8543F58A}" destId="{1993A059-8E16-4646-9C64-1B1C37D48A3E}" srcOrd="1" destOrd="0" presId="urn:microsoft.com/office/officeart/2005/8/layout/vList3"/>
    <dgm:cxn modelId="{747B388E-FD3B-4AC9-8DBC-A4E845E9C9F0}" type="presParOf" srcId="{BB6172A1-CA1E-4549-8F55-6501D430897B}" destId="{D9418EBE-9768-4ADE-930D-9FE879C1C1D6}" srcOrd="5" destOrd="0" presId="urn:microsoft.com/office/officeart/2005/8/layout/vList3"/>
    <dgm:cxn modelId="{940936D9-DA8D-4AF4-BFE1-D9528745A79E}" type="presParOf" srcId="{BB6172A1-CA1E-4549-8F55-6501D430897B}" destId="{85AE486C-E198-4CC8-B20F-3DC9A4A8A8C3}" srcOrd="6" destOrd="0" presId="urn:microsoft.com/office/officeart/2005/8/layout/vList3"/>
    <dgm:cxn modelId="{6FA6FD22-A902-44F6-97F7-22A1C0E469D6}" type="presParOf" srcId="{85AE486C-E198-4CC8-B20F-3DC9A4A8A8C3}" destId="{91A2B3F7-E24C-44E0-8C43-AEE3154F4AF8}" srcOrd="0" destOrd="0" presId="urn:microsoft.com/office/officeart/2005/8/layout/vList3"/>
    <dgm:cxn modelId="{1D5FEEE5-B930-440D-BC63-8E79F63E3B46}" type="presParOf" srcId="{85AE486C-E198-4CC8-B20F-3DC9A4A8A8C3}" destId="{A41D4D50-7876-4C54-B9AB-8E264B62891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76AB51-3DA1-4C0B-A4BD-DA91D66BD854}" type="doc">
      <dgm:prSet loTypeId="urn:microsoft.com/office/officeart/2005/8/layout/radial6" loCatId="relationship" qsTypeId="urn:microsoft.com/office/officeart/2005/8/quickstyle/3d4" qsCatId="3D" csTypeId="urn:microsoft.com/office/officeart/2005/8/colors/accent5_5" csCatId="accent5" phldr="1"/>
      <dgm:spPr/>
      <dgm:t>
        <a:bodyPr/>
        <a:lstStyle/>
        <a:p>
          <a:endParaRPr lang="es-CO"/>
        </a:p>
      </dgm:t>
    </dgm:pt>
    <dgm:pt modelId="{656B5FD2-F50B-4E3B-97E0-0B1C78023611}">
      <dgm:prSet phldrT="[Texto]"/>
      <dgm:spPr/>
      <dgm:t>
        <a:bodyPr/>
        <a:lstStyle/>
        <a:p>
          <a:r>
            <a:rPr lang="es-CO" dirty="0" smtClean="0"/>
            <a:t>Evaluación de educadores </a:t>
          </a:r>
          <a:endParaRPr lang="es-CO" dirty="0"/>
        </a:p>
      </dgm:t>
    </dgm:pt>
    <dgm:pt modelId="{1E5AFFA6-E01F-4490-A392-AECFFA0EF56E}" type="parTrans" cxnId="{18FD2053-8B4B-4CCA-8312-132790D7F801}">
      <dgm:prSet/>
      <dgm:spPr/>
      <dgm:t>
        <a:bodyPr/>
        <a:lstStyle/>
        <a:p>
          <a:endParaRPr lang="es-CO"/>
        </a:p>
      </dgm:t>
    </dgm:pt>
    <dgm:pt modelId="{CF2C6449-FCA9-4A11-A29C-D6B7F657238C}" type="sibTrans" cxnId="{18FD2053-8B4B-4CCA-8312-132790D7F801}">
      <dgm:prSet/>
      <dgm:spPr/>
      <dgm:t>
        <a:bodyPr/>
        <a:lstStyle/>
        <a:p>
          <a:endParaRPr lang="es-CO"/>
        </a:p>
      </dgm:t>
    </dgm:pt>
    <dgm:pt modelId="{C64CE6B9-193F-4E6D-8FF5-8E5977CAAF07}">
      <dgm:prSet phldrT="[Texto]"/>
      <dgm:spPr/>
      <dgm:t>
        <a:bodyPr/>
        <a:lstStyle/>
        <a:p>
          <a:r>
            <a:rPr lang="es-ES_tradnl" dirty="0" smtClean="0"/>
            <a:t>Estrategia Formación y valoración de la labor docente </a:t>
          </a:r>
          <a:endParaRPr lang="es-CO" dirty="0"/>
        </a:p>
      </dgm:t>
    </dgm:pt>
    <dgm:pt modelId="{C12694B4-7338-4526-A203-0D45B624D350}" type="parTrans" cxnId="{7830EFCB-FA1F-4256-B3F4-3C06D15BEC78}">
      <dgm:prSet/>
      <dgm:spPr/>
      <dgm:t>
        <a:bodyPr/>
        <a:lstStyle/>
        <a:p>
          <a:endParaRPr lang="es-CO"/>
        </a:p>
      </dgm:t>
    </dgm:pt>
    <dgm:pt modelId="{5B55ACD3-569F-4E3D-8389-F332CBA08784}" type="sibTrans" cxnId="{7830EFCB-FA1F-4256-B3F4-3C06D15BEC78}">
      <dgm:prSet/>
      <dgm:spPr/>
      <dgm:t>
        <a:bodyPr/>
        <a:lstStyle/>
        <a:p>
          <a:endParaRPr lang="es-CO"/>
        </a:p>
      </dgm:t>
    </dgm:pt>
    <dgm:pt modelId="{0C98A06A-8BC2-4611-9E52-C50C3A33BFC7}">
      <dgm:prSet phldrT="[Texto]" custT="1"/>
      <dgm:spPr/>
      <dgm:t>
        <a:bodyPr/>
        <a:lstStyle/>
        <a:p>
          <a:r>
            <a:rPr lang="es-ES_tradnl" sz="1800" dirty="0" smtClean="0"/>
            <a:t>Sistema Colombiano de Formación de Educadores</a:t>
          </a:r>
          <a:endParaRPr lang="es-CO" sz="1800" dirty="0"/>
        </a:p>
      </dgm:t>
    </dgm:pt>
    <dgm:pt modelId="{E809C714-F656-4B79-8B67-A4887537B1D0}" type="parTrans" cxnId="{1823EB0E-BB55-406E-9598-DCA91BA82442}">
      <dgm:prSet/>
      <dgm:spPr/>
      <dgm:t>
        <a:bodyPr/>
        <a:lstStyle/>
        <a:p>
          <a:endParaRPr lang="es-CO"/>
        </a:p>
      </dgm:t>
    </dgm:pt>
    <dgm:pt modelId="{A41808E3-98AC-4B96-AC6D-F521C95EC04D}" type="sibTrans" cxnId="{1823EB0E-BB55-406E-9598-DCA91BA82442}">
      <dgm:prSet/>
      <dgm:spPr/>
      <dgm:t>
        <a:bodyPr/>
        <a:lstStyle/>
        <a:p>
          <a:endParaRPr lang="es-CO"/>
        </a:p>
      </dgm:t>
    </dgm:pt>
    <dgm:pt modelId="{F715A14B-6F8D-430D-BEF0-D50E03CA3E14}">
      <dgm:prSet phldrT="[Texto]" custT="1"/>
      <dgm:spPr/>
      <dgm:t>
        <a:bodyPr/>
        <a:lstStyle/>
        <a:p>
          <a:r>
            <a:rPr lang="es-CO" sz="2800" dirty="0" smtClean="0"/>
            <a:t>Contextual</a:t>
          </a:r>
          <a:endParaRPr lang="es-CO" sz="2000" dirty="0"/>
        </a:p>
      </dgm:t>
    </dgm:pt>
    <dgm:pt modelId="{18969292-0EAA-4317-891B-1636407E99E0}" type="parTrans" cxnId="{DC7FF87B-C497-4A03-B573-9992E6FFB2B2}">
      <dgm:prSet/>
      <dgm:spPr/>
      <dgm:t>
        <a:bodyPr/>
        <a:lstStyle/>
        <a:p>
          <a:endParaRPr lang="es-CO"/>
        </a:p>
      </dgm:t>
    </dgm:pt>
    <dgm:pt modelId="{E0BFAC7A-6C64-4EE9-B9D1-D9AB8FDE6266}" type="sibTrans" cxnId="{DC7FF87B-C497-4A03-B573-9992E6FFB2B2}">
      <dgm:prSet/>
      <dgm:spPr/>
      <dgm:t>
        <a:bodyPr/>
        <a:lstStyle/>
        <a:p>
          <a:endParaRPr lang="es-CO"/>
        </a:p>
      </dgm:t>
    </dgm:pt>
    <dgm:pt modelId="{0DFDF9CD-26D0-4956-AD13-2293B5FABF9C}">
      <dgm:prSet custT="1"/>
      <dgm:spPr/>
      <dgm:t>
        <a:bodyPr/>
        <a:lstStyle/>
        <a:p>
          <a:r>
            <a:rPr lang="es-ES_tradnl" sz="2000" dirty="0" smtClean="0"/>
            <a:t>Naturaleza Pedagógica. Diálogo e intercambio.</a:t>
          </a:r>
          <a:endParaRPr lang="es-CO" sz="2000" dirty="0"/>
        </a:p>
      </dgm:t>
    </dgm:pt>
    <dgm:pt modelId="{3FE3E9E3-D0AC-4A09-A466-D3B70A965496}" type="parTrans" cxnId="{F1A2DBB7-1B73-4087-8B6A-FABFE2020EF2}">
      <dgm:prSet/>
      <dgm:spPr/>
      <dgm:t>
        <a:bodyPr/>
        <a:lstStyle/>
        <a:p>
          <a:endParaRPr lang="es-CO"/>
        </a:p>
      </dgm:t>
    </dgm:pt>
    <dgm:pt modelId="{DAF32000-A139-4D35-B717-20C5BA38E816}" type="sibTrans" cxnId="{F1A2DBB7-1B73-4087-8B6A-FABFE2020EF2}">
      <dgm:prSet/>
      <dgm:spPr/>
      <dgm:t>
        <a:bodyPr/>
        <a:lstStyle/>
        <a:p>
          <a:endParaRPr lang="es-CO"/>
        </a:p>
      </dgm:t>
    </dgm:pt>
    <dgm:pt modelId="{BE0F05C6-69F0-49DE-8ABA-E64D26B23A82}" type="pres">
      <dgm:prSet presAssocID="{0176AB51-3DA1-4C0B-A4BD-DA91D66BD854}" presName="Name0" presStyleCnt="0">
        <dgm:presLayoutVars>
          <dgm:chMax val="1"/>
          <dgm:dir/>
          <dgm:animLvl val="ctr"/>
          <dgm:resizeHandles val="exact"/>
        </dgm:presLayoutVars>
      </dgm:prSet>
      <dgm:spPr/>
      <dgm:t>
        <a:bodyPr/>
        <a:lstStyle/>
        <a:p>
          <a:endParaRPr lang="es-CO"/>
        </a:p>
      </dgm:t>
    </dgm:pt>
    <dgm:pt modelId="{24E5BC04-0B04-4733-A04F-5C200D37F473}" type="pres">
      <dgm:prSet presAssocID="{656B5FD2-F50B-4E3B-97E0-0B1C78023611}" presName="centerShape" presStyleLbl="node0" presStyleIdx="0" presStyleCnt="1"/>
      <dgm:spPr/>
      <dgm:t>
        <a:bodyPr/>
        <a:lstStyle/>
        <a:p>
          <a:endParaRPr lang="es-CO"/>
        </a:p>
      </dgm:t>
    </dgm:pt>
    <dgm:pt modelId="{37ABDE0E-2F62-4B73-A58F-E2CBC0A4CAA0}" type="pres">
      <dgm:prSet presAssocID="{C64CE6B9-193F-4E6D-8FF5-8E5977CAAF07}" presName="node" presStyleLbl="node1" presStyleIdx="0" presStyleCnt="4" custScaleX="166451" custScaleY="143289" custRadScaleRad="96884" custRadScaleInc="955">
        <dgm:presLayoutVars>
          <dgm:bulletEnabled val="1"/>
        </dgm:presLayoutVars>
      </dgm:prSet>
      <dgm:spPr/>
      <dgm:t>
        <a:bodyPr/>
        <a:lstStyle/>
        <a:p>
          <a:endParaRPr lang="es-CO"/>
        </a:p>
      </dgm:t>
    </dgm:pt>
    <dgm:pt modelId="{EE5B0022-5212-4A16-B0FC-ADE275A4CA4C}" type="pres">
      <dgm:prSet presAssocID="{C64CE6B9-193F-4E6D-8FF5-8E5977CAAF07}" presName="dummy" presStyleCnt="0"/>
      <dgm:spPr/>
      <dgm:t>
        <a:bodyPr/>
        <a:lstStyle/>
        <a:p>
          <a:endParaRPr lang="es-CO"/>
        </a:p>
      </dgm:t>
    </dgm:pt>
    <dgm:pt modelId="{03BA41B8-B896-4CB3-9FB9-232F1580C578}" type="pres">
      <dgm:prSet presAssocID="{5B55ACD3-569F-4E3D-8389-F332CBA08784}" presName="sibTrans" presStyleLbl="sibTrans2D1" presStyleIdx="0" presStyleCnt="4"/>
      <dgm:spPr/>
      <dgm:t>
        <a:bodyPr/>
        <a:lstStyle/>
        <a:p>
          <a:endParaRPr lang="es-CO"/>
        </a:p>
      </dgm:t>
    </dgm:pt>
    <dgm:pt modelId="{0E367D39-BE47-47E2-8A2D-36419D5EFE53}" type="pres">
      <dgm:prSet presAssocID="{0C98A06A-8BC2-4611-9E52-C50C3A33BFC7}" presName="node" presStyleLbl="node1" presStyleIdx="1" presStyleCnt="4" custScaleX="162912" custScaleY="132283" custRadScaleRad="116436">
        <dgm:presLayoutVars>
          <dgm:bulletEnabled val="1"/>
        </dgm:presLayoutVars>
      </dgm:prSet>
      <dgm:spPr/>
      <dgm:t>
        <a:bodyPr/>
        <a:lstStyle/>
        <a:p>
          <a:endParaRPr lang="es-CO"/>
        </a:p>
      </dgm:t>
    </dgm:pt>
    <dgm:pt modelId="{ECC6822E-457E-4AD1-B52B-413BC7BEE85E}" type="pres">
      <dgm:prSet presAssocID="{0C98A06A-8BC2-4611-9E52-C50C3A33BFC7}" presName="dummy" presStyleCnt="0"/>
      <dgm:spPr/>
      <dgm:t>
        <a:bodyPr/>
        <a:lstStyle/>
        <a:p>
          <a:endParaRPr lang="es-CO"/>
        </a:p>
      </dgm:t>
    </dgm:pt>
    <dgm:pt modelId="{7EEAFA6A-D561-4662-BF22-052AFCC726B2}" type="pres">
      <dgm:prSet presAssocID="{A41808E3-98AC-4B96-AC6D-F521C95EC04D}" presName="sibTrans" presStyleLbl="sibTrans2D1" presStyleIdx="1" presStyleCnt="4"/>
      <dgm:spPr/>
      <dgm:t>
        <a:bodyPr/>
        <a:lstStyle/>
        <a:p>
          <a:endParaRPr lang="es-CO"/>
        </a:p>
      </dgm:t>
    </dgm:pt>
    <dgm:pt modelId="{050D4361-55C5-41D5-AD6F-96BD0F545A67}" type="pres">
      <dgm:prSet presAssocID="{F715A14B-6F8D-430D-BEF0-D50E03CA3E14}" presName="node" presStyleLbl="node1" presStyleIdx="2" presStyleCnt="4" custScaleX="191132">
        <dgm:presLayoutVars>
          <dgm:bulletEnabled val="1"/>
        </dgm:presLayoutVars>
      </dgm:prSet>
      <dgm:spPr/>
      <dgm:t>
        <a:bodyPr/>
        <a:lstStyle/>
        <a:p>
          <a:endParaRPr lang="es-CO"/>
        </a:p>
      </dgm:t>
    </dgm:pt>
    <dgm:pt modelId="{92922AE9-BD19-49ED-9B68-7D50B43BCA83}" type="pres">
      <dgm:prSet presAssocID="{F715A14B-6F8D-430D-BEF0-D50E03CA3E14}" presName="dummy" presStyleCnt="0"/>
      <dgm:spPr/>
      <dgm:t>
        <a:bodyPr/>
        <a:lstStyle/>
        <a:p>
          <a:endParaRPr lang="es-CO"/>
        </a:p>
      </dgm:t>
    </dgm:pt>
    <dgm:pt modelId="{686060BB-BFE4-4A34-A82D-A57AC5D5AF8E}" type="pres">
      <dgm:prSet presAssocID="{E0BFAC7A-6C64-4EE9-B9D1-D9AB8FDE6266}" presName="sibTrans" presStyleLbl="sibTrans2D1" presStyleIdx="2" presStyleCnt="4"/>
      <dgm:spPr/>
      <dgm:t>
        <a:bodyPr/>
        <a:lstStyle/>
        <a:p>
          <a:endParaRPr lang="es-CO"/>
        </a:p>
      </dgm:t>
    </dgm:pt>
    <dgm:pt modelId="{955B4973-05DE-4C6F-9AD0-D2B2B54B3330}" type="pres">
      <dgm:prSet presAssocID="{0DFDF9CD-26D0-4956-AD13-2293B5FABF9C}" presName="node" presStyleLbl="node1" presStyleIdx="3" presStyleCnt="4" custScaleX="162200" custScaleY="142258" custRadScaleRad="121648" custRadScaleInc="8363">
        <dgm:presLayoutVars>
          <dgm:bulletEnabled val="1"/>
        </dgm:presLayoutVars>
      </dgm:prSet>
      <dgm:spPr/>
      <dgm:t>
        <a:bodyPr/>
        <a:lstStyle/>
        <a:p>
          <a:endParaRPr lang="es-CO"/>
        </a:p>
      </dgm:t>
    </dgm:pt>
    <dgm:pt modelId="{0424357F-7042-43AD-A481-913193DECE55}" type="pres">
      <dgm:prSet presAssocID="{0DFDF9CD-26D0-4956-AD13-2293B5FABF9C}" presName="dummy" presStyleCnt="0"/>
      <dgm:spPr/>
      <dgm:t>
        <a:bodyPr/>
        <a:lstStyle/>
        <a:p>
          <a:endParaRPr lang="es-CO"/>
        </a:p>
      </dgm:t>
    </dgm:pt>
    <dgm:pt modelId="{BA0550E4-D7D0-49EB-8D4D-17DA60C4A4E7}" type="pres">
      <dgm:prSet presAssocID="{DAF32000-A139-4D35-B717-20C5BA38E816}" presName="sibTrans" presStyleLbl="sibTrans2D1" presStyleIdx="3" presStyleCnt="4"/>
      <dgm:spPr/>
      <dgm:t>
        <a:bodyPr/>
        <a:lstStyle/>
        <a:p>
          <a:endParaRPr lang="es-CO"/>
        </a:p>
      </dgm:t>
    </dgm:pt>
  </dgm:ptLst>
  <dgm:cxnLst>
    <dgm:cxn modelId="{13E7BBCF-A9F8-4943-8ED0-B58E5F00886A}" type="presOf" srcId="{A41808E3-98AC-4B96-AC6D-F521C95EC04D}" destId="{7EEAFA6A-D561-4662-BF22-052AFCC726B2}" srcOrd="0" destOrd="0" presId="urn:microsoft.com/office/officeart/2005/8/layout/radial6"/>
    <dgm:cxn modelId="{2C2C00DF-D1C3-41A1-8BB1-636A2B7EFF71}" type="presOf" srcId="{C64CE6B9-193F-4E6D-8FF5-8E5977CAAF07}" destId="{37ABDE0E-2F62-4B73-A58F-E2CBC0A4CAA0}" srcOrd="0" destOrd="0" presId="urn:microsoft.com/office/officeart/2005/8/layout/radial6"/>
    <dgm:cxn modelId="{1823EB0E-BB55-406E-9598-DCA91BA82442}" srcId="{656B5FD2-F50B-4E3B-97E0-0B1C78023611}" destId="{0C98A06A-8BC2-4611-9E52-C50C3A33BFC7}" srcOrd="1" destOrd="0" parTransId="{E809C714-F656-4B79-8B67-A4887537B1D0}" sibTransId="{A41808E3-98AC-4B96-AC6D-F521C95EC04D}"/>
    <dgm:cxn modelId="{DC7FF87B-C497-4A03-B573-9992E6FFB2B2}" srcId="{656B5FD2-F50B-4E3B-97E0-0B1C78023611}" destId="{F715A14B-6F8D-430D-BEF0-D50E03CA3E14}" srcOrd="2" destOrd="0" parTransId="{18969292-0EAA-4317-891B-1636407E99E0}" sibTransId="{E0BFAC7A-6C64-4EE9-B9D1-D9AB8FDE6266}"/>
    <dgm:cxn modelId="{F1A2DBB7-1B73-4087-8B6A-FABFE2020EF2}" srcId="{656B5FD2-F50B-4E3B-97E0-0B1C78023611}" destId="{0DFDF9CD-26D0-4956-AD13-2293B5FABF9C}" srcOrd="3" destOrd="0" parTransId="{3FE3E9E3-D0AC-4A09-A466-D3B70A965496}" sibTransId="{DAF32000-A139-4D35-B717-20C5BA38E816}"/>
    <dgm:cxn modelId="{B4D1C397-56F3-4A69-951E-231958BF194C}" type="presOf" srcId="{F715A14B-6F8D-430D-BEF0-D50E03CA3E14}" destId="{050D4361-55C5-41D5-AD6F-96BD0F545A67}" srcOrd="0" destOrd="0" presId="urn:microsoft.com/office/officeart/2005/8/layout/radial6"/>
    <dgm:cxn modelId="{72931831-FAE1-47CC-95B2-F36DFD685C3A}" type="presOf" srcId="{0176AB51-3DA1-4C0B-A4BD-DA91D66BD854}" destId="{BE0F05C6-69F0-49DE-8ABA-E64D26B23A82}" srcOrd="0" destOrd="0" presId="urn:microsoft.com/office/officeart/2005/8/layout/radial6"/>
    <dgm:cxn modelId="{18FD2053-8B4B-4CCA-8312-132790D7F801}" srcId="{0176AB51-3DA1-4C0B-A4BD-DA91D66BD854}" destId="{656B5FD2-F50B-4E3B-97E0-0B1C78023611}" srcOrd="0" destOrd="0" parTransId="{1E5AFFA6-E01F-4490-A392-AECFFA0EF56E}" sibTransId="{CF2C6449-FCA9-4A11-A29C-D6B7F657238C}"/>
    <dgm:cxn modelId="{A83E473A-1503-4FDD-90C6-115ABF38207D}" type="presOf" srcId="{0C98A06A-8BC2-4611-9E52-C50C3A33BFC7}" destId="{0E367D39-BE47-47E2-8A2D-36419D5EFE53}" srcOrd="0" destOrd="0" presId="urn:microsoft.com/office/officeart/2005/8/layout/radial6"/>
    <dgm:cxn modelId="{CAC749AD-0732-4D95-AC05-591131B58082}" type="presOf" srcId="{5B55ACD3-569F-4E3D-8389-F332CBA08784}" destId="{03BA41B8-B896-4CB3-9FB9-232F1580C578}" srcOrd="0" destOrd="0" presId="urn:microsoft.com/office/officeart/2005/8/layout/radial6"/>
    <dgm:cxn modelId="{6D3CC56B-03A0-4225-AFCD-02BA935E5743}" type="presOf" srcId="{0DFDF9CD-26D0-4956-AD13-2293B5FABF9C}" destId="{955B4973-05DE-4C6F-9AD0-D2B2B54B3330}" srcOrd="0" destOrd="0" presId="urn:microsoft.com/office/officeart/2005/8/layout/radial6"/>
    <dgm:cxn modelId="{C14EDFCC-78FF-482D-B202-1F9F1203E85F}" type="presOf" srcId="{E0BFAC7A-6C64-4EE9-B9D1-D9AB8FDE6266}" destId="{686060BB-BFE4-4A34-A82D-A57AC5D5AF8E}" srcOrd="0" destOrd="0" presId="urn:microsoft.com/office/officeart/2005/8/layout/radial6"/>
    <dgm:cxn modelId="{7830EFCB-FA1F-4256-B3F4-3C06D15BEC78}" srcId="{656B5FD2-F50B-4E3B-97E0-0B1C78023611}" destId="{C64CE6B9-193F-4E6D-8FF5-8E5977CAAF07}" srcOrd="0" destOrd="0" parTransId="{C12694B4-7338-4526-A203-0D45B624D350}" sibTransId="{5B55ACD3-569F-4E3D-8389-F332CBA08784}"/>
    <dgm:cxn modelId="{A20480F1-F640-4B8C-84D2-148838F79995}" type="presOf" srcId="{656B5FD2-F50B-4E3B-97E0-0B1C78023611}" destId="{24E5BC04-0B04-4733-A04F-5C200D37F473}" srcOrd="0" destOrd="0" presId="urn:microsoft.com/office/officeart/2005/8/layout/radial6"/>
    <dgm:cxn modelId="{A91ECF5E-3DD9-4C05-8997-2C2B41FFF0E9}" type="presOf" srcId="{DAF32000-A139-4D35-B717-20C5BA38E816}" destId="{BA0550E4-D7D0-49EB-8D4D-17DA60C4A4E7}" srcOrd="0" destOrd="0" presId="urn:microsoft.com/office/officeart/2005/8/layout/radial6"/>
    <dgm:cxn modelId="{6866D00A-85BE-4FD3-9021-305603363C06}" type="presParOf" srcId="{BE0F05C6-69F0-49DE-8ABA-E64D26B23A82}" destId="{24E5BC04-0B04-4733-A04F-5C200D37F473}" srcOrd="0" destOrd="0" presId="urn:microsoft.com/office/officeart/2005/8/layout/radial6"/>
    <dgm:cxn modelId="{6C9CC8DE-CF83-4677-9C74-2ADA7E4C4217}" type="presParOf" srcId="{BE0F05C6-69F0-49DE-8ABA-E64D26B23A82}" destId="{37ABDE0E-2F62-4B73-A58F-E2CBC0A4CAA0}" srcOrd="1" destOrd="0" presId="urn:microsoft.com/office/officeart/2005/8/layout/radial6"/>
    <dgm:cxn modelId="{BFACD8B3-8A86-43B3-B64C-76520F689BED}" type="presParOf" srcId="{BE0F05C6-69F0-49DE-8ABA-E64D26B23A82}" destId="{EE5B0022-5212-4A16-B0FC-ADE275A4CA4C}" srcOrd="2" destOrd="0" presId="urn:microsoft.com/office/officeart/2005/8/layout/radial6"/>
    <dgm:cxn modelId="{C651952D-9EC1-4E23-A7AF-C0EFA9006B83}" type="presParOf" srcId="{BE0F05C6-69F0-49DE-8ABA-E64D26B23A82}" destId="{03BA41B8-B896-4CB3-9FB9-232F1580C578}" srcOrd="3" destOrd="0" presId="urn:microsoft.com/office/officeart/2005/8/layout/radial6"/>
    <dgm:cxn modelId="{9B6BB1F4-5569-46D5-82BD-F450D82DA948}" type="presParOf" srcId="{BE0F05C6-69F0-49DE-8ABA-E64D26B23A82}" destId="{0E367D39-BE47-47E2-8A2D-36419D5EFE53}" srcOrd="4" destOrd="0" presId="urn:microsoft.com/office/officeart/2005/8/layout/radial6"/>
    <dgm:cxn modelId="{8BB4ACBC-7487-47C0-B92F-487172565B6E}" type="presParOf" srcId="{BE0F05C6-69F0-49DE-8ABA-E64D26B23A82}" destId="{ECC6822E-457E-4AD1-B52B-413BC7BEE85E}" srcOrd="5" destOrd="0" presId="urn:microsoft.com/office/officeart/2005/8/layout/radial6"/>
    <dgm:cxn modelId="{1138314B-5E0A-4218-B638-EE221F251780}" type="presParOf" srcId="{BE0F05C6-69F0-49DE-8ABA-E64D26B23A82}" destId="{7EEAFA6A-D561-4662-BF22-052AFCC726B2}" srcOrd="6" destOrd="0" presId="urn:microsoft.com/office/officeart/2005/8/layout/radial6"/>
    <dgm:cxn modelId="{6A99E21C-E0D2-4EEB-A26B-3B02E41CC0BF}" type="presParOf" srcId="{BE0F05C6-69F0-49DE-8ABA-E64D26B23A82}" destId="{050D4361-55C5-41D5-AD6F-96BD0F545A67}" srcOrd="7" destOrd="0" presId="urn:microsoft.com/office/officeart/2005/8/layout/radial6"/>
    <dgm:cxn modelId="{A929DDAE-00D4-4B18-A83C-2715668253ED}" type="presParOf" srcId="{BE0F05C6-69F0-49DE-8ABA-E64D26B23A82}" destId="{92922AE9-BD19-49ED-9B68-7D50B43BCA83}" srcOrd="8" destOrd="0" presId="urn:microsoft.com/office/officeart/2005/8/layout/radial6"/>
    <dgm:cxn modelId="{BA912E55-9524-4F51-8981-3FAF25765860}" type="presParOf" srcId="{BE0F05C6-69F0-49DE-8ABA-E64D26B23A82}" destId="{686060BB-BFE4-4A34-A82D-A57AC5D5AF8E}" srcOrd="9" destOrd="0" presId="urn:microsoft.com/office/officeart/2005/8/layout/radial6"/>
    <dgm:cxn modelId="{96F9C605-82F7-4E0C-A344-233C0F67C497}" type="presParOf" srcId="{BE0F05C6-69F0-49DE-8ABA-E64D26B23A82}" destId="{955B4973-05DE-4C6F-9AD0-D2B2B54B3330}" srcOrd="10" destOrd="0" presId="urn:microsoft.com/office/officeart/2005/8/layout/radial6"/>
    <dgm:cxn modelId="{D655E6BD-896C-4D89-AC3D-2FDACCF7C4D1}" type="presParOf" srcId="{BE0F05C6-69F0-49DE-8ABA-E64D26B23A82}" destId="{0424357F-7042-43AD-A481-913193DECE55}" srcOrd="11" destOrd="0" presId="urn:microsoft.com/office/officeart/2005/8/layout/radial6"/>
    <dgm:cxn modelId="{900720FE-F8EC-417A-81FD-E6D7C7705F7F}" type="presParOf" srcId="{BE0F05C6-69F0-49DE-8ABA-E64D26B23A82}" destId="{BA0550E4-D7D0-49EB-8D4D-17DA60C4A4E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B5E2FB8-DD8F-48F6-A0E4-0F6FE574E55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106BD44-C350-4492-841E-2CA1997ECA01}">
      <dgm:prSet phldrT="[Texto]"/>
      <dgm:spPr/>
      <dgm:t>
        <a:bodyPr/>
        <a:lstStyle/>
        <a:p>
          <a:r>
            <a:rPr lang="es-ES_tradnl" b="1" dirty="0" smtClean="0"/>
            <a:t>De carácter diagnóstico-formativo</a:t>
          </a:r>
          <a:r>
            <a:rPr lang="es-ES_tradnl" dirty="0" smtClean="0"/>
            <a:t> </a:t>
          </a:r>
          <a:endParaRPr lang="es-ES" dirty="0"/>
        </a:p>
      </dgm:t>
    </dgm:pt>
    <dgm:pt modelId="{F2580D6A-38E1-41EE-8A76-B67DCE511213}" type="parTrans" cxnId="{91881901-93CD-4ED3-B232-65C5A31DFD5F}">
      <dgm:prSet/>
      <dgm:spPr/>
      <dgm:t>
        <a:bodyPr/>
        <a:lstStyle/>
        <a:p>
          <a:endParaRPr lang="es-ES"/>
        </a:p>
      </dgm:t>
    </dgm:pt>
    <dgm:pt modelId="{2B3DD666-C137-4AA3-B02C-9092AE9D59D6}" type="sibTrans" cxnId="{91881901-93CD-4ED3-B232-65C5A31DFD5F}">
      <dgm:prSet/>
      <dgm:spPr/>
      <dgm:t>
        <a:bodyPr/>
        <a:lstStyle/>
        <a:p>
          <a:endParaRPr lang="es-ES"/>
        </a:p>
      </dgm:t>
    </dgm:pt>
    <dgm:pt modelId="{6A940580-D093-4635-A2A4-3ED0B21A1296}">
      <dgm:prSet phldrT="[Texto]"/>
      <dgm:spPr/>
      <dgm:t>
        <a:bodyPr/>
        <a:lstStyle/>
        <a:p>
          <a:r>
            <a:rPr lang="es-ES_tradnl" b="1" dirty="0" smtClean="0"/>
            <a:t>Con enfoque cualitativo</a:t>
          </a:r>
          <a:endParaRPr lang="es-ES" dirty="0"/>
        </a:p>
      </dgm:t>
    </dgm:pt>
    <dgm:pt modelId="{ACBFD509-F119-43A3-9DD6-AC0E074EBA70}" type="parTrans" cxnId="{41CF46EF-1B73-443A-A8F2-ECA88C021879}">
      <dgm:prSet/>
      <dgm:spPr/>
      <dgm:t>
        <a:bodyPr/>
        <a:lstStyle/>
        <a:p>
          <a:endParaRPr lang="es-ES"/>
        </a:p>
      </dgm:t>
    </dgm:pt>
    <dgm:pt modelId="{B169F492-5C80-4114-B3A6-6A9B4F9F16B7}" type="sibTrans" cxnId="{41CF46EF-1B73-443A-A8F2-ECA88C021879}">
      <dgm:prSet/>
      <dgm:spPr/>
      <dgm:t>
        <a:bodyPr/>
        <a:lstStyle/>
        <a:p>
          <a:endParaRPr lang="es-ES"/>
        </a:p>
      </dgm:t>
    </dgm:pt>
    <dgm:pt modelId="{359BE182-8109-4B94-BBEF-715404EB65BD}">
      <dgm:prSet phldrT="[Texto]"/>
      <dgm:spPr/>
      <dgm:t>
        <a:bodyPr/>
        <a:lstStyle/>
        <a:p>
          <a:r>
            <a:rPr lang="es-ES_tradnl" b="1" dirty="0" smtClean="0"/>
            <a:t>De contexto y reflexión</a:t>
          </a:r>
          <a:endParaRPr lang="es-ES" dirty="0"/>
        </a:p>
      </dgm:t>
    </dgm:pt>
    <dgm:pt modelId="{F0BB002B-4129-4CD7-AC86-043631DBF022}" type="parTrans" cxnId="{0CF08C0E-FE35-4384-890D-976C35124A4D}">
      <dgm:prSet/>
      <dgm:spPr/>
      <dgm:t>
        <a:bodyPr/>
        <a:lstStyle/>
        <a:p>
          <a:endParaRPr lang="es-ES"/>
        </a:p>
      </dgm:t>
    </dgm:pt>
    <dgm:pt modelId="{67AE4E9C-F52B-4263-A058-2402F45E6954}" type="sibTrans" cxnId="{0CF08C0E-FE35-4384-890D-976C35124A4D}">
      <dgm:prSet/>
      <dgm:spPr/>
      <dgm:t>
        <a:bodyPr/>
        <a:lstStyle/>
        <a:p>
          <a:endParaRPr lang="es-ES"/>
        </a:p>
      </dgm:t>
    </dgm:pt>
    <dgm:pt modelId="{6A208929-3C8C-408C-8001-5445D67CEFB0}">
      <dgm:prSet phldrT="[Texto]"/>
      <dgm:spPr/>
      <dgm:t>
        <a:bodyPr/>
        <a:lstStyle/>
        <a:p>
          <a:r>
            <a:rPr lang="es-ES_tradnl" b="1" dirty="0" smtClean="0"/>
            <a:t>De validez y con integralidad</a:t>
          </a:r>
          <a:endParaRPr lang="es-ES" dirty="0"/>
        </a:p>
      </dgm:t>
    </dgm:pt>
    <dgm:pt modelId="{5AD3239C-4ABD-4307-8A2C-90E5D8A347EC}" type="parTrans" cxnId="{4842DF1B-2F1C-49A7-A149-14E167A6973A}">
      <dgm:prSet/>
      <dgm:spPr/>
      <dgm:t>
        <a:bodyPr/>
        <a:lstStyle/>
        <a:p>
          <a:endParaRPr lang="es-ES"/>
        </a:p>
      </dgm:t>
    </dgm:pt>
    <dgm:pt modelId="{B04F7A05-8B0C-4A81-9E28-63BB3F5FCAE8}" type="sibTrans" cxnId="{4842DF1B-2F1C-49A7-A149-14E167A6973A}">
      <dgm:prSet/>
      <dgm:spPr/>
      <dgm:t>
        <a:bodyPr/>
        <a:lstStyle/>
        <a:p>
          <a:endParaRPr lang="es-ES"/>
        </a:p>
      </dgm:t>
    </dgm:pt>
    <dgm:pt modelId="{BA0C6C48-7C6C-4025-AF13-672871194E10}">
      <dgm:prSet phldrT="[Texto]"/>
      <dgm:spPr/>
      <dgm:t>
        <a:bodyPr/>
        <a:lstStyle/>
        <a:p>
          <a:r>
            <a:rPr lang="es-ES_tradnl" b="1" dirty="0" smtClean="0"/>
            <a:t>De aula</a:t>
          </a:r>
          <a:endParaRPr lang="es-ES" dirty="0"/>
        </a:p>
      </dgm:t>
    </dgm:pt>
    <dgm:pt modelId="{E002D815-F597-40AA-B38A-9D706FC8C3E8}" type="parTrans" cxnId="{584BFAB3-8EDF-4C7C-901F-34F05830EBD0}">
      <dgm:prSet/>
      <dgm:spPr/>
      <dgm:t>
        <a:bodyPr/>
        <a:lstStyle/>
        <a:p>
          <a:endParaRPr lang="es-ES"/>
        </a:p>
      </dgm:t>
    </dgm:pt>
    <dgm:pt modelId="{C4BE42FC-1990-4A1E-AE9D-7A002093C086}" type="sibTrans" cxnId="{584BFAB3-8EDF-4C7C-901F-34F05830EBD0}">
      <dgm:prSet/>
      <dgm:spPr/>
      <dgm:t>
        <a:bodyPr/>
        <a:lstStyle/>
        <a:p>
          <a:endParaRPr lang="es-ES"/>
        </a:p>
      </dgm:t>
    </dgm:pt>
    <dgm:pt modelId="{2A6F9CC0-F8DF-4D7E-8303-44B541DB7347}">
      <dgm:prSet phldrT="[Texto]"/>
      <dgm:spPr/>
      <dgm:t>
        <a:bodyPr/>
        <a:lstStyle/>
        <a:p>
          <a:r>
            <a:rPr lang="es-ES_tradnl" b="1" dirty="0" smtClean="0"/>
            <a:t>Con pluralismo pedagógico</a:t>
          </a:r>
          <a:endParaRPr lang="es-ES" dirty="0"/>
        </a:p>
      </dgm:t>
    </dgm:pt>
    <dgm:pt modelId="{C6ED7700-8B32-4DE2-A658-7A8378482D68}" type="parTrans" cxnId="{C11030D8-0C8E-4007-AAAB-4CA8520FBA61}">
      <dgm:prSet/>
      <dgm:spPr/>
      <dgm:t>
        <a:bodyPr/>
        <a:lstStyle/>
        <a:p>
          <a:endParaRPr lang="es-ES"/>
        </a:p>
      </dgm:t>
    </dgm:pt>
    <dgm:pt modelId="{07E9CD0A-011B-466D-AE02-2030BCE4C8B5}" type="sibTrans" cxnId="{C11030D8-0C8E-4007-AAAB-4CA8520FBA61}">
      <dgm:prSet/>
      <dgm:spPr/>
      <dgm:t>
        <a:bodyPr/>
        <a:lstStyle/>
        <a:p>
          <a:endParaRPr lang="es-ES"/>
        </a:p>
      </dgm:t>
    </dgm:pt>
    <dgm:pt modelId="{213CEF2F-6850-4B5B-8D25-9B56026C5B45}">
      <dgm:prSet phldrT="[Texto]"/>
      <dgm:spPr/>
      <dgm:t>
        <a:bodyPr/>
        <a:lstStyle/>
        <a:p>
          <a:r>
            <a:rPr lang="es-ES_tradnl" b="1" dirty="0" smtClean="0"/>
            <a:t>Transparente</a:t>
          </a:r>
          <a:endParaRPr lang="es-ES" dirty="0"/>
        </a:p>
      </dgm:t>
    </dgm:pt>
    <dgm:pt modelId="{6D746D42-C9C2-47E8-93DC-937AA6AE2F23}" type="parTrans" cxnId="{5363DC9A-FB21-4FA4-8932-EF14A7B901BF}">
      <dgm:prSet/>
      <dgm:spPr/>
      <dgm:t>
        <a:bodyPr/>
        <a:lstStyle/>
        <a:p>
          <a:endParaRPr lang="es-ES"/>
        </a:p>
      </dgm:t>
    </dgm:pt>
    <dgm:pt modelId="{C200B41C-F867-41F1-BD40-155FA28D775C}" type="sibTrans" cxnId="{5363DC9A-FB21-4FA4-8932-EF14A7B901BF}">
      <dgm:prSet/>
      <dgm:spPr/>
      <dgm:t>
        <a:bodyPr/>
        <a:lstStyle/>
        <a:p>
          <a:endParaRPr lang="es-ES"/>
        </a:p>
      </dgm:t>
    </dgm:pt>
    <dgm:pt modelId="{D3B5C9A7-70D8-4434-ACDC-18B34C0918A3}">
      <dgm:prSet phldrT="[Texto]"/>
      <dgm:spPr/>
      <dgm:t>
        <a:bodyPr/>
        <a:lstStyle/>
        <a:p>
          <a:r>
            <a:rPr lang="es-ES_tradnl" b="1" dirty="0" smtClean="0"/>
            <a:t>Democrática </a:t>
          </a:r>
          <a:endParaRPr lang="es-ES" dirty="0"/>
        </a:p>
      </dgm:t>
    </dgm:pt>
    <dgm:pt modelId="{3F0B354A-AA25-4A0B-AD6B-285A7D424EB9}" type="parTrans" cxnId="{3346F627-EA65-45BD-948F-2AADEB05DCCA}">
      <dgm:prSet/>
      <dgm:spPr/>
      <dgm:t>
        <a:bodyPr/>
        <a:lstStyle/>
        <a:p>
          <a:endParaRPr lang="es-ES"/>
        </a:p>
      </dgm:t>
    </dgm:pt>
    <dgm:pt modelId="{16F70E07-644F-48EA-9CB6-181D60E62C6B}" type="sibTrans" cxnId="{3346F627-EA65-45BD-948F-2AADEB05DCCA}">
      <dgm:prSet/>
      <dgm:spPr/>
      <dgm:t>
        <a:bodyPr/>
        <a:lstStyle/>
        <a:p>
          <a:endParaRPr lang="es-ES"/>
        </a:p>
      </dgm:t>
    </dgm:pt>
    <dgm:pt modelId="{9DAA9DA5-A1C6-4664-A239-1BDBC3250588}">
      <dgm:prSet phldrT="[Texto]"/>
      <dgm:spPr/>
      <dgm:t>
        <a:bodyPr/>
        <a:lstStyle/>
        <a:p>
          <a:r>
            <a:rPr lang="es-ES_tradnl" b="1" dirty="0" smtClean="0"/>
            <a:t>Con autonomía escolar </a:t>
          </a:r>
          <a:endParaRPr lang="es-ES" dirty="0"/>
        </a:p>
      </dgm:t>
    </dgm:pt>
    <dgm:pt modelId="{D2C19B07-9511-4378-9AA4-7C3218ED3A66}" type="parTrans" cxnId="{F2916180-2AE1-4CE2-9CB3-DD400FC3308D}">
      <dgm:prSet/>
      <dgm:spPr/>
      <dgm:t>
        <a:bodyPr/>
        <a:lstStyle/>
        <a:p>
          <a:endParaRPr lang="es-ES"/>
        </a:p>
      </dgm:t>
    </dgm:pt>
    <dgm:pt modelId="{6B513A38-3CEF-4D32-9E3F-15AC54521D66}" type="sibTrans" cxnId="{F2916180-2AE1-4CE2-9CB3-DD400FC3308D}">
      <dgm:prSet/>
      <dgm:spPr/>
      <dgm:t>
        <a:bodyPr/>
        <a:lstStyle/>
        <a:p>
          <a:endParaRPr lang="es-ES"/>
        </a:p>
      </dgm:t>
    </dgm:pt>
    <dgm:pt modelId="{230F0763-A24F-44FC-ABF7-5011725FDB28}">
      <dgm:prSet phldrT="[Texto]"/>
      <dgm:spPr/>
      <dgm:t>
        <a:bodyPr/>
        <a:lstStyle/>
        <a:p>
          <a:r>
            <a:rPr lang="es-ES_tradnl" b="1" dirty="0" smtClean="0"/>
            <a:t>Con libertad de cátedra</a:t>
          </a:r>
          <a:endParaRPr lang="es-ES" dirty="0"/>
        </a:p>
      </dgm:t>
    </dgm:pt>
    <dgm:pt modelId="{584F1957-8940-428F-A7CF-124ED54E7472}" type="parTrans" cxnId="{0022ACAA-D58E-44DE-91D0-D959659F5F3E}">
      <dgm:prSet/>
      <dgm:spPr/>
      <dgm:t>
        <a:bodyPr/>
        <a:lstStyle/>
        <a:p>
          <a:endParaRPr lang="es-ES"/>
        </a:p>
      </dgm:t>
    </dgm:pt>
    <dgm:pt modelId="{75B1756D-EB29-4D7D-B99A-0EFAC5E5FB8C}" type="sibTrans" cxnId="{0022ACAA-D58E-44DE-91D0-D959659F5F3E}">
      <dgm:prSet/>
      <dgm:spPr/>
      <dgm:t>
        <a:bodyPr/>
        <a:lstStyle/>
        <a:p>
          <a:endParaRPr lang="es-ES"/>
        </a:p>
      </dgm:t>
    </dgm:pt>
    <dgm:pt modelId="{0B3663A6-1EDE-4DAC-92C4-F83FD46A351D}" type="pres">
      <dgm:prSet presAssocID="{6B5E2FB8-DD8F-48F6-A0E4-0F6FE574E557}" presName="diagram" presStyleCnt="0">
        <dgm:presLayoutVars>
          <dgm:dir/>
          <dgm:resizeHandles val="exact"/>
        </dgm:presLayoutVars>
      </dgm:prSet>
      <dgm:spPr/>
      <dgm:t>
        <a:bodyPr/>
        <a:lstStyle/>
        <a:p>
          <a:endParaRPr lang="es-ES"/>
        </a:p>
      </dgm:t>
    </dgm:pt>
    <dgm:pt modelId="{15CCAD13-EED8-46A3-9706-7F3C70B59A8F}" type="pres">
      <dgm:prSet presAssocID="{9106BD44-C350-4492-841E-2CA1997ECA01}" presName="node" presStyleLbl="node1" presStyleIdx="0" presStyleCnt="10">
        <dgm:presLayoutVars>
          <dgm:bulletEnabled val="1"/>
        </dgm:presLayoutVars>
      </dgm:prSet>
      <dgm:spPr/>
      <dgm:t>
        <a:bodyPr/>
        <a:lstStyle/>
        <a:p>
          <a:endParaRPr lang="es-ES"/>
        </a:p>
      </dgm:t>
    </dgm:pt>
    <dgm:pt modelId="{8B965CAC-C3FE-481D-9D92-BB1072F6E47A}" type="pres">
      <dgm:prSet presAssocID="{2B3DD666-C137-4AA3-B02C-9092AE9D59D6}" presName="sibTrans" presStyleCnt="0"/>
      <dgm:spPr/>
    </dgm:pt>
    <dgm:pt modelId="{B40D6826-C628-4F4D-8E1A-BA13F932EB38}" type="pres">
      <dgm:prSet presAssocID="{6A940580-D093-4635-A2A4-3ED0B21A1296}" presName="node" presStyleLbl="node1" presStyleIdx="1" presStyleCnt="10">
        <dgm:presLayoutVars>
          <dgm:bulletEnabled val="1"/>
        </dgm:presLayoutVars>
      </dgm:prSet>
      <dgm:spPr/>
      <dgm:t>
        <a:bodyPr/>
        <a:lstStyle/>
        <a:p>
          <a:endParaRPr lang="es-ES"/>
        </a:p>
      </dgm:t>
    </dgm:pt>
    <dgm:pt modelId="{27CC1DFB-5F4A-4755-992F-B84F7903DD96}" type="pres">
      <dgm:prSet presAssocID="{B169F492-5C80-4114-B3A6-6A9B4F9F16B7}" presName="sibTrans" presStyleCnt="0"/>
      <dgm:spPr/>
    </dgm:pt>
    <dgm:pt modelId="{46CF8EBB-BD24-485F-9A50-0A0B8DB56AC8}" type="pres">
      <dgm:prSet presAssocID="{359BE182-8109-4B94-BBEF-715404EB65BD}" presName="node" presStyleLbl="node1" presStyleIdx="2" presStyleCnt="10">
        <dgm:presLayoutVars>
          <dgm:bulletEnabled val="1"/>
        </dgm:presLayoutVars>
      </dgm:prSet>
      <dgm:spPr/>
      <dgm:t>
        <a:bodyPr/>
        <a:lstStyle/>
        <a:p>
          <a:endParaRPr lang="es-ES"/>
        </a:p>
      </dgm:t>
    </dgm:pt>
    <dgm:pt modelId="{335BCECF-0A51-4C3A-A327-792E2102129B}" type="pres">
      <dgm:prSet presAssocID="{67AE4E9C-F52B-4263-A058-2402F45E6954}" presName="sibTrans" presStyleCnt="0"/>
      <dgm:spPr/>
    </dgm:pt>
    <dgm:pt modelId="{6533EE52-8869-415B-92C2-B2B9BABA5AC0}" type="pres">
      <dgm:prSet presAssocID="{6A208929-3C8C-408C-8001-5445D67CEFB0}" presName="node" presStyleLbl="node1" presStyleIdx="3" presStyleCnt="10">
        <dgm:presLayoutVars>
          <dgm:bulletEnabled val="1"/>
        </dgm:presLayoutVars>
      </dgm:prSet>
      <dgm:spPr/>
      <dgm:t>
        <a:bodyPr/>
        <a:lstStyle/>
        <a:p>
          <a:endParaRPr lang="es-ES"/>
        </a:p>
      </dgm:t>
    </dgm:pt>
    <dgm:pt modelId="{F391BC6E-E7CC-44FC-9F71-53CE4E3549FA}" type="pres">
      <dgm:prSet presAssocID="{B04F7A05-8B0C-4A81-9E28-63BB3F5FCAE8}" presName="sibTrans" presStyleCnt="0"/>
      <dgm:spPr/>
    </dgm:pt>
    <dgm:pt modelId="{EB209F8C-7FD9-49A9-9304-23B188C1F3CB}" type="pres">
      <dgm:prSet presAssocID="{BA0C6C48-7C6C-4025-AF13-672871194E10}" presName="node" presStyleLbl="node1" presStyleIdx="4" presStyleCnt="10">
        <dgm:presLayoutVars>
          <dgm:bulletEnabled val="1"/>
        </dgm:presLayoutVars>
      </dgm:prSet>
      <dgm:spPr/>
      <dgm:t>
        <a:bodyPr/>
        <a:lstStyle/>
        <a:p>
          <a:endParaRPr lang="es-ES"/>
        </a:p>
      </dgm:t>
    </dgm:pt>
    <dgm:pt modelId="{52B2C141-F0A9-4094-BE67-673B824BC31A}" type="pres">
      <dgm:prSet presAssocID="{C4BE42FC-1990-4A1E-AE9D-7A002093C086}" presName="sibTrans" presStyleCnt="0"/>
      <dgm:spPr/>
    </dgm:pt>
    <dgm:pt modelId="{71211670-9596-44D0-A05C-5AAC7C1E9DC0}" type="pres">
      <dgm:prSet presAssocID="{213CEF2F-6850-4B5B-8D25-9B56026C5B45}" presName="node" presStyleLbl="node1" presStyleIdx="5" presStyleCnt="10">
        <dgm:presLayoutVars>
          <dgm:bulletEnabled val="1"/>
        </dgm:presLayoutVars>
      </dgm:prSet>
      <dgm:spPr/>
      <dgm:t>
        <a:bodyPr/>
        <a:lstStyle/>
        <a:p>
          <a:endParaRPr lang="es-ES"/>
        </a:p>
      </dgm:t>
    </dgm:pt>
    <dgm:pt modelId="{1FFFF859-0649-46DC-AE7F-8561B8796CE0}" type="pres">
      <dgm:prSet presAssocID="{C200B41C-F867-41F1-BD40-155FA28D775C}" presName="sibTrans" presStyleCnt="0"/>
      <dgm:spPr/>
    </dgm:pt>
    <dgm:pt modelId="{09D430FC-8D03-4074-AD62-3902E67EA3E4}" type="pres">
      <dgm:prSet presAssocID="{D3B5C9A7-70D8-4434-ACDC-18B34C0918A3}" presName="node" presStyleLbl="node1" presStyleIdx="6" presStyleCnt="10">
        <dgm:presLayoutVars>
          <dgm:bulletEnabled val="1"/>
        </dgm:presLayoutVars>
      </dgm:prSet>
      <dgm:spPr/>
      <dgm:t>
        <a:bodyPr/>
        <a:lstStyle/>
        <a:p>
          <a:endParaRPr lang="es-ES"/>
        </a:p>
      </dgm:t>
    </dgm:pt>
    <dgm:pt modelId="{E2F54F3A-D080-416C-9C4E-92B81C395CC5}" type="pres">
      <dgm:prSet presAssocID="{16F70E07-644F-48EA-9CB6-181D60E62C6B}" presName="sibTrans" presStyleCnt="0"/>
      <dgm:spPr/>
    </dgm:pt>
    <dgm:pt modelId="{CB7E9DA3-4D59-43C6-ACB5-EE5E4699E854}" type="pres">
      <dgm:prSet presAssocID="{9DAA9DA5-A1C6-4664-A239-1BDBC3250588}" presName="node" presStyleLbl="node1" presStyleIdx="7" presStyleCnt="10">
        <dgm:presLayoutVars>
          <dgm:bulletEnabled val="1"/>
        </dgm:presLayoutVars>
      </dgm:prSet>
      <dgm:spPr/>
      <dgm:t>
        <a:bodyPr/>
        <a:lstStyle/>
        <a:p>
          <a:endParaRPr lang="es-ES"/>
        </a:p>
      </dgm:t>
    </dgm:pt>
    <dgm:pt modelId="{422214D9-5FD9-4699-B051-25B4F3690080}" type="pres">
      <dgm:prSet presAssocID="{6B513A38-3CEF-4D32-9E3F-15AC54521D66}" presName="sibTrans" presStyleCnt="0"/>
      <dgm:spPr/>
    </dgm:pt>
    <dgm:pt modelId="{A34B1F23-7E6D-4298-919F-B18740B46E94}" type="pres">
      <dgm:prSet presAssocID="{230F0763-A24F-44FC-ABF7-5011725FDB28}" presName="node" presStyleLbl="node1" presStyleIdx="8" presStyleCnt="10">
        <dgm:presLayoutVars>
          <dgm:bulletEnabled val="1"/>
        </dgm:presLayoutVars>
      </dgm:prSet>
      <dgm:spPr/>
      <dgm:t>
        <a:bodyPr/>
        <a:lstStyle/>
        <a:p>
          <a:endParaRPr lang="es-ES"/>
        </a:p>
      </dgm:t>
    </dgm:pt>
    <dgm:pt modelId="{C8AA886A-CD52-42D2-AEFF-B8C0D35A9CF2}" type="pres">
      <dgm:prSet presAssocID="{75B1756D-EB29-4D7D-B99A-0EFAC5E5FB8C}" presName="sibTrans" presStyleCnt="0"/>
      <dgm:spPr/>
    </dgm:pt>
    <dgm:pt modelId="{D7D4C238-0A77-425E-B0C9-9B1A2BC0F9D6}" type="pres">
      <dgm:prSet presAssocID="{2A6F9CC0-F8DF-4D7E-8303-44B541DB7347}" presName="node" presStyleLbl="node1" presStyleIdx="9" presStyleCnt="10">
        <dgm:presLayoutVars>
          <dgm:bulletEnabled val="1"/>
        </dgm:presLayoutVars>
      </dgm:prSet>
      <dgm:spPr/>
      <dgm:t>
        <a:bodyPr/>
        <a:lstStyle/>
        <a:p>
          <a:endParaRPr lang="es-ES"/>
        </a:p>
      </dgm:t>
    </dgm:pt>
  </dgm:ptLst>
  <dgm:cxnLst>
    <dgm:cxn modelId="{4842DF1B-2F1C-49A7-A149-14E167A6973A}" srcId="{6B5E2FB8-DD8F-48F6-A0E4-0F6FE574E557}" destId="{6A208929-3C8C-408C-8001-5445D67CEFB0}" srcOrd="3" destOrd="0" parTransId="{5AD3239C-4ABD-4307-8A2C-90E5D8A347EC}" sibTransId="{B04F7A05-8B0C-4A81-9E28-63BB3F5FCAE8}"/>
    <dgm:cxn modelId="{4FAC3054-DAF7-4060-BF30-1699B6EB0EAA}" type="presOf" srcId="{6B5E2FB8-DD8F-48F6-A0E4-0F6FE574E557}" destId="{0B3663A6-1EDE-4DAC-92C4-F83FD46A351D}" srcOrd="0" destOrd="0" presId="urn:microsoft.com/office/officeart/2005/8/layout/default"/>
    <dgm:cxn modelId="{E1540EF6-6858-4D59-AA82-B2C9C7A38B8E}" type="presOf" srcId="{D3B5C9A7-70D8-4434-ACDC-18B34C0918A3}" destId="{09D430FC-8D03-4074-AD62-3902E67EA3E4}" srcOrd="0" destOrd="0" presId="urn:microsoft.com/office/officeart/2005/8/layout/default"/>
    <dgm:cxn modelId="{F5AAF22F-9FFF-426A-8F42-9F3B3D343388}" type="presOf" srcId="{9DAA9DA5-A1C6-4664-A239-1BDBC3250588}" destId="{CB7E9DA3-4D59-43C6-ACB5-EE5E4699E854}" srcOrd="0" destOrd="0" presId="urn:microsoft.com/office/officeart/2005/8/layout/default"/>
    <dgm:cxn modelId="{0022ACAA-D58E-44DE-91D0-D959659F5F3E}" srcId="{6B5E2FB8-DD8F-48F6-A0E4-0F6FE574E557}" destId="{230F0763-A24F-44FC-ABF7-5011725FDB28}" srcOrd="8" destOrd="0" parTransId="{584F1957-8940-428F-A7CF-124ED54E7472}" sibTransId="{75B1756D-EB29-4D7D-B99A-0EFAC5E5FB8C}"/>
    <dgm:cxn modelId="{5363DC9A-FB21-4FA4-8932-EF14A7B901BF}" srcId="{6B5E2FB8-DD8F-48F6-A0E4-0F6FE574E557}" destId="{213CEF2F-6850-4B5B-8D25-9B56026C5B45}" srcOrd="5" destOrd="0" parTransId="{6D746D42-C9C2-47E8-93DC-937AA6AE2F23}" sibTransId="{C200B41C-F867-41F1-BD40-155FA28D775C}"/>
    <dgm:cxn modelId="{584BFAB3-8EDF-4C7C-901F-34F05830EBD0}" srcId="{6B5E2FB8-DD8F-48F6-A0E4-0F6FE574E557}" destId="{BA0C6C48-7C6C-4025-AF13-672871194E10}" srcOrd="4" destOrd="0" parTransId="{E002D815-F597-40AA-B38A-9D706FC8C3E8}" sibTransId="{C4BE42FC-1990-4A1E-AE9D-7A002093C086}"/>
    <dgm:cxn modelId="{ECC3007E-F230-45F9-A222-73C70626FF3E}" type="presOf" srcId="{6A208929-3C8C-408C-8001-5445D67CEFB0}" destId="{6533EE52-8869-415B-92C2-B2B9BABA5AC0}" srcOrd="0" destOrd="0" presId="urn:microsoft.com/office/officeart/2005/8/layout/default"/>
    <dgm:cxn modelId="{2ABCD08C-B4AD-48B3-8B1C-7976522A28F4}" type="presOf" srcId="{2A6F9CC0-F8DF-4D7E-8303-44B541DB7347}" destId="{D7D4C238-0A77-425E-B0C9-9B1A2BC0F9D6}" srcOrd="0" destOrd="0" presId="urn:microsoft.com/office/officeart/2005/8/layout/default"/>
    <dgm:cxn modelId="{A9627834-F2F9-4065-9460-C200DAF60A96}" type="presOf" srcId="{BA0C6C48-7C6C-4025-AF13-672871194E10}" destId="{EB209F8C-7FD9-49A9-9304-23B188C1F3CB}" srcOrd="0" destOrd="0" presId="urn:microsoft.com/office/officeart/2005/8/layout/default"/>
    <dgm:cxn modelId="{C11030D8-0C8E-4007-AAAB-4CA8520FBA61}" srcId="{6B5E2FB8-DD8F-48F6-A0E4-0F6FE574E557}" destId="{2A6F9CC0-F8DF-4D7E-8303-44B541DB7347}" srcOrd="9" destOrd="0" parTransId="{C6ED7700-8B32-4DE2-A658-7A8378482D68}" sibTransId="{07E9CD0A-011B-466D-AE02-2030BCE4C8B5}"/>
    <dgm:cxn modelId="{9AA6D5C2-46D4-4DFB-82BA-E3B165BB4182}" type="presOf" srcId="{6A940580-D093-4635-A2A4-3ED0B21A1296}" destId="{B40D6826-C628-4F4D-8E1A-BA13F932EB38}" srcOrd="0" destOrd="0" presId="urn:microsoft.com/office/officeart/2005/8/layout/default"/>
    <dgm:cxn modelId="{28E4EAEE-B511-46F5-9DB6-DED4B21708A5}" type="presOf" srcId="{213CEF2F-6850-4B5B-8D25-9B56026C5B45}" destId="{71211670-9596-44D0-A05C-5AAC7C1E9DC0}" srcOrd="0" destOrd="0" presId="urn:microsoft.com/office/officeart/2005/8/layout/default"/>
    <dgm:cxn modelId="{41CF46EF-1B73-443A-A8F2-ECA88C021879}" srcId="{6B5E2FB8-DD8F-48F6-A0E4-0F6FE574E557}" destId="{6A940580-D093-4635-A2A4-3ED0B21A1296}" srcOrd="1" destOrd="0" parTransId="{ACBFD509-F119-43A3-9DD6-AC0E074EBA70}" sibTransId="{B169F492-5C80-4114-B3A6-6A9B4F9F16B7}"/>
    <dgm:cxn modelId="{3346F627-EA65-45BD-948F-2AADEB05DCCA}" srcId="{6B5E2FB8-DD8F-48F6-A0E4-0F6FE574E557}" destId="{D3B5C9A7-70D8-4434-ACDC-18B34C0918A3}" srcOrd="6" destOrd="0" parTransId="{3F0B354A-AA25-4A0B-AD6B-285A7D424EB9}" sibTransId="{16F70E07-644F-48EA-9CB6-181D60E62C6B}"/>
    <dgm:cxn modelId="{91881901-93CD-4ED3-B232-65C5A31DFD5F}" srcId="{6B5E2FB8-DD8F-48F6-A0E4-0F6FE574E557}" destId="{9106BD44-C350-4492-841E-2CA1997ECA01}" srcOrd="0" destOrd="0" parTransId="{F2580D6A-38E1-41EE-8A76-B67DCE511213}" sibTransId="{2B3DD666-C137-4AA3-B02C-9092AE9D59D6}"/>
    <dgm:cxn modelId="{D94BC0A8-A5E2-48D6-86F0-572D8713C6EA}" type="presOf" srcId="{359BE182-8109-4B94-BBEF-715404EB65BD}" destId="{46CF8EBB-BD24-485F-9A50-0A0B8DB56AC8}" srcOrd="0" destOrd="0" presId="urn:microsoft.com/office/officeart/2005/8/layout/default"/>
    <dgm:cxn modelId="{E090F468-F6A1-4FA1-9D5C-77340A7F34FE}" type="presOf" srcId="{230F0763-A24F-44FC-ABF7-5011725FDB28}" destId="{A34B1F23-7E6D-4298-919F-B18740B46E94}" srcOrd="0" destOrd="0" presId="urn:microsoft.com/office/officeart/2005/8/layout/default"/>
    <dgm:cxn modelId="{0CF08C0E-FE35-4384-890D-976C35124A4D}" srcId="{6B5E2FB8-DD8F-48F6-A0E4-0F6FE574E557}" destId="{359BE182-8109-4B94-BBEF-715404EB65BD}" srcOrd="2" destOrd="0" parTransId="{F0BB002B-4129-4CD7-AC86-043631DBF022}" sibTransId="{67AE4E9C-F52B-4263-A058-2402F45E6954}"/>
    <dgm:cxn modelId="{138D983D-57BE-46E1-9E1C-9F0C58649535}" type="presOf" srcId="{9106BD44-C350-4492-841E-2CA1997ECA01}" destId="{15CCAD13-EED8-46A3-9706-7F3C70B59A8F}" srcOrd="0" destOrd="0" presId="urn:microsoft.com/office/officeart/2005/8/layout/default"/>
    <dgm:cxn modelId="{F2916180-2AE1-4CE2-9CB3-DD400FC3308D}" srcId="{6B5E2FB8-DD8F-48F6-A0E4-0F6FE574E557}" destId="{9DAA9DA5-A1C6-4664-A239-1BDBC3250588}" srcOrd="7" destOrd="0" parTransId="{D2C19B07-9511-4378-9AA4-7C3218ED3A66}" sibTransId="{6B513A38-3CEF-4D32-9E3F-15AC54521D66}"/>
    <dgm:cxn modelId="{D66CC0DE-D621-4F33-94DD-7959C36B0CA5}" type="presParOf" srcId="{0B3663A6-1EDE-4DAC-92C4-F83FD46A351D}" destId="{15CCAD13-EED8-46A3-9706-7F3C70B59A8F}" srcOrd="0" destOrd="0" presId="urn:microsoft.com/office/officeart/2005/8/layout/default"/>
    <dgm:cxn modelId="{385F1F92-6360-4D73-A664-86F2D06D5BFD}" type="presParOf" srcId="{0B3663A6-1EDE-4DAC-92C4-F83FD46A351D}" destId="{8B965CAC-C3FE-481D-9D92-BB1072F6E47A}" srcOrd="1" destOrd="0" presId="urn:microsoft.com/office/officeart/2005/8/layout/default"/>
    <dgm:cxn modelId="{B102445E-B1A1-4EBF-A3E0-5280A7736B51}" type="presParOf" srcId="{0B3663A6-1EDE-4DAC-92C4-F83FD46A351D}" destId="{B40D6826-C628-4F4D-8E1A-BA13F932EB38}" srcOrd="2" destOrd="0" presId="urn:microsoft.com/office/officeart/2005/8/layout/default"/>
    <dgm:cxn modelId="{38A0D5FC-4293-4A7E-8923-EDE0D2E05AAB}" type="presParOf" srcId="{0B3663A6-1EDE-4DAC-92C4-F83FD46A351D}" destId="{27CC1DFB-5F4A-4755-992F-B84F7903DD96}" srcOrd="3" destOrd="0" presId="urn:microsoft.com/office/officeart/2005/8/layout/default"/>
    <dgm:cxn modelId="{35E45E5E-9AD4-4688-A499-38DE89E5552F}" type="presParOf" srcId="{0B3663A6-1EDE-4DAC-92C4-F83FD46A351D}" destId="{46CF8EBB-BD24-485F-9A50-0A0B8DB56AC8}" srcOrd="4" destOrd="0" presId="urn:microsoft.com/office/officeart/2005/8/layout/default"/>
    <dgm:cxn modelId="{F16495EA-2DDB-44C5-AB4D-F4407C6379ED}" type="presParOf" srcId="{0B3663A6-1EDE-4DAC-92C4-F83FD46A351D}" destId="{335BCECF-0A51-4C3A-A327-792E2102129B}" srcOrd="5" destOrd="0" presId="urn:microsoft.com/office/officeart/2005/8/layout/default"/>
    <dgm:cxn modelId="{71465142-232C-40B4-AA65-C627C5F39463}" type="presParOf" srcId="{0B3663A6-1EDE-4DAC-92C4-F83FD46A351D}" destId="{6533EE52-8869-415B-92C2-B2B9BABA5AC0}" srcOrd="6" destOrd="0" presId="urn:microsoft.com/office/officeart/2005/8/layout/default"/>
    <dgm:cxn modelId="{140222B9-0FFC-485B-9FB2-644EE2D77882}" type="presParOf" srcId="{0B3663A6-1EDE-4DAC-92C4-F83FD46A351D}" destId="{F391BC6E-E7CC-44FC-9F71-53CE4E3549FA}" srcOrd="7" destOrd="0" presId="urn:microsoft.com/office/officeart/2005/8/layout/default"/>
    <dgm:cxn modelId="{CFD1D3E6-7831-4A4D-8EFB-684FBFC5FE8A}" type="presParOf" srcId="{0B3663A6-1EDE-4DAC-92C4-F83FD46A351D}" destId="{EB209F8C-7FD9-49A9-9304-23B188C1F3CB}" srcOrd="8" destOrd="0" presId="urn:microsoft.com/office/officeart/2005/8/layout/default"/>
    <dgm:cxn modelId="{0C6B5C9D-3AE8-4170-8919-1C771AA17EA0}" type="presParOf" srcId="{0B3663A6-1EDE-4DAC-92C4-F83FD46A351D}" destId="{52B2C141-F0A9-4094-BE67-673B824BC31A}" srcOrd="9" destOrd="0" presId="urn:microsoft.com/office/officeart/2005/8/layout/default"/>
    <dgm:cxn modelId="{AE7719E0-D62F-4964-9660-6D64EAD7DD51}" type="presParOf" srcId="{0B3663A6-1EDE-4DAC-92C4-F83FD46A351D}" destId="{71211670-9596-44D0-A05C-5AAC7C1E9DC0}" srcOrd="10" destOrd="0" presId="urn:microsoft.com/office/officeart/2005/8/layout/default"/>
    <dgm:cxn modelId="{9A8766C8-EB21-4F02-A970-87593E929900}" type="presParOf" srcId="{0B3663A6-1EDE-4DAC-92C4-F83FD46A351D}" destId="{1FFFF859-0649-46DC-AE7F-8561B8796CE0}" srcOrd="11" destOrd="0" presId="urn:microsoft.com/office/officeart/2005/8/layout/default"/>
    <dgm:cxn modelId="{80D4A95B-2DFC-41FE-B30D-7005BB4AF367}" type="presParOf" srcId="{0B3663A6-1EDE-4DAC-92C4-F83FD46A351D}" destId="{09D430FC-8D03-4074-AD62-3902E67EA3E4}" srcOrd="12" destOrd="0" presId="urn:microsoft.com/office/officeart/2005/8/layout/default"/>
    <dgm:cxn modelId="{D3F4FE98-E758-47B0-B481-4123579206C2}" type="presParOf" srcId="{0B3663A6-1EDE-4DAC-92C4-F83FD46A351D}" destId="{E2F54F3A-D080-416C-9C4E-92B81C395CC5}" srcOrd="13" destOrd="0" presId="urn:microsoft.com/office/officeart/2005/8/layout/default"/>
    <dgm:cxn modelId="{3046F09E-475F-4D6E-A45D-8A2F247769C0}" type="presParOf" srcId="{0B3663A6-1EDE-4DAC-92C4-F83FD46A351D}" destId="{CB7E9DA3-4D59-43C6-ACB5-EE5E4699E854}" srcOrd="14" destOrd="0" presId="urn:microsoft.com/office/officeart/2005/8/layout/default"/>
    <dgm:cxn modelId="{41EFFA6A-3ED3-4359-9BD7-AFB23552C06B}" type="presParOf" srcId="{0B3663A6-1EDE-4DAC-92C4-F83FD46A351D}" destId="{422214D9-5FD9-4699-B051-25B4F3690080}" srcOrd="15" destOrd="0" presId="urn:microsoft.com/office/officeart/2005/8/layout/default"/>
    <dgm:cxn modelId="{C7F3BD42-38AD-417B-BA7D-C23891A65359}" type="presParOf" srcId="{0B3663A6-1EDE-4DAC-92C4-F83FD46A351D}" destId="{A34B1F23-7E6D-4298-919F-B18740B46E94}" srcOrd="16" destOrd="0" presId="urn:microsoft.com/office/officeart/2005/8/layout/default"/>
    <dgm:cxn modelId="{5788670A-5ACE-4E25-988C-9E1804E52F72}" type="presParOf" srcId="{0B3663A6-1EDE-4DAC-92C4-F83FD46A351D}" destId="{C8AA886A-CD52-42D2-AEFF-B8C0D35A9CF2}" srcOrd="17" destOrd="0" presId="urn:microsoft.com/office/officeart/2005/8/layout/default"/>
    <dgm:cxn modelId="{08CAF07B-4C65-4AFD-921C-308263DD5948}" type="presParOf" srcId="{0B3663A6-1EDE-4DAC-92C4-F83FD46A351D}" destId="{D7D4C238-0A77-425E-B0C9-9B1A2BC0F9D6}"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11C168F-DFB9-45AD-B8DC-A1AEE77AC836}"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s-ES"/>
        </a:p>
      </dgm:t>
    </dgm:pt>
    <dgm:pt modelId="{3D8C3730-5D48-485F-967C-5E80E58D2437}">
      <dgm:prSet phldrT="[Texto]" custT="1"/>
      <dgm:spPr/>
      <dgm:t>
        <a:bodyPr/>
        <a:lstStyle/>
        <a:p>
          <a:r>
            <a:rPr lang="es-ES" sz="2000" b="1" dirty="0" smtClean="0"/>
            <a:t>VIDEO</a:t>
          </a:r>
          <a:endParaRPr lang="es-ES" sz="2000" b="1" dirty="0"/>
        </a:p>
      </dgm:t>
    </dgm:pt>
    <dgm:pt modelId="{3A630D1F-2391-4721-B709-9B43B55862A9}" type="parTrans" cxnId="{BEF3757B-A161-4947-A6E8-D5B59925A014}">
      <dgm:prSet/>
      <dgm:spPr/>
      <dgm:t>
        <a:bodyPr/>
        <a:lstStyle/>
        <a:p>
          <a:endParaRPr lang="es-ES"/>
        </a:p>
      </dgm:t>
    </dgm:pt>
    <dgm:pt modelId="{A33FA6E5-7743-4531-9CC9-A081999765A6}" type="sibTrans" cxnId="{BEF3757B-A161-4947-A6E8-D5B59925A014}">
      <dgm:prSet/>
      <dgm:spPr/>
      <dgm:t>
        <a:bodyPr/>
        <a:lstStyle/>
        <a:p>
          <a:endParaRPr lang="es-ES"/>
        </a:p>
      </dgm:t>
    </dgm:pt>
    <dgm:pt modelId="{9B0C3B5A-418E-4F10-8677-C56E49F9AD6F}">
      <dgm:prSet phldrT="[Texto]" custT="1"/>
      <dgm:spPr/>
      <dgm:t>
        <a:bodyPr/>
        <a:lstStyle/>
        <a:p>
          <a:r>
            <a:rPr lang="es-ES" sz="2000" b="1" dirty="0" smtClean="0"/>
            <a:t>AUTOEVALUACION</a:t>
          </a:r>
          <a:endParaRPr lang="es-ES" sz="2000" b="1" dirty="0"/>
        </a:p>
      </dgm:t>
    </dgm:pt>
    <dgm:pt modelId="{BF286EC7-6384-44B5-9C15-2EE727372949}" type="parTrans" cxnId="{1F31D0B4-CBDE-4568-BD13-56487443919C}">
      <dgm:prSet/>
      <dgm:spPr/>
      <dgm:t>
        <a:bodyPr/>
        <a:lstStyle/>
        <a:p>
          <a:endParaRPr lang="es-ES"/>
        </a:p>
      </dgm:t>
    </dgm:pt>
    <dgm:pt modelId="{D00F1766-8306-4294-A003-9665A3EEA827}" type="sibTrans" cxnId="{1F31D0B4-CBDE-4568-BD13-56487443919C}">
      <dgm:prSet/>
      <dgm:spPr/>
      <dgm:t>
        <a:bodyPr/>
        <a:lstStyle/>
        <a:p>
          <a:endParaRPr lang="es-ES"/>
        </a:p>
      </dgm:t>
    </dgm:pt>
    <dgm:pt modelId="{5935F394-9CB0-43ED-B8C8-387ACC5C902E}">
      <dgm:prSet phldrT="[Texto]" custT="1"/>
      <dgm:spPr/>
      <dgm:t>
        <a:bodyPr/>
        <a:lstStyle/>
        <a:p>
          <a:r>
            <a:rPr lang="es-ES" sz="2000" b="1" dirty="0" smtClean="0"/>
            <a:t>PROMEDIO DESEMPEÑO</a:t>
          </a:r>
          <a:endParaRPr lang="es-ES" sz="2000" b="1" dirty="0"/>
        </a:p>
      </dgm:t>
    </dgm:pt>
    <dgm:pt modelId="{40F76B41-EFFB-499E-9308-83CF99827017}" type="parTrans" cxnId="{981EA748-450B-456A-85F0-C5F302CCFC9E}">
      <dgm:prSet/>
      <dgm:spPr/>
      <dgm:t>
        <a:bodyPr/>
        <a:lstStyle/>
        <a:p>
          <a:endParaRPr lang="es-ES"/>
        </a:p>
      </dgm:t>
    </dgm:pt>
    <dgm:pt modelId="{7A05F2E7-2208-4D1C-B4FA-06A36694BA30}" type="sibTrans" cxnId="{981EA748-450B-456A-85F0-C5F302CCFC9E}">
      <dgm:prSet/>
      <dgm:spPr/>
      <dgm:t>
        <a:bodyPr/>
        <a:lstStyle/>
        <a:p>
          <a:endParaRPr lang="es-ES"/>
        </a:p>
      </dgm:t>
    </dgm:pt>
    <dgm:pt modelId="{7B211A41-28CA-4281-BFBA-5EE98CAEBA42}">
      <dgm:prSet phldrT="[Texto]" custT="1"/>
      <dgm:spPr/>
      <dgm:t>
        <a:bodyPr/>
        <a:lstStyle/>
        <a:p>
          <a:r>
            <a:rPr lang="es-ES" sz="2000" b="1" dirty="0" smtClean="0"/>
            <a:t>APRECIACION DE ESTUDIANTES</a:t>
          </a:r>
          <a:endParaRPr lang="es-ES" sz="2000" b="1" dirty="0"/>
        </a:p>
      </dgm:t>
    </dgm:pt>
    <dgm:pt modelId="{6C572C49-5DCA-447E-8378-7A4724DE86BA}" type="parTrans" cxnId="{ABA2D465-B516-49F8-BC3E-1D883C4BEB42}">
      <dgm:prSet/>
      <dgm:spPr/>
      <dgm:t>
        <a:bodyPr/>
        <a:lstStyle/>
        <a:p>
          <a:endParaRPr lang="es-ES"/>
        </a:p>
      </dgm:t>
    </dgm:pt>
    <dgm:pt modelId="{0BCB2E1B-E940-43D9-8D1C-2638DDDB47C8}" type="sibTrans" cxnId="{ABA2D465-B516-49F8-BC3E-1D883C4BEB42}">
      <dgm:prSet/>
      <dgm:spPr/>
      <dgm:t>
        <a:bodyPr/>
        <a:lstStyle/>
        <a:p>
          <a:endParaRPr lang="es-ES"/>
        </a:p>
      </dgm:t>
    </dgm:pt>
    <dgm:pt modelId="{2CB7A1E8-AF22-434C-9727-4C077750ACA4}" type="pres">
      <dgm:prSet presAssocID="{411C168F-DFB9-45AD-B8DC-A1AEE77AC836}" presName="Name0" presStyleCnt="0">
        <dgm:presLayoutVars>
          <dgm:chMax val="7"/>
          <dgm:chPref val="7"/>
          <dgm:dir/>
          <dgm:animLvl val="lvl"/>
        </dgm:presLayoutVars>
      </dgm:prSet>
      <dgm:spPr/>
      <dgm:t>
        <a:bodyPr/>
        <a:lstStyle/>
        <a:p>
          <a:endParaRPr lang="es-ES"/>
        </a:p>
      </dgm:t>
    </dgm:pt>
    <dgm:pt modelId="{952DAD41-7D1A-4576-B7C5-410F06303C33}" type="pres">
      <dgm:prSet presAssocID="{3D8C3730-5D48-485F-967C-5E80E58D2437}" presName="Accent1" presStyleCnt="0"/>
      <dgm:spPr/>
    </dgm:pt>
    <dgm:pt modelId="{197B4CA2-E831-4E32-8752-86D7FFB3864E}" type="pres">
      <dgm:prSet presAssocID="{3D8C3730-5D48-485F-967C-5E80E58D2437}" presName="Accent" presStyleLbl="node1" presStyleIdx="0" presStyleCnt="4"/>
      <dgm:spPr/>
    </dgm:pt>
    <dgm:pt modelId="{2A82A168-44B1-4187-ABF1-FFC730D15511}" type="pres">
      <dgm:prSet presAssocID="{3D8C3730-5D48-485F-967C-5E80E58D2437}" presName="Parent1" presStyleLbl="revTx" presStyleIdx="0" presStyleCnt="4" custScaleX="282172">
        <dgm:presLayoutVars>
          <dgm:chMax val="1"/>
          <dgm:chPref val="1"/>
          <dgm:bulletEnabled val="1"/>
        </dgm:presLayoutVars>
      </dgm:prSet>
      <dgm:spPr/>
      <dgm:t>
        <a:bodyPr/>
        <a:lstStyle/>
        <a:p>
          <a:endParaRPr lang="es-ES"/>
        </a:p>
      </dgm:t>
    </dgm:pt>
    <dgm:pt modelId="{2E7A2588-64EA-4FE9-8437-7FC2918EAECB}" type="pres">
      <dgm:prSet presAssocID="{9B0C3B5A-418E-4F10-8677-C56E49F9AD6F}" presName="Accent2" presStyleCnt="0"/>
      <dgm:spPr/>
    </dgm:pt>
    <dgm:pt modelId="{DD09C8E8-EC7A-487C-8D88-D2913B6BBFFE}" type="pres">
      <dgm:prSet presAssocID="{9B0C3B5A-418E-4F10-8677-C56E49F9AD6F}" presName="Accent" presStyleLbl="node1" presStyleIdx="1" presStyleCnt="4"/>
      <dgm:spPr/>
    </dgm:pt>
    <dgm:pt modelId="{AB843877-DBEE-4033-A0DD-C948E8A1C2CC}" type="pres">
      <dgm:prSet presAssocID="{9B0C3B5A-418E-4F10-8677-C56E49F9AD6F}" presName="Parent2" presStyleLbl="revTx" presStyleIdx="1" presStyleCnt="4" custScaleX="282172">
        <dgm:presLayoutVars>
          <dgm:chMax val="1"/>
          <dgm:chPref val="1"/>
          <dgm:bulletEnabled val="1"/>
        </dgm:presLayoutVars>
      </dgm:prSet>
      <dgm:spPr/>
      <dgm:t>
        <a:bodyPr/>
        <a:lstStyle/>
        <a:p>
          <a:endParaRPr lang="es-ES"/>
        </a:p>
      </dgm:t>
    </dgm:pt>
    <dgm:pt modelId="{FDF46E74-4FC1-4924-9F37-52A19B3A3206}" type="pres">
      <dgm:prSet presAssocID="{7B211A41-28CA-4281-BFBA-5EE98CAEBA42}" presName="Accent3" presStyleCnt="0"/>
      <dgm:spPr/>
    </dgm:pt>
    <dgm:pt modelId="{7C704304-44B4-4AAD-BB5C-F0B7DD9434A2}" type="pres">
      <dgm:prSet presAssocID="{7B211A41-28CA-4281-BFBA-5EE98CAEBA42}" presName="Accent" presStyleLbl="node1" presStyleIdx="2" presStyleCnt="4"/>
      <dgm:spPr/>
    </dgm:pt>
    <dgm:pt modelId="{65F07480-7B0C-43C7-AB64-F20A5A40B2B5}" type="pres">
      <dgm:prSet presAssocID="{7B211A41-28CA-4281-BFBA-5EE98CAEBA42}" presName="Parent3" presStyleLbl="revTx" presStyleIdx="2" presStyleCnt="4" custScaleX="282172">
        <dgm:presLayoutVars>
          <dgm:chMax val="1"/>
          <dgm:chPref val="1"/>
          <dgm:bulletEnabled val="1"/>
        </dgm:presLayoutVars>
      </dgm:prSet>
      <dgm:spPr/>
      <dgm:t>
        <a:bodyPr/>
        <a:lstStyle/>
        <a:p>
          <a:endParaRPr lang="es-ES"/>
        </a:p>
      </dgm:t>
    </dgm:pt>
    <dgm:pt modelId="{7C01A247-B502-4618-8D30-5D4FC325A580}" type="pres">
      <dgm:prSet presAssocID="{5935F394-9CB0-43ED-B8C8-387ACC5C902E}" presName="Accent4" presStyleCnt="0"/>
      <dgm:spPr/>
    </dgm:pt>
    <dgm:pt modelId="{629C5831-95C4-4091-B501-E9AC8A9AA1F0}" type="pres">
      <dgm:prSet presAssocID="{5935F394-9CB0-43ED-B8C8-387ACC5C902E}" presName="Accent" presStyleLbl="node1" presStyleIdx="3" presStyleCnt="4"/>
      <dgm:spPr/>
    </dgm:pt>
    <dgm:pt modelId="{18D5F14F-C3B7-4F1A-8E64-4F6D4B3EEB3B}" type="pres">
      <dgm:prSet presAssocID="{5935F394-9CB0-43ED-B8C8-387ACC5C902E}" presName="Parent4" presStyleLbl="revTx" presStyleIdx="3" presStyleCnt="4" custScaleX="282172">
        <dgm:presLayoutVars>
          <dgm:chMax val="1"/>
          <dgm:chPref val="1"/>
          <dgm:bulletEnabled val="1"/>
        </dgm:presLayoutVars>
      </dgm:prSet>
      <dgm:spPr/>
      <dgm:t>
        <a:bodyPr/>
        <a:lstStyle/>
        <a:p>
          <a:endParaRPr lang="es-ES"/>
        </a:p>
      </dgm:t>
    </dgm:pt>
  </dgm:ptLst>
  <dgm:cxnLst>
    <dgm:cxn modelId="{C2053A0E-6A36-4A51-80E3-4D017ED0842D}" type="presOf" srcId="{5935F394-9CB0-43ED-B8C8-387ACC5C902E}" destId="{18D5F14F-C3B7-4F1A-8E64-4F6D4B3EEB3B}" srcOrd="0" destOrd="0" presId="urn:microsoft.com/office/officeart/2009/layout/CircleArrowProcess"/>
    <dgm:cxn modelId="{9F1DE29B-1FB2-4F84-BD37-EC875A0D4818}" type="presOf" srcId="{7B211A41-28CA-4281-BFBA-5EE98CAEBA42}" destId="{65F07480-7B0C-43C7-AB64-F20A5A40B2B5}" srcOrd="0" destOrd="0" presId="urn:microsoft.com/office/officeart/2009/layout/CircleArrowProcess"/>
    <dgm:cxn modelId="{61958D80-30F4-4DED-8687-CA1D40A7F23F}" type="presOf" srcId="{3D8C3730-5D48-485F-967C-5E80E58D2437}" destId="{2A82A168-44B1-4187-ABF1-FFC730D15511}" srcOrd="0" destOrd="0" presId="urn:microsoft.com/office/officeart/2009/layout/CircleArrowProcess"/>
    <dgm:cxn modelId="{B8B9B777-21B6-4B63-A490-F36E746BCD9F}" type="presOf" srcId="{411C168F-DFB9-45AD-B8DC-A1AEE77AC836}" destId="{2CB7A1E8-AF22-434C-9727-4C077750ACA4}" srcOrd="0" destOrd="0" presId="urn:microsoft.com/office/officeart/2009/layout/CircleArrowProcess"/>
    <dgm:cxn modelId="{1F31D0B4-CBDE-4568-BD13-56487443919C}" srcId="{411C168F-DFB9-45AD-B8DC-A1AEE77AC836}" destId="{9B0C3B5A-418E-4F10-8677-C56E49F9AD6F}" srcOrd="1" destOrd="0" parTransId="{BF286EC7-6384-44B5-9C15-2EE727372949}" sibTransId="{D00F1766-8306-4294-A003-9665A3EEA827}"/>
    <dgm:cxn modelId="{981EA748-450B-456A-85F0-C5F302CCFC9E}" srcId="{411C168F-DFB9-45AD-B8DC-A1AEE77AC836}" destId="{5935F394-9CB0-43ED-B8C8-387ACC5C902E}" srcOrd="3" destOrd="0" parTransId="{40F76B41-EFFB-499E-9308-83CF99827017}" sibTransId="{7A05F2E7-2208-4D1C-B4FA-06A36694BA30}"/>
    <dgm:cxn modelId="{BEF3757B-A161-4947-A6E8-D5B59925A014}" srcId="{411C168F-DFB9-45AD-B8DC-A1AEE77AC836}" destId="{3D8C3730-5D48-485F-967C-5E80E58D2437}" srcOrd="0" destOrd="0" parTransId="{3A630D1F-2391-4721-B709-9B43B55862A9}" sibTransId="{A33FA6E5-7743-4531-9CC9-A081999765A6}"/>
    <dgm:cxn modelId="{ABA2D465-B516-49F8-BC3E-1D883C4BEB42}" srcId="{411C168F-DFB9-45AD-B8DC-A1AEE77AC836}" destId="{7B211A41-28CA-4281-BFBA-5EE98CAEBA42}" srcOrd="2" destOrd="0" parTransId="{6C572C49-5DCA-447E-8378-7A4724DE86BA}" sibTransId="{0BCB2E1B-E940-43D9-8D1C-2638DDDB47C8}"/>
    <dgm:cxn modelId="{4D7EB19E-6545-4480-8E11-90D22DCD3B2A}" type="presOf" srcId="{9B0C3B5A-418E-4F10-8677-C56E49F9AD6F}" destId="{AB843877-DBEE-4033-A0DD-C948E8A1C2CC}" srcOrd="0" destOrd="0" presId="urn:microsoft.com/office/officeart/2009/layout/CircleArrowProcess"/>
    <dgm:cxn modelId="{A6799AB6-7B05-4530-84D4-D6B217961FB0}" type="presParOf" srcId="{2CB7A1E8-AF22-434C-9727-4C077750ACA4}" destId="{952DAD41-7D1A-4576-B7C5-410F06303C33}" srcOrd="0" destOrd="0" presId="urn:microsoft.com/office/officeart/2009/layout/CircleArrowProcess"/>
    <dgm:cxn modelId="{7A598609-B448-420A-AE15-8210D726FE17}" type="presParOf" srcId="{952DAD41-7D1A-4576-B7C5-410F06303C33}" destId="{197B4CA2-E831-4E32-8752-86D7FFB3864E}" srcOrd="0" destOrd="0" presId="urn:microsoft.com/office/officeart/2009/layout/CircleArrowProcess"/>
    <dgm:cxn modelId="{D00F8539-7453-4787-912F-43A7A62CC04B}" type="presParOf" srcId="{2CB7A1E8-AF22-434C-9727-4C077750ACA4}" destId="{2A82A168-44B1-4187-ABF1-FFC730D15511}" srcOrd="1" destOrd="0" presId="urn:microsoft.com/office/officeart/2009/layout/CircleArrowProcess"/>
    <dgm:cxn modelId="{F8E621FD-BA63-4745-8C5B-EB01BC9344AD}" type="presParOf" srcId="{2CB7A1E8-AF22-434C-9727-4C077750ACA4}" destId="{2E7A2588-64EA-4FE9-8437-7FC2918EAECB}" srcOrd="2" destOrd="0" presId="urn:microsoft.com/office/officeart/2009/layout/CircleArrowProcess"/>
    <dgm:cxn modelId="{F04ED5DA-2DB6-40DE-A190-3671C7C51A47}" type="presParOf" srcId="{2E7A2588-64EA-4FE9-8437-7FC2918EAECB}" destId="{DD09C8E8-EC7A-487C-8D88-D2913B6BBFFE}" srcOrd="0" destOrd="0" presId="urn:microsoft.com/office/officeart/2009/layout/CircleArrowProcess"/>
    <dgm:cxn modelId="{90D9877B-5A93-47C0-B291-3788DB72317B}" type="presParOf" srcId="{2CB7A1E8-AF22-434C-9727-4C077750ACA4}" destId="{AB843877-DBEE-4033-A0DD-C948E8A1C2CC}" srcOrd="3" destOrd="0" presId="urn:microsoft.com/office/officeart/2009/layout/CircleArrowProcess"/>
    <dgm:cxn modelId="{F1BACAB0-A1D1-48DF-88FF-900A3BB64C65}" type="presParOf" srcId="{2CB7A1E8-AF22-434C-9727-4C077750ACA4}" destId="{FDF46E74-4FC1-4924-9F37-52A19B3A3206}" srcOrd="4" destOrd="0" presId="urn:microsoft.com/office/officeart/2009/layout/CircleArrowProcess"/>
    <dgm:cxn modelId="{C6FF8351-12F0-4F1F-B79C-407D0C520054}" type="presParOf" srcId="{FDF46E74-4FC1-4924-9F37-52A19B3A3206}" destId="{7C704304-44B4-4AAD-BB5C-F0B7DD9434A2}" srcOrd="0" destOrd="0" presId="urn:microsoft.com/office/officeart/2009/layout/CircleArrowProcess"/>
    <dgm:cxn modelId="{11CC2465-DFE2-4F6F-AB8C-79DB20DEACED}" type="presParOf" srcId="{2CB7A1E8-AF22-434C-9727-4C077750ACA4}" destId="{65F07480-7B0C-43C7-AB64-F20A5A40B2B5}" srcOrd="5" destOrd="0" presId="urn:microsoft.com/office/officeart/2009/layout/CircleArrowProcess"/>
    <dgm:cxn modelId="{0D661800-0BC1-4006-B321-608E440074ED}" type="presParOf" srcId="{2CB7A1E8-AF22-434C-9727-4C077750ACA4}" destId="{7C01A247-B502-4618-8D30-5D4FC325A580}" srcOrd="6" destOrd="0" presId="urn:microsoft.com/office/officeart/2009/layout/CircleArrowProcess"/>
    <dgm:cxn modelId="{D6BC229A-B648-40EF-8BC8-ED0BB65D6991}" type="presParOf" srcId="{7C01A247-B502-4618-8D30-5D4FC325A580}" destId="{629C5831-95C4-4091-B501-E9AC8A9AA1F0}" srcOrd="0" destOrd="0" presId="urn:microsoft.com/office/officeart/2009/layout/CircleArrowProcess"/>
    <dgm:cxn modelId="{40D2D027-4BAE-4B62-B571-3941093C74CC}" type="presParOf" srcId="{2CB7A1E8-AF22-434C-9727-4C077750ACA4}" destId="{18D5F14F-C3B7-4F1A-8E64-4F6D4B3EEB3B}"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21CEF1B-EBDD-4898-A831-F4948153D1E1}" type="doc">
      <dgm:prSet loTypeId="urn:microsoft.com/office/officeart/2005/8/layout/vList3" loCatId="list" qsTypeId="urn:microsoft.com/office/officeart/2005/8/quickstyle/simple1" qsCatId="simple" csTypeId="urn:microsoft.com/office/officeart/2005/8/colors/accent1_2" csCatId="accent1" phldr="1"/>
      <dgm:spPr/>
    </dgm:pt>
    <dgm:pt modelId="{1C90794F-7D69-4AB5-B288-652D138CF5C1}">
      <dgm:prSet phldrT="[Texto]"/>
      <dgm:spPr/>
      <dgm:t>
        <a:bodyPr/>
        <a:lstStyle/>
        <a:p>
          <a:r>
            <a:rPr lang="es-ES" dirty="0" smtClean="0"/>
            <a:t>CONTEXTO</a:t>
          </a:r>
          <a:endParaRPr lang="es-ES" dirty="0"/>
        </a:p>
      </dgm:t>
    </dgm:pt>
    <dgm:pt modelId="{F9C0B56E-F049-40F5-87A9-5304342F0497}" type="parTrans" cxnId="{8C6B964F-4E6E-4DF6-B9FB-1ABEF2698147}">
      <dgm:prSet/>
      <dgm:spPr/>
      <dgm:t>
        <a:bodyPr/>
        <a:lstStyle/>
        <a:p>
          <a:endParaRPr lang="es-ES"/>
        </a:p>
      </dgm:t>
    </dgm:pt>
    <dgm:pt modelId="{029B5CF3-2C78-47EA-885D-BEA8C5AE29DE}" type="sibTrans" cxnId="{8C6B964F-4E6E-4DF6-B9FB-1ABEF2698147}">
      <dgm:prSet/>
      <dgm:spPr/>
      <dgm:t>
        <a:bodyPr/>
        <a:lstStyle/>
        <a:p>
          <a:endParaRPr lang="es-ES"/>
        </a:p>
      </dgm:t>
    </dgm:pt>
    <dgm:pt modelId="{FF3CA8D7-F36E-4552-9B45-F17F79BBD503}">
      <dgm:prSet phldrT="[Texto]"/>
      <dgm:spPr/>
      <dgm:t>
        <a:bodyPr/>
        <a:lstStyle/>
        <a:p>
          <a:r>
            <a:rPr lang="es-ES" dirty="0" smtClean="0"/>
            <a:t>REFLEXION Y PLANEACION</a:t>
          </a:r>
          <a:endParaRPr lang="es-ES" dirty="0"/>
        </a:p>
      </dgm:t>
    </dgm:pt>
    <dgm:pt modelId="{7B6DC807-6EEF-42B0-81B9-45E51847DFF0}" type="parTrans" cxnId="{B0D6D45E-B03C-45A5-8775-D8E754865741}">
      <dgm:prSet/>
      <dgm:spPr/>
      <dgm:t>
        <a:bodyPr/>
        <a:lstStyle/>
        <a:p>
          <a:endParaRPr lang="es-ES"/>
        </a:p>
      </dgm:t>
    </dgm:pt>
    <dgm:pt modelId="{9D710D62-EEF8-4A4F-9707-72EEB8053992}" type="sibTrans" cxnId="{B0D6D45E-B03C-45A5-8775-D8E754865741}">
      <dgm:prSet/>
      <dgm:spPr/>
      <dgm:t>
        <a:bodyPr/>
        <a:lstStyle/>
        <a:p>
          <a:endParaRPr lang="es-ES"/>
        </a:p>
      </dgm:t>
    </dgm:pt>
    <dgm:pt modelId="{BF1EF948-5620-4C4C-AC5E-11655C8E14DE}">
      <dgm:prSet phldrT="[Texto]"/>
      <dgm:spPr/>
      <dgm:t>
        <a:bodyPr/>
        <a:lstStyle/>
        <a:p>
          <a:r>
            <a:rPr lang="es-ES" dirty="0" smtClean="0"/>
            <a:t>PRAXIS</a:t>
          </a:r>
          <a:endParaRPr lang="es-ES" dirty="0"/>
        </a:p>
      </dgm:t>
    </dgm:pt>
    <dgm:pt modelId="{AE9FFD3F-6461-41EA-A607-3D5146978489}" type="parTrans" cxnId="{40805A67-6E62-46CF-9C64-3A8A585D284A}">
      <dgm:prSet/>
      <dgm:spPr/>
      <dgm:t>
        <a:bodyPr/>
        <a:lstStyle/>
        <a:p>
          <a:endParaRPr lang="es-ES"/>
        </a:p>
      </dgm:t>
    </dgm:pt>
    <dgm:pt modelId="{6CABDBD9-7440-4A09-A740-1C222E6DAFA3}" type="sibTrans" cxnId="{40805A67-6E62-46CF-9C64-3A8A585D284A}">
      <dgm:prSet/>
      <dgm:spPr/>
      <dgm:t>
        <a:bodyPr/>
        <a:lstStyle/>
        <a:p>
          <a:endParaRPr lang="es-ES"/>
        </a:p>
      </dgm:t>
    </dgm:pt>
    <dgm:pt modelId="{97BA863F-3251-4EEE-818A-8AC4EF17E77B}">
      <dgm:prSet phldrT="[Texto]"/>
      <dgm:spPr/>
      <dgm:t>
        <a:bodyPr/>
        <a:lstStyle/>
        <a:p>
          <a:r>
            <a:rPr lang="es-ES" dirty="0" smtClean="0"/>
            <a:t>AMBIENTE DE AULA</a:t>
          </a:r>
          <a:endParaRPr lang="es-ES" dirty="0"/>
        </a:p>
      </dgm:t>
    </dgm:pt>
    <dgm:pt modelId="{BD5100D5-7F50-4E63-8436-D788FC5DCC24}" type="parTrans" cxnId="{C5B69D61-D979-4CC7-9DCF-B354F04CEFF9}">
      <dgm:prSet/>
      <dgm:spPr/>
      <dgm:t>
        <a:bodyPr/>
        <a:lstStyle/>
        <a:p>
          <a:endParaRPr lang="es-ES"/>
        </a:p>
      </dgm:t>
    </dgm:pt>
    <dgm:pt modelId="{50033E39-F9FD-4E65-9008-DA7047583D40}" type="sibTrans" cxnId="{C5B69D61-D979-4CC7-9DCF-B354F04CEFF9}">
      <dgm:prSet/>
      <dgm:spPr/>
      <dgm:t>
        <a:bodyPr/>
        <a:lstStyle/>
        <a:p>
          <a:endParaRPr lang="es-ES"/>
        </a:p>
      </dgm:t>
    </dgm:pt>
    <dgm:pt modelId="{3AB86F35-5CFC-4488-9E49-252FE20CC081}" type="pres">
      <dgm:prSet presAssocID="{B21CEF1B-EBDD-4898-A831-F4948153D1E1}" presName="linearFlow" presStyleCnt="0">
        <dgm:presLayoutVars>
          <dgm:dir/>
          <dgm:resizeHandles val="exact"/>
        </dgm:presLayoutVars>
      </dgm:prSet>
      <dgm:spPr/>
    </dgm:pt>
    <dgm:pt modelId="{6940C027-EF3F-4AB5-890E-4C5EE6E03399}" type="pres">
      <dgm:prSet presAssocID="{1C90794F-7D69-4AB5-B288-652D138CF5C1}" presName="composite" presStyleCnt="0"/>
      <dgm:spPr/>
    </dgm:pt>
    <dgm:pt modelId="{A327F78C-8A8D-49D3-867F-60C68D97DBD8}" type="pres">
      <dgm:prSet presAssocID="{1C90794F-7D69-4AB5-B288-652D138CF5C1}"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27000" b="-27000"/>
          </a:stretch>
        </a:blipFill>
      </dgm:spPr>
    </dgm:pt>
    <dgm:pt modelId="{AA6D17DB-1A37-40D6-9606-B3B3996E1DBA}" type="pres">
      <dgm:prSet presAssocID="{1C90794F-7D69-4AB5-B288-652D138CF5C1}" presName="txShp" presStyleLbl="node1" presStyleIdx="0" presStyleCnt="4">
        <dgm:presLayoutVars>
          <dgm:bulletEnabled val="1"/>
        </dgm:presLayoutVars>
      </dgm:prSet>
      <dgm:spPr/>
      <dgm:t>
        <a:bodyPr/>
        <a:lstStyle/>
        <a:p>
          <a:endParaRPr lang="es-ES"/>
        </a:p>
      </dgm:t>
    </dgm:pt>
    <dgm:pt modelId="{9166B326-FDAB-4A2D-ACAC-60620698E3A0}" type="pres">
      <dgm:prSet presAssocID="{029B5CF3-2C78-47EA-885D-BEA8C5AE29DE}" presName="spacing" presStyleCnt="0"/>
      <dgm:spPr/>
    </dgm:pt>
    <dgm:pt modelId="{C249BC30-6875-4BE2-BB75-4E35EF237D6D}" type="pres">
      <dgm:prSet presAssocID="{FF3CA8D7-F36E-4552-9B45-F17F79BBD503}" presName="composite" presStyleCnt="0"/>
      <dgm:spPr/>
    </dgm:pt>
    <dgm:pt modelId="{B20A0C6B-E24A-4F51-B8E7-30214830932B}" type="pres">
      <dgm:prSet presAssocID="{FF3CA8D7-F36E-4552-9B45-F17F79BBD503}" presName="imgShp" presStyleLbl="fgImgPlac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1000" r="-11000"/>
          </a:stretch>
        </a:blipFill>
      </dgm:spPr>
    </dgm:pt>
    <dgm:pt modelId="{5E9BD94A-3B02-4B05-B713-9298A4959574}" type="pres">
      <dgm:prSet presAssocID="{FF3CA8D7-F36E-4552-9B45-F17F79BBD503}" presName="txShp" presStyleLbl="node1" presStyleIdx="1" presStyleCnt="4">
        <dgm:presLayoutVars>
          <dgm:bulletEnabled val="1"/>
        </dgm:presLayoutVars>
      </dgm:prSet>
      <dgm:spPr/>
      <dgm:t>
        <a:bodyPr/>
        <a:lstStyle/>
        <a:p>
          <a:endParaRPr lang="es-ES"/>
        </a:p>
      </dgm:t>
    </dgm:pt>
    <dgm:pt modelId="{382DDCE2-68EC-49CC-BBA4-BBBE8C4738E9}" type="pres">
      <dgm:prSet presAssocID="{9D710D62-EEF8-4A4F-9707-72EEB8053992}" presName="spacing" presStyleCnt="0"/>
      <dgm:spPr/>
    </dgm:pt>
    <dgm:pt modelId="{40B3145B-6A6A-424F-B880-5D0614F9C456}" type="pres">
      <dgm:prSet presAssocID="{BF1EF948-5620-4C4C-AC5E-11655C8E14DE}" presName="composite" presStyleCnt="0"/>
      <dgm:spPr/>
    </dgm:pt>
    <dgm:pt modelId="{B6716310-BCDA-4A79-B97D-1E7B95A60A17}" type="pres">
      <dgm:prSet presAssocID="{BF1EF948-5620-4C4C-AC5E-11655C8E14DE}" presName="imgShp"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1000" r="-31000"/>
          </a:stretch>
        </a:blipFill>
      </dgm:spPr>
    </dgm:pt>
    <dgm:pt modelId="{44E94C1C-A6EE-4973-A872-2D610DC1EE1F}" type="pres">
      <dgm:prSet presAssocID="{BF1EF948-5620-4C4C-AC5E-11655C8E14DE}" presName="txShp" presStyleLbl="node1" presStyleIdx="2" presStyleCnt="4">
        <dgm:presLayoutVars>
          <dgm:bulletEnabled val="1"/>
        </dgm:presLayoutVars>
      </dgm:prSet>
      <dgm:spPr/>
      <dgm:t>
        <a:bodyPr/>
        <a:lstStyle/>
        <a:p>
          <a:endParaRPr lang="es-ES"/>
        </a:p>
      </dgm:t>
    </dgm:pt>
    <dgm:pt modelId="{4D329DD7-E411-4440-8AE9-61D72211B8A6}" type="pres">
      <dgm:prSet presAssocID="{6CABDBD9-7440-4A09-A740-1C222E6DAFA3}" presName="spacing" presStyleCnt="0"/>
      <dgm:spPr/>
    </dgm:pt>
    <dgm:pt modelId="{8DE3A4B5-96E7-4444-9451-5DDA0FB499DC}" type="pres">
      <dgm:prSet presAssocID="{97BA863F-3251-4EEE-818A-8AC4EF17E77B}" presName="composite" presStyleCnt="0"/>
      <dgm:spPr/>
    </dgm:pt>
    <dgm:pt modelId="{C9610DD2-0CDD-4677-8DE7-135810047C56}" type="pres">
      <dgm:prSet presAssocID="{97BA863F-3251-4EEE-818A-8AC4EF17E77B}"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pt>
    <dgm:pt modelId="{B874BF70-79F5-4BF2-885B-C8291CA82920}" type="pres">
      <dgm:prSet presAssocID="{97BA863F-3251-4EEE-818A-8AC4EF17E77B}" presName="txShp" presStyleLbl="node1" presStyleIdx="3" presStyleCnt="4">
        <dgm:presLayoutVars>
          <dgm:bulletEnabled val="1"/>
        </dgm:presLayoutVars>
      </dgm:prSet>
      <dgm:spPr/>
      <dgm:t>
        <a:bodyPr/>
        <a:lstStyle/>
        <a:p>
          <a:endParaRPr lang="es-ES"/>
        </a:p>
      </dgm:t>
    </dgm:pt>
  </dgm:ptLst>
  <dgm:cxnLst>
    <dgm:cxn modelId="{99464B15-5163-4A81-87D3-60FA7A34FF44}" type="presOf" srcId="{BF1EF948-5620-4C4C-AC5E-11655C8E14DE}" destId="{44E94C1C-A6EE-4973-A872-2D610DC1EE1F}" srcOrd="0" destOrd="0" presId="urn:microsoft.com/office/officeart/2005/8/layout/vList3"/>
    <dgm:cxn modelId="{F1EFC2A3-8D7A-493F-8B6B-D210A9A89A53}" type="presOf" srcId="{1C90794F-7D69-4AB5-B288-652D138CF5C1}" destId="{AA6D17DB-1A37-40D6-9606-B3B3996E1DBA}" srcOrd="0" destOrd="0" presId="urn:microsoft.com/office/officeart/2005/8/layout/vList3"/>
    <dgm:cxn modelId="{40805A67-6E62-46CF-9C64-3A8A585D284A}" srcId="{B21CEF1B-EBDD-4898-A831-F4948153D1E1}" destId="{BF1EF948-5620-4C4C-AC5E-11655C8E14DE}" srcOrd="2" destOrd="0" parTransId="{AE9FFD3F-6461-41EA-A607-3D5146978489}" sibTransId="{6CABDBD9-7440-4A09-A740-1C222E6DAFA3}"/>
    <dgm:cxn modelId="{C5B69D61-D979-4CC7-9DCF-B354F04CEFF9}" srcId="{B21CEF1B-EBDD-4898-A831-F4948153D1E1}" destId="{97BA863F-3251-4EEE-818A-8AC4EF17E77B}" srcOrd="3" destOrd="0" parTransId="{BD5100D5-7F50-4E63-8436-D788FC5DCC24}" sibTransId="{50033E39-F9FD-4E65-9008-DA7047583D40}"/>
    <dgm:cxn modelId="{705A0AE4-E354-44EC-A708-F50CFABD95BE}" type="presOf" srcId="{FF3CA8D7-F36E-4552-9B45-F17F79BBD503}" destId="{5E9BD94A-3B02-4B05-B713-9298A4959574}" srcOrd="0" destOrd="0" presId="urn:microsoft.com/office/officeart/2005/8/layout/vList3"/>
    <dgm:cxn modelId="{845FA2C9-2131-480D-9D90-DC67D37389F2}" type="presOf" srcId="{97BA863F-3251-4EEE-818A-8AC4EF17E77B}" destId="{B874BF70-79F5-4BF2-885B-C8291CA82920}" srcOrd="0" destOrd="0" presId="urn:microsoft.com/office/officeart/2005/8/layout/vList3"/>
    <dgm:cxn modelId="{B0D6D45E-B03C-45A5-8775-D8E754865741}" srcId="{B21CEF1B-EBDD-4898-A831-F4948153D1E1}" destId="{FF3CA8D7-F36E-4552-9B45-F17F79BBD503}" srcOrd="1" destOrd="0" parTransId="{7B6DC807-6EEF-42B0-81B9-45E51847DFF0}" sibTransId="{9D710D62-EEF8-4A4F-9707-72EEB8053992}"/>
    <dgm:cxn modelId="{8C6B964F-4E6E-4DF6-B9FB-1ABEF2698147}" srcId="{B21CEF1B-EBDD-4898-A831-F4948153D1E1}" destId="{1C90794F-7D69-4AB5-B288-652D138CF5C1}" srcOrd="0" destOrd="0" parTransId="{F9C0B56E-F049-40F5-87A9-5304342F0497}" sibTransId="{029B5CF3-2C78-47EA-885D-BEA8C5AE29DE}"/>
    <dgm:cxn modelId="{4C79E2E7-64C8-4C28-B553-9C6EC9FEB590}" type="presOf" srcId="{B21CEF1B-EBDD-4898-A831-F4948153D1E1}" destId="{3AB86F35-5CFC-4488-9E49-252FE20CC081}" srcOrd="0" destOrd="0" presId="urn:microsoft.com/office/officeart/2005/8/layout/vList3"/>
    <dgm:cxn modelId="{C3706774-1A6D-440B-9790-19BC7DC89D87}" type="presParOf" srcId="{3AB86F35-5CFC-4488-9E49-252FE20CC081}" destId="{6940C027-EF3F-4AB5-890E-4C5EE6E03399}" srcOrd="0" destOrd="0" presId="urn:microsoft.com/office/officeart/2005/8/layout/vList3"/>
    <dgm:cxn modelId="{42899049-E308-47E1-8841-FA4CFBD94E23}" type="presParOf" srcId="{6940C027-EF3F-4AB5-890E-4C5EE6E03399}" destId="{A327F78C-8A8D-49D3-867F-60C68D97DBD8}" srcOrd="0" destOrd="0" presId="urn:microsoft.com/office/officeart/2005/8/layout/vList3"/>
    <dgm:cxn modelId="{06090348-6174-4096-A076-367F51B90D11}" type="presParOf" srcId="{6940C027-EF3F-4AB5-890E-4C5EE6E03399}" destId="{AA6D17DB-1A37-40D6-9606-B3B3996E1DBA}" srcOrd="1" destOrd="0" presId="urn:microsoft.com/office/officeart/2005/8/layout/vList3"/>
    <dgm:cxn modelId="{493CACF1-A402-490A-83BE-74301386144F}" type="presParOf" srcId="{3AB86F35-5CFC-4488-9E49-252FE20CC081}" destId="{9166B326-FDAB-4A2D-ACAC-60620698E3A0}" srcOrd="1" destOrd="0" presId="urn:microsoft.com/office/officeart/2005/8/layout/vList3"/>
    <dgm:cxn modelId="{497AD46B-D497-4A8E-89FD-02DDA5CEFC64}" type="presParOf" srcId="{3AB86F35-5CFC-4488-9E49-252FE20CC081}" destId="{C249BC30-6875-4BE2-BB75-4E35EF237D6D}" srcOrd="2" destOrd="0" presId="urn:microsoft.com/office/officeart/2005/8/layout/vList3"/>
    <dgm:cxn modelId="{8608020C-978D-4604-9AE5-107D5D381D8D}" type="presParOf" srcId="{C249BC30-6875-4BE2-BB75-4E35EF237D6D}" destId="{B20A0C6B-E24A-4F51-B8E7-30214830932B}" srcOrd="0" destOrd="0" presId="urn:microsoft.com/office/officeart/2005/8/layout/vList3"/>
    <dgm:cxn modelId="{7AEF1D21-92E1-4261-B61A-2ECB44C74F06}" type="presParOf" srcId="{C249BC30-6875-4BE2-BB75-4E35EF237D6D}" destId="{5E9BD94A-3B02-4B05-B713-9298A4959574}" srcOrd="1" destOrd="0" presId="urn:microsoft.com/office/officeart/2005/8/layout/vList3"/>
    <dgm:cxn modelId="{7592C932-BAAC-44F0-94FB-7B7D650678EB}" type="presParOf" srcId="{3AB86F35-5CFC-4488-9E49-252FE20CC081}" destId="{382DDCE2-68EC-49CC-BBA4-BBBE8C4738E9}" srcOrd="3" destOrd="0" presId="urn:microsoft.com/office/officeart/2005/8/layout/vList3"/>
    <dgm:cxn modelId="{54380EB6-ACF9-4310-8052-60A14A48EE40}" type="presParOf" srcId="{3AB86F35-5CFC-4488-9E49-252FE20CC081}" destId="{40B3145B-6A6A-424F-B880-5D0614F9C456}" srcOrd="4" destOrd="0" presId="urn:microsoft.com/office/officeart/2005/8/layout/vList3"/>
    <dgm:cxn modelId="{67F7E17D-3864-4BBF-B1C1-C55A343EF57E}" type="presParOf" srcId="{40B3145B-6A6A-424F-B880-5D0614F9C456}" destId="{B6716310-BCDA-4A79-B97D-1E7B95A60A17}" srcOrd="0" destOrd="0" presId="urn:microsoft.com/office/officeart/2005/8/layout/vList3"/>
    <dgm:cxn modelId="{75833E9B-46E4-455B-8E9B-903E9FE9AF24}" type="presParOf" srcId="{40B3145B-6A6A-424F-B880-5D0614F9C456}" destId="{44E94C1C-A6EE-4973-A872-2D610DC1EE1F}" srcOrd="1" destOrd="0" presId="urn:microsoft.com/office/officeart/2005/8/layout/vList3"/>
    <dgm:cxn modelId="{8CD12F7D-FCCE-4A72-A8F9-3301880E031E}" type="presParOf" srcId="{3AB86F35-5CFC-4488-9E49-252FE20CC081}" destId="{4D329DD7-E411-4440-8AE9-61D72211B8A6}" srcOrd="5" destOrd="0" presId="urn:microsoft.com/office/officeart/2005/8/layout/vList3"/>
    <dgm:cxn modelId="{0BEFD856-B659-482C-AD41-50600F762298}" type="presParOf" srcId="{3AB86F35-5CFC-4488-9E49-252FE20CC081}" destId="{8DE3A4B5-96E7-4444-9451-5DDA0FB499DC}" srcOrd="6" destOrd="0" presId="urn:microsoft.com/office/officeart/2005/8/layout/vList3"/>
    <dgm:cxn modelId="{F444EE89-3F0A-4E55-86C0-4B9C6BE3F8EE}" type="presParOf" srcId="{8DE3A4B5-96E7-4444-9451-5DDA0FB499DC}" destId="{C9610DD2-0CDD-4677-8DE7-135810047C56}" srcOrd="0" destOrd="0" presId="urn:microsoft.com/office/officeart/2005/8/layout/vList3"/>
    <dgm:cxn modelId="{2F3B72A4-3C01-438D-8993-F62A05583558}" type="presParOf" srcId="{8DE3A4B5-96E7-4444-9451-5DDA0FB499DC}" destId="{B874BF70-79F5-4BF2-885B-C8291CA8292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F374A0E-C560-4DCC-B8BF-1220DE1666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76C4D26C-5064-40A3-9EEC-D78D4F4073C4}">
      <dgm:prSet phldrT="[Texto]"/>
      <dgm:spPr/>
      <dgm:t>
        <a:bodyPr/>
        <a:lstStyle/>
        <a:p>
          <a:r>
            <a:rPr lang="es-ES_tradnl" dirty="0" smtClean="0"/>
            <a:t>Los docentes tendrán dos posibilidades para la grabación del video y </a:t>
          </a:r>
          <a:r>
            <a:rPr lang="es-ES_tradnl" u="sng" dirty="0" smtClean="0"/>
            <a:t>opcionalmente</a:t>
          </a:r>
          <a:r>
            <a:rPr lang="es-ES_tradnl" dirty="0" smtClean="0"/>
            <a:t> escogerán una de ellas, según su preferencia:</a:t>
          </a:r>
          <a:endParaRPr lang="es-ES" dirty="0"/>
        </a:p>
      </dgm:t>
    </dgm:pt>
    <dgm:pt modelId="{60785364-A8C3-4B7E-9C25-27A99627435F}" type="parTrans" cxnId="{6B55021E-2001-4394-B84C-A787DFBC26A8}">
      <dgm:prSet/>
      <dgm:spPr/>
      <dgm:t>
        <a:bodyPr/>
        <a:lstStyle/>
        <a:p>
          <a:endParaRPr lang="es-ES"/>
        </a:p>
      </dgm:t>
    </dgm:pt>
    <dgm:pt modelId="{33FFAEDC-6632-4350-AEC2-78E84ED661B2}" type="sibTrans" cxnId="{6B55021E-2001-4394-B84C-A787DFBC26A8}">
      <dgm:prSet/>
      <dgm:spPr/>
      <dgm:t>
        <a:bodyPr/>
        <a:lstStyle/>
        <a:p>
          <a:endParaRPr lang="es-ES"/>
        </a:p>
      </dgm:t>
    </dgm:pt>
    <dgm:pt modelId="{B83F1A94-1468-4367-845D-2371CA1981C6}" type="pres">
      <dgm:prSet presAssocID="{8F374A0E-C560-4DCC-B8BF-1220DE166698}" presName="linear" presStyleCnt="0">
        <dgm:presLayoutVars>
          <dgm:animLvl val="lvl"/>
          <dgm:resizeHandles val="exact"/>
        </dgm:presLayoutVars>
      </dgm:prSet>
      <dgm:spPr/>
      <dgm:t>
        <a:bodyPr/>
        <a:lstStyle/>
        <a:p>
          <a:endParaRPr lang="es-ES"/>
        </a:p>
      </dgm:t>
    </dgm:pt>
    <dgm:pt modelId="{270572ED-14AE-4942-BDD8-17273E8B549E}" type="pres">
      <dgm:prSet presAssocID="{76C4D26C-5064-40A3-9EEC-D78D4F4073C4}" presName="parentText" presStyleLbl="node1" presStyleIdx="0" presStyleCnt="1">
        <dgm:presLayoutVars>
          <dgm:chMax val="0"/>
          <dgm:bulletEnabled val="1"/>
        </dgm:presLayoutVars>
      </dgm:prSet>
      <dgm:spPr/>
      <dgm:t>
        <a:bodyPr/>
        <a:lstStyle/>
        <a:p>
          <a:endParaRPr lang="es-ES"/>
        </a:p>
      </dgm:t>
    </dgm:pt>
  </dgm:ptLst>
  <dgm:cxnLst>
    <dgm:cxn modelId="{6B55021E-2001-4394-B84C-A787DFBC26A8}" srcId="{8F374A0E-C560-4DCC-B8BF-1220DE166698}" destId="{76C4D26C-5064-40A3-9EEC-D78D4F4073C4}" srcOrd="0" destOrd="0" parTransId="{60785364-A8C3-4B7E-9C25-27A99627435F}" sibTransId="{33FFAEDC-6632-4350-AEC2-78E84ED661B2}"/>
    <dgm:cxn modelId="{54FDB535-03E7-46A1-B736-7B483219E889}" type="presOf" srcId="{8F374A0E-C560-4DCC-B8BF-1220DE166698}" destId="{B83F1A94-1468-4367-845D-2371CA1981C6}" srcOrd="0" destOrd="0" presId="urn:microsoft.com/office/officeart/2005/8/layout/vList2"/>
    <dgm:cxn modelId="{F5993B45-E103-4781-8019-182A1418C70F}" type="presOf" srcId="{76C4D26C-5064-40A3-9EEC-D78D4F4073C4}" destId="{270572ED-14AE-4942-BDD8-17273E8B549E}" srcOrd="0" destOrd="0" presId="urn:microsoft.com/office/officeart/2005/8/layout/vList2"/>
    <dgm:cxn modelId="{DC80E0E5-F7B9-4667-805F-B4A42F8AA11A}" type="presParOf" srcId="{B83F1A94-1468-4367-845D-2371CA1981C6}" destId="{270572ED-14AE-4942-BDD8-17273E8B549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B7E3F5A-5D09-4551-A9AD-83EF5F0CBA79}"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s-ES"/>
        </a:p>
      </dgm:t>
    </dgm:pt>
    <dgm:pt modelId="{DAE43A97-6E4B-4D92-AADB-1060FB910529}">
      <dgm:prSet phldrT="[Texto]" phldr="1"/>
      <dgm:spPr/>
      <dgm:t>
        <a:bodyPr/>
        <a:lstStyle/>
        <a:p>
          <a:endParaRPr lang="es-ES"/>
        </a:p>
      </dgm:t>
    </dgm:pt>
    <dgm:pt modelId="{B769ED7F-4C5E-43D9-B8A5-B4049A54FE98}" type="parTrans" cxnId="{EC9E9F2D-02AC-46A0-9CB9-6D1E98D013C7}">
      <dgm:prSet/>
      <dgm:spPr/>
      <dgm:t>
        <a:bodyPr/>
        <a:lstStyle/>
        <a:p>
          <a:endParaRPr lang="es-ES"/>
        </a:p>
      </dgm:t>
    </dgm:pt>
    <dgm:pt modelId="{E53C514D-F775-41C1-85CB-4937A3DC45A8}" type="sibTrans" cxnId="{EC9E9F2D-02AC-46A0-9CB9-6D1E98D013C7}">
      <dgm:prSet/>
      <dgm:spPr/>
      <dgm:t>
        <a:bodyPr/>
        <a:lstStyle/>
        <a:p>
          <a:endParaRPr lang="es-ES"/>
        </a:p>
      </dgm:t>
    </dgm:pt>
    <dgm:pt modelId="{A1A7E8BF-8A4E-44D4-A864-2B7B869EB829}">
      <dgm:prSet phldrT="[Texto]"/>
      <dgm:spPr/>
      <dgm:t>
        <a:bodyPr/>
        <a:lstStyle/>
        <a:p>
          <a:r>
            <a:rPr lang="es-ES_tradnl" u="sng" dirty="0" smtClean="0"/>
            <a:t>Auto grabación</a:t>
          </a:r>
          <a:endParaRPr lang="es-ES" dirty="0"/>
        </a:p>
      </dgm:t>
    </dgm:pt>
    <dgm:pt modelId="{49472F8A-EFC3-471A-B0DF-F7C887C6C805}" type="parTrans" cxnId="{73FEEFF7-E3C1-48E4-BE97-4922D97FF54D}">
      <dgm:prSet/>
      <dgm:spPr/>
      <dgm:t>
        <a:bodyPr/>
        <a:lstStyle/>
        <a:p>
          <a:endParaRPr lang="es-ES"/>
        </a:p>
      </dgm:t>
    </dgm:pt>
    <dgm:pt modelId="{DDE597D9-2EA1-4419-BF91-1BAA18423CCE}" type="sibTrans" cxnId="{73FEEFF7-E3C1-48E4-BE97-4922D97FF54D}">
      <dgm:prSet/>
      <dgm:spPr/>
      <dgm:t>
        <a:bodyPr/>
        <a:lstStyle/>
        <a:p>
          <a:endParaRPr lang="es-ES"/>
        </a:p>
      </dgm:t>
    </dgm:pt>
    <dgm:pt modelId="{12F5F1D8-2C61-4B2B-9E8A-5C96C24B8961}">
      <dgm:prSet phldrT="[Texto]"/>
      <dgm:spPr/>
      <dgm:t>
        <a:bodyPr/>
        <a:lstStyle/>
        <a:p>
          <a:r>
            <a:rPr lang="es-ES_tradnl" u="sng" dirty="0" smtClean="0"/>
            <a:t>Camarógrafos profesionales</a:t>
          </a:r>
          <a:endParaRPr lang="es-ES" dirty="0"/>
        </a:p>
      </dgm:t>
    </dgm:pt>
    <dgm:pt modelId="{3C756A6D-B4A5-438B-B271-7E40DF8ABD52}" type="parTrans" cxnId="{D1B6E681-AD9B-4113-8A36-384DDFA2EE24}">
      <dgm:prSet/>
      <dgm:spPr/>
      <dgm:t>
        <a:bodyPr/>
        <a:lstStyle/>
        <a:p>
          <a:endParaRPr lang="es-ES"/>
        </a:p>
      </dgm:t>
    </dgm:pt>
    <dgm:pt modelId="{34B13315-13CF-4965-8012-FAFA8A1E6D1A}" type="sibTrans" cxnId="{D1B6E681-AD9B-4113-8A36-384DDFA2EE24}">
      <dgm:prSet/>
      <dgm:spPr/>
      <dgm:t>
        <a:bodyPr/>
        <a:lstStyle/>
        <a:p>
          <a:endParaRPr lang="es-ES"/>
        </a:p>
      </dgm:t>
    </dgm:pt>
    <dgm:pt modelId="{8F1AA23B-F377-4294-AEF4-B94AE308ED3D}">
      <dgm:prSet phldrT="[Texto]" phldr="1"/>
      <dgm:spPr/>
      <dgm:t>
        <a:bodyPr/>
        <a:lstStyle/>
        <a:p>
          <a:endParaRPr lang="es-ES"/>
        </a:p>
      </dgm:t>
    </dgm:pt>
    <dgm:pt modelId="{913225D0-728D-4152-BFD4-5AED6C97F5C5}" type="sibTrans" cxnId="{90DF30FB-F50F-4F9C-B821-9EA1DAC39B7B}">
      <dgm:prSet/>
      <dgm:spPr/>
      <dgm:t>
        <a:bodyPr/>
        <a:lstStyle/>
        <a:p>
          <a:endParaRPr lang="es-ES"/>
        </a:p>
      </dgm:t>
    </dgm:pt>
    <dgm:pt modelId="{6FE01211-B587-4BD0-8977-2B11797D70BD}" type="parTrans" cxnId="{90DF30FB-F50F-4F9C-B821-9EA1DAC39B7B}">
      <dgm:prSet/>
      <dgm:spPr/>
      <dgm:t>
        <a:bodyPr/>
        <a:lstStyle/>
        <a:p>
          <a:endParaRPr lang="es-ES"/>
        </a:p>
      </dgm:t>
    </dgm:pt>
    <dgm:pt modelId="{BD4FCE24-8FAF-413A-930C-8020CEE85C7B}" type="pres">
      <dgm:prSet presAssocID="{3B7E3F5A-5D09-4551-A9AD-83EF5F0CBA79}" presName="Name0" presStyleCnt="0">
        <dgm:presLayoutVars>
          <dgm:chMax val="2"/>
          <dgm:dir/>
          <dgm:animOne val="branch"/>
          <dgm:animLvl val="lvl"/>
          <dgm:resizeHandles val="exact"/>
        </dgm:presLayoutVars>
      </dgm:prSet>
      <dgm:spPr/>
      <dgm:t>
        <a:bodyPr/>
        <a:lstStyle/>
        <a:p>
          <a:endParaRPr lang="es-ES"/>
        </a:p>
      </dgm:t>
    </dgm:pt>
    <dgm:pt modelId="{D2067EF6-E451-41BF-8E8D-39BDB455D481}" type="pres">
      <dgm:prSet presAssocID="{3B7E3F5A-5D09-4551-A9AD-83EF5F0CBA79}" presName="Background" presStyleLbl="node1" presStyleIdx="0" presStyleCnt="1"/>
      <dgm:spPr/>
    </dgm:pt>
    <dgm:pt modelId="{EAACE70B-7BDA-423B-9B62-FD9053819DC0}" type="pres">
      <dgm:prSet presAssocID="{3B7E3F5A-5D09-4551-A9AD-83EF5F0CBA79}" presName="Divider" presStyleLbl="callout" presStyleIdx="0" presStyleCnt="1"/>
      <dgm:spPr/>
    </dgm:pt>
    <dgm:pt modelId="{8976597F-6FDE-4BD8-A1E6-EAC958427C73}" type="pres">
      <dgm:prSet presAssocID="{3B7E3F5A-5D09-4551-A9AD-83EF5F0CBA79}" presName="ChildText1" presStyleLbl="revTx" presStyleIdx="0" presStyleCnt="0">
        <dgm:presLayoutVars>
          <dgm:chMax val="0"/>
          <dgm:chPref val="0"/>
          <dgm:bulletEnabled val="1"/>
        </dgm:presLayoutVars>
      </dgm:prSet>
      <dgm:spPr/>
      <dgm:t>
        <a:bodyPr/>
        <a:lstStyle/>
        <a:p>
          <a:endParaRPr lang="es-ES"/>
        </a:p>
      </dgm:t>
    </dgm:pt>
    <dgm:pt modelId="{E2784855-E7A8-497E-B5B4-472AE475E267}" type="pres">
      <dgm:prSet presAssocID="{3B7E3F5A-5D09-4551-A9AD-83EF5F0CBA79}" presName="ChildText2" presStyleLbl="revTx" presStyleIdx="0" presStyleCnt="0">
        <dgm:presLayoutVars>
          <dgm:chMax val="0"/>
          <dgm:chPref val="0"/>
          <dgm:bulletEnabled val="1"/>
        </dgm:presLayoutVars>
      </dgm:prSet>
      <dgm:spPr/>
      <dgm:t>
        <a:bodyPr/>
        <a:lstStyle/>
        <a:p>
          <a:endParaRPr lang="es-ES"/>
        </a:p>
      </dgm:t>
    </dgm:pt>
    <dgm:pt modelId="{5D6CE997-84F6-4E67-B9FC-010D7150F771}" type="pres">
      <dgm:prSet presAssocID="{3B7E3F5A-5D09-4551-A9AD-83EF5F0CBA79}" presName="ParentText1" presStyleLbl="revTx" presStyleIdx="0" presStyleCnt="0">
        <dgm:presLayoutVars>
          <dgm:chMax val="1"/>
          <dgm:chPref val="1"/>
        </dgm:presLayoutVars>
      </dgm:prSet>
      <dgm:spPr/>
      <dgm:t>
        <a:bodyPr/>
        <a:lstStyle/>
        <a:p>
          <a:endParaRPr lang="es-ES"/>
        </a:p>
      </dgm:t>
    </dgm:pt>
    <dgm:pt modelId="{EDC179FD-22B8-4851-92C5-FED102F9C452}" type="pres">
      <dgm:prSet presAssocID="{3B7E3F5A-5D09-4551-A9AD-83EF5F0CBA79}" presName="ParentShape1" presStyleLbl="alignImgPlace1" presStyleIdx="0" presStyleCnt="2">
        <dgm:presLayoutVars/>
      </dgm:prSet>
      <dgm:spPr/>
      <dgm:t>
        <a:bodyPr/>
        <a:lstStyle/>
        <a:p>
          <a:endParaRPr lang="es-ES"/>
        </a:p>
      </dgm:t>
    </dgm:pt>
    <dgm:pt modelId="{7C6CAADC-6E7A-4483-89F9-E8F68C9B33E4}" type="pres">
      <dgm:prSet presAssocID="{3B7E3F5A-5D09-4551-A9AD-83EF5F0CBA79}" presName="ParentText2" presStyleLbl="revTx" presStyleIdx="0" presStyleCnt="0">
        <dgm:presLayoutVars>
          <dgm:chMax val="1"/>
          <dgm:chPref val="1"/>
        </dgm:presLayoutVars>
      </dgm:prSet>
      <dgm:spPr/>
      <dgm:t>
        <a:bodyPr/>
        <a:lstStyle/>
        <a:p>
          <a:endParaRPr lang="es-ES"/>
        </a:p>
      </dgm:t>
    </dgm:pt>
    <dgm:pt modelId="{B411444E-43C7-4E0A-98B6-E3496F826B42}" type="pres">
      <dgm:prSet presAssocID="{3B7E3F5A-5D09-4551-A9AD-83EF5F0CBA79}" presName="ParentShape2" presStyleLbl="alignImgPlace1" presStyleIdx="1" presStyleCnt="2">
        <dgm:presLayoutVars/>
      </dgm:prSet>
      <dgm:spPr/>
      <dgm:t>
        <a:bodyPr/>
        <a:lstStyle/>
        <a:p>
          <a:endParaRPr lang="es-ES"/>
        </a:p>
      </dgm:t>
    </dgm:pt>
  </dgm:ptLst>
  <dgm:cxnLst>
    <dgm:cxn modelId="{8E4BEB92-6E25-46E5-8E20-C93D050A76E9}" type="presOf" srcId="{8F1AA23B-F377-4294-AEF4-B94AE308ED3D}" destId="{B411444E-43C7-4E0A-98B6-E3496F826B42}" srcOrd="1" destOrd="0" presId="urn:microsoft.com/office/officeart/2009/3/layout/OpposingIdeas"/>
    <dgm:cxn modelId="{C9225C6E-A841-49F1-AE0C-3B3FDCA6D127}" type="presOf" srcId="{A1A7E8BF-8A4E-44D4-A864-2B7B869EB829}" destId="{8976597F-6FDE-4BD8-A1E6-EAC958427C73}" srcOrd="0" destOrd="0" presId="urn:microsoft.com/office/officeart/2009/3/layout/OpposingIdeas"/>
    <dgm:cxn modelId="{C2D8F31B-B5AE-42AD-8FD5-88C0C5BDE737}" type="presOf" srcId="{DAE43A97-6E4B-4D92-AADB-1060FB910529}" destId="{5D6CE997-84F6-4E67-B9FC-010D7150F771}" srcOrd="0" destOrd="0" presId="urn:microsoft.com/office/officeart/2009/3/layout/OpposingIdeas"/>
    <dgm:cxn modelId="{D1B6E681-AD9B-4113-8A36-384DDFA2EE24}" srcId="{8F1AA23B-F377-4294-AEF4-B94AE308ED3D}" destId="{12F5F1D8-2C61-4B2B-9E8A-5C96C24B8961}" srcOrd="0" destOrd="0" parTransId="{3C756A6D-B4A5-438B-B271-7E40DF8ABD52}" sibTransId="{34B13315-13CF-4965-8012-FAFA8A1E6D1A}"/>
    <dgm:cxn modelId="{EC9E9F2D-02AC-46A0-9CB9-6D1E98D013C7}" srcId="{3B7E3F5A-5D09-4551-A9AD-83EF5F0CBA79}" destId="{DAE43A97-6E4B-4D92-AADB-1060FB910529}" srcOrd="0" destOrd="0" parTransId="{B769ED7F-4C5E-43D9-B8A5-B4049A54FE98}" sibTransId="{E53C514D-F775-41C1-85CB-4937A3DC45A8}"/>
    <dgm:cxn modelId="{FFA1D424-8867-469E-A473-DBB5F65A262D}" type="presOf" srcId="{12F5F1D8-2C61-4B2B-9E8A-5C96C24B8961}" destId="{E2784855-E7A8-497E-B5B4-472AE475E267}" srcOrd="0" destOrd="0" presId="urn:microsoft.com/office/officeart/2009/3/layout/OpposingIdeas"/>
    <dgm:cxn modelId="{90DF30FB-F50F-4F9C-B821-9EA1DAC39B7B}" srcId="{3B7E3F5A-5D09-4551-A9AD-83EF5F0CBA79}" destId="{8F1AA23B-F377-4294-AEF4-B94AE308ED3D}" srcOrd="1" destOrd="0" parTransId="{6FE01211-B587-4BD0-8977-2B11797D70BD}" sibTransId="{913225D0-728D-4152-BFD4-5AED6C97F5C5}"/>
    <dgm:cxn modelId="{FCD31FB9-BD5C-4C15-A46D-7F6E81D6A977}" type="presOf" srcId="{3B7E3F5A-5D09-4551-A9AD-83EF5F0CBA79}" destId="{BD4FCE24-8FAF-413A-930C-8020CEE85C7B}" srcOrd="0" destOrd="0" presId="urn:microsoft.com/office/officeart/2009/3/layout/OpposingIdeas"/>
    <dgm:cxn modelId="{7FDE9F2F-7A29-47D5-985E-2DA1EAC827E7}" type="presOf" srcId="{8F1AA23B-F377-4294-AEF4-B94AE308ED3D}" destId="{7C6CAADC-6E7A-4483-89F9-E8F68C9B33E4}" srcOrd="0" destOrd="0" presId="urn:microsoft.com/office/officeart/2009/3/layout/OpposingIdeas"/>
    <dgm:cxn modelId="{4EE479F7-F81A-4616-9BE3-0FA45A3D12F7}" type="presOf" srcId="{DAE43A97-6E4B-4D92-AADB-1060FB910529}" destId="{EDC179FD-22B8-4851-92C5-FED102F9C452}" srcOrd="1" destOrd="0" presId="urn:microsoft.com/office/officeart/2009/3/layout/OpposingIdeas"/>
    <dgm:cxn modelId="{73FEEFF7-E3C1-48E4-BE97-4922D97FF54D}" srcId="{DAE43A97-6E4B-4D92-AADB-1060FB910529}" destId="{A1A7E8BF-8A4E-44D4-A864-2B7B869EB829}" srcOrd="0" destOrd="0" parTransId="{49472F8A-EFC3-471A-B0DF-F7C887C6C805}" sibTransId="{DDE597D9-2EA1-4419-BF91-1BAA18423CCE}"/>
    <dgm:cxn modelId="{A1219ACD-08CF-4253-B07C-72D935C4F95E}" type="presParOf" srcId="{BD4FCE24-8FAF-413A-930C-8020CEE85C7B}" destId="{D2067EF6-E451-41BF-8E8D-39BDB455D481}" srcOrd="0" destOrd="0" presId="urn:microsoft.com/office/officeart/2009/3/layout/OpposingIdeas"/>
    <dgm:cxn modelId="{798A5BA7-E602-47DE-B92E-8F4618237A78}" type="presParOf" srcId="{BD4FCE24-8FAF-413A-930C-8020CEE85C7B}" destId="{EAACE70B-7BDA-423B-9B62-FD9053819DC0}" srcOrd="1" destOrd="0" presId="urn:microsoft.com/office/officeart/2009/3/layout/OpposingIdeas"/>
    <dgm:cxn modelId="{1B4270D7-D2CA-4F4C-8640-4367AFB86C5D}" type="presParOf" srcId="{BD4FCE24-8FAF-413A-930C-8020CEE85C7B}" destId="{8976597F-6FDE-4BD8-A1E6-EAC958427C73}" srcOrd="2" destOrd="0" presId="urn:microsoft.com/office/officeart/2009/3/layout/OpposingIdeas"/>
    <dgm:cxn modelId="{B1F9DBFC-D7CF-4481-89C7-1B16A2F10CF2}" type="presParOf" srcId="{BD4FCE24-8FAF-413A-930C-8020CEE85C7B}" destId="{E2784855-E7A8-497E-B5B4-472AE475E267}" srcOrd="3" destOrd="0" presId="urn:microsoft.com/office/officeart/2009/3/layout/OpposingIdeas"/>
    <dgm:cxn modelId="{34A806F5-F0EC-4F0C-B87A-B2CCC603B853}" type="presParOf" srcId="{BD4FCE24-8FAF-413A-930C-8020CEE85C7B}" destId="{5D6CE997-84F6-4E67-B9FC-010D7150F771}" srcOrd="4" destOrd="0" presId="urn:microsoft.com/office/officeart/2009/3/layout/OpposingIdeas"/>
    <dgm:cxn modelId="{19C3805A-A0D9-481A-BB77-7E3703A721BC}" type="presParOf" srcId="{BD4FCE24-8FAF-413A-930C-8020CEE85C7B}" destId="{EDC179FD-22B8-4851-92C5-FED102F9C452}" srcOrd="5" destOrd="0" presId="urn:microsoft.com/office/officeart/2009/3/layout/OpposingIdeas"/>
    <dgm:cxn modelId="{1CFECFE9-999F-4DBB-ABE8-086E1D4F0E4F}" type="presParOf" srcId="{BD4FCE24-8FAF-413A-930C-8020CEE85C7B}" destId="{7C6CAADC-6E7A-4483-89F9-E8F68C9B33E4}" srcOrd="6" destOrd="0" presId="urn:microsoft.com/office/officeart/2009/3/layout/OpposingIdeas"/>
    <dgm:cxn modelId="{5646A2A4-7466-425A-94ED-A646EAEF98C8}" type="presParOf" srcId="{BD4FCE24-8FAF-413A-930C-8020CEE85C7B}" destId="{B411444E-43C7-4E0A-98B6-E3496F826B42}" srcOrd="7" destOrd="0" presId="urn:microsoft.com/office/officeart/2009/3/layout/OpposingIdea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7A4C4B-74F6-4288-B915-876ED89F3B4E}" type="doc">
      <dgm:prSet loTypeId="urn:microsoft.com/office/officeart/2008/layout/PictureStrips" loCatId="picture" qsTypeId="urn:microsoft.com/office/officeart/2005/8/quickstyle/simple1" qsCatId="simple" csTypeId="urn:microsoft.com/office/officeart/2005/8/colors/accent1_2" csCatId="accent1" phldr="1"/>
      <dgm:spPr/>
      <dgm:t>
        <a:bodyPr/>
        <a:lstStyle/>
        <a:p>
          <a:endParaRPr lang="es-ES"/>
        </a:p>
      </dgm:t>
    </dgm:pt>
    <dgm:pt modelId="{C22D3D0E-C553-4AAE-9E6A-5230408FF491}">
      <dgm:prSet phldrT="[Texto]"/>
      <dgm:spPr/>
      <dgm:t>
        <a:bodyPr/>
        <a:lstStyle/>
        <a:p>
          <a:r>
            <a:rPr lang="es-ES" dirty="0" smtClean="0"/>
            <a:t>Cámara que filme en buena calidad.</a:t>
          </a:r>
          <a:endParaRPr lang="es-ES" dirty="0"/>
        </a:p>
      </dgm:t>
    </dgm:pt>
    <dgm:pt modelId="{CD3EFBC8-6503-4759-B14B-4715DDE70C60}" type="parTrans" cxnId="{CDD35451-5384-4E0D-A25E-7FAD0D7B78F1}">
      <dgm:prSet/>
      <dgm:spPr/>
      <dgm:t>
        <a:bodyPr/>
        <a:lstStyle/>
        <a:p>
          <a:endParaRPr lang="es-ES"/>
        </a:p>
      </dgm:t>
    </dgm:pt>
    <dgm:pt modelId="{2A0339AC-58EA-4794-8EA4-257DC9C2647A}" type="sibTrans" cxnId="{CDD35451-5384-4E0D-A25E-7FAD0D7B78F1}">
      <dgm:prSet/>
      <dgm:spPr/>
      <dgm:t>
        <a:bodyPr/>
        <a:lstStyle/>
        <a:p>
          <a:endParaRPr lang="es-ES"/>
        </a:p>
      </dgm:t>
    </dgm:pt>
    <dgm:pt modelId="{556FA666-8FF4-49CF-8597-F2ECC2185734}">
      <dgm:prSet/>
      <dgm:spPr/>
      <dgm:t>
        <a:bodyPr/>
        <a:lstStyle/>
        <a:p>
          <a:r>
            <a:rPr lang="es-ES" smtClean="0"/>
            <a:t>Trípode para estabilizar la cámara.  </a:t>
          </a:r>
          <a:endParaRPr lang="es-ES"/>
        </a:p>
      </dgm:t>
    </dgm:pt>
    <dgm:pt modelId="{D53E54BE-EE9D-4C67-A25E-0864FEF46E47}" type="parTrans" cxnId="{AECA5184-D2B6-4A91-AF8E-6B7F144D0765}">
      <dgm:prSet/>
      <dgm:spPr/>
      <dgm:t>
        <a:bodyPr/>
        <a:lstStyle/>
        <a:p>
          <a:endParaRPr lang="es-ES"/>
        </a:p>
      </dgm:t>
    </dgm:pt>
    <dgm:pt modelId="{2DFA9682-1F08-4754-B0FD-6E554B0CDF12}" type="sibTrans" cxnId="{AECA5184-D2B6-4A91-AF8E-6B7F144D0765}">
      <dgm:prSet/>
      <dgm:spPr/>
      <dgm:t>
        <a:bodyPr/>
        <a:lstStyle/>
        <a:p>
          <a:endParaRPr lang="es-ES"/>
        </a:p>
      </dgm:t>
    </dgm:pt>
    <dgm:pt modelId="{1FA2B31F-422C-4762-97B6-63B938B8429C}">
      <dgm:prSet/>
      <dgm:spPr/>
      <dgm:t>
        <a:bodyPr/>
        <a:lstStyle/>
        <a:p>
          <a:r>
            <a:rPr lang="es-ES" smtClean="0"/>
            <a:t>Filmación que permita grabar no sólo el docente sino los alumnos.</a:t>
          </a:r>
          <a:endParaRPr lang="es-ES"/>
        </a:p>
      </dgm:t>
    </dgm:pt>
    <dgm:pt modelId="{DB4379EB-DF6A-4D3D-984F-C358647A8227}" type="parTrans" cxnId="{68DE17B1-8254-4D51-A3BB-4A32B8FE389D}">
      <dgm:prSet/>
      <dgm:spPr/>
      <dgm:t>
        <a:bodyPr/>
        <a:lstStyle/>
        <a:p>
          <a:endParaRPr lang="es-ES"/>
        </a:p>
      </dgm:t>
    </dgm:pt>
    <dgm:pt modelId="{5CDBA5A8-371C-4916-8F3E-DBD4A03DE4D6}" type="sibTrans" cxnId="{68DE17B1-8254-4D51-A3BB-4A32B8FE389D}">
      <dgm:prSet/>
      <dgm:spPr/>
      <dgm:t>
        <a:bodyPr/>
        <a:lstStyle/>
        <a:p>
          <a:endParaRPr lang="es-ES"/>
        </a:p>
      </dgm:t>
    </dgm:pt>
    <dgm:pt modelId="{04DA5588-E376-41E2-9552-DB4E12ACAABB}">
      <dgm:prSet/>
      <dgm:spPr/>
      <dgm:t>
        <a:bodyPr/>
        <a:lstStyle/>
        <a:p>
          <a:r>
            <a:rPr lang="es-ES" dirty="0" smtClean="0"/>
            <a:t>Buena iluminación para que sea visible el educador.</a:t>
          </a:r>
          <a:endParaRPr lang="es-ES" dirty="0"/>
        </a:p>
      </dgm:t>
    </dgm:pt>
    <dgm:pt modelId="{97084887-5756-466A-967F-8CD1D2595950}" type="parTrans" cxnId="{438CF395-62C3-4A45-90AD-B33FAF618976}">
      <dgm:prSet/>
      <dgm:spPr/>
      <dgm:t>
        <a:bodyPr/>
        <a:lstStyle/>
        <a:p>
          <a:endParaRPr lang="es-ES"/>
        </a:p>
      </dgm:t>
    </dgm:pt>
    <dgm:pt modelId="{0E507FC0-E9C7-4C20-872A-F8E89BF22D58}" type="sibTrans" cxnId="{438CF395-62C3-4A45-90AD-B33FAF618976}">
      <dgm:prSet/>
      <dgm:spPr/>
      <dgm:t>
        <a:bodyPr/>
        <a:lstStyle/>
        <a:p>
          <a:endParaRPr lang="es-ES"/>
        </a:p>
      </dgm:t>
    </dgm:pt>
    <dgm:pt modelId="{61B7189E-AE86-4EDF-8590-547F310344BC}">
      <dgm:prSet/>
      <dgm:spPr/>
      <dgm:t>
        <a:bodyPr/>
        <a:lstStyle/>
        <a:p>
          <a:r>
            <a:rPr lang="es-ES" smtClean="0"/>
            <a:t>Micrófono que permita obtener el audio de los estudiantes y evidenciar su interacción con el docente y compañeros</a:t>
          </a:r>
          <a:endParaRPr lang="es-ES"/>
        </a:p>
      </dgm:t>
    </dgm:pt>
    <dgm:pt modelId="{D95CB157-D9E7-4AAA-86C0-D1F8FCDBF0AD}" type="parTrans" cxnId="{282BDF1D-D916-4153-B4DB-2DDC07BF495B}">
      <dgm:prSet/>
      <dgm:spPr/>
      <dgm:t>
        <a:bodyPr/>
        <a:lstStyle/>
        <a:p>
          <a:endParaRPr lang="es-ES"/>
        </a:p>
      </dgm:t>
    </dgm:pt>
    <dgm:pt modelId="{8C6E784B-DC12-4F72-BBA4-974862378C99}" type="sibTrans" cxnId="{282BDF1D-D916-4153-B4DB-2DDC07BF495B}">
      <dgm:prSet/>
      <dgm:spPr/>
      <dgm:t>
        <a:bodyPr/>
        <a:lstStyle/>
        <a:p>
          <a:endParaRPr lang="es-ES"/>
        </a:p>
      </dgm:t>
    </dgm:pt>
    <dgm:pt modelId="{773BC2FE-26CA-4C8A-AD0C-B2BA108951F9}" type="pres">
      <dgm:prSet presAssocID="{377A4C4B-74F6-4288-B915-876ED89F3B4E}" presName="Name0" presStyleCnt="0">
        <dgm:presLayoutVars>
          <dgm:dir/>
          <dgm:resizeHandles val="exact"/>
        </dgm:presLayoutVars>
      </dgm:prSet>
      <dgm:spPr/>
      <dgm:t>
        <a:bodyPr/>
        <a:lstStyle/>
        <a:p>
          <a:endParaRPr lang="es-ES"/>
        </a:p>
      </dgm:t>
    </dgm:pt>
    <dgm:pt modelId="{4370AC9D-46C1-42B5-8DD9-4563B4DE3263}" type="pres">
      <dgm:prSet presAssocID="{C22D3D0E-C553-4AAE-9E6A-5230408FF491}" presName="composite" presStyleCnt="0"/>
      <dgm:spPr/>
    </dgm:pt>
    <dgm:pt modelId="{ED618829-DE6B-4030-96F9-7BF650CBFDD6}" type="pres">
      <dgm:prSet presAssocID="{C22D3D0E-C553-4AAE-9E6A-5230408FF491}" presName="rect1" presStyleLbl="trAlignAcc1" presStyleIdx="0" presStyleCnt="5">
        <dgm:presLayoutVars>
          <dgm:bulletEnabled val="1"/>
        </dgm:presLayoutVars>
      </dgm:prSet>
      <dgm:spPr/>
      <dgm:t>
        <a:bodyPr/>
        <a:lstStyle/>
        <a:p>
          <a:endParaRPr lang="es-ES"/>
        </a:p>
      </dgm:t>
    </dgm:pt>
    <dgm:pt modelId="{08D6205F-F557-4189-B68C-D9FF1A7779CB}" type="pres">
      <dgm:prSet presAssocID="{C22D3D0E-C553-4AAE-9E6A-5230408FF491}" presName="rect2"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41000" r="-41000"/>
          </a:stretch>
        </a:blipFill>
      </dgm:spPr>
    </dgm:pt>
    <dgm:pt modelId="{7C96C0AE-D085-4FB1-9395-54096D9D3930}" type="pres">
      <dgm:prSet presAssocID="{2A0339AC-58EA-4794-8EA4-257DC9C2647A}" presName="sibTrans" presStyleCnt="0"/>
      <dgm:spPr/>
    </dgm:pt>
    <dgm:pt modelId="{76232CA7-766D-4827-AFB1-3C0A31BFD8CC}" type="pres">
      <dgm:prSet presAssocID="{556FA666-8FF4-49CF-8597-F2ECC2185734}" presName="composite" presStyleCnt="0"/>
      <dgm:spPr/>
    </dgm:pt>
    <dgm:pt modelId="{99FC9BAE-8743-4052-8D46-9A2172C965F9}" type="pres">
      <dgm:prSet presAssocID="{556FA666-8FF4-49CF-8597-F2ECC2185734}" presName="rect1" presStyleLbl="trAlignAcc1" presStyleIdx="1" presStyleCnt="5">
        <dgm:presLayoutVars>
          <dgm:bulletEnabled val="1"/>
        </dgm:presLayoutVars>
      </dgm:prSet>
      <dgm:spPr/>
      <dgm:t>
        <a:bodyPr/>
        <a:lstStyle/>
        <a:p>
          <a:endParaRPr lang="es-ES"/>
        </a:p>
      </dgm:t>
    </dgm:pt>
    <dgm:pt modelId="{392250A6-2F1D-4BCA-905F-5BBDCE68B7FD}" type="pres">
      <dgm:prSet presAssocID="{556FA666-8FF4-49CF-8597-F2ECC2185734}" presName="rect2"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22000" r="-22000"/>
          </a:stretch>
        </a:blipFill>
      </dgm:spPr>
    </dgm:pt>
    <dgm:pt modelId="{4DE800DC-43D2-4E8E-97E4-95F6B22FBA09}" type="pres">
      <dgm:prSet presAssocID="{2DFA9682-1F08-4754-B0FD-6E554B0CDF12}" presName="sibTrans" presStyleCnt="0"/>
      <dgm:spPr/>
    </dgm:pt>
    <dgm:pt modelId="{3B1AA649-79EC-4EA0-A29B-3FF200106EBD}" type="pres">
      <dgm:prSet presAssocID="{1FA2B31F-422C-4762-97B6-63B938B8429C}" presName="composite" presStyleCnt="0"/>
      <dgm:spPr/>
    </dgm:pt>
    <dgm:pt modelId="{BB9512D0-72AF-4A59-B7C5-C2B64C1A8C54}" type="pres">
      <dgm:prSet presAssocID="{1FA2B31F-422C-4762-97B6-63B938B8429C}" presName="rect1" presStyleLbl="trAlignAcc1" presStyleIdx="2" presStyleCnt="5">
        <dgm:presLayoutVars>
          <dgm:bulletEnabled val="1"/>
        </dgm:presLayoutVars>
      </dgm:prSet>
      <dgm:spPr/>
      <dgm:t>
        <a:bodyPr/>
        <a:lstStyle/>
        <a:p>
          <a:endParaRPr lang="es-ES"/>
        </a:p>
      </dgm:t>
    </dgm:pt>
    <dgm:pt modelId="{3D781C23-19D2-4847-9D67-F079E39C367F}" type="pres">
      <dgm:prSet presAssocID="{1FA2B31F-422C-4762-97B6-63B938B8429C}" presName="rect2"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50000" r="-50000"/>
          </a:stretch>
        </a:blipFill>
      </dgm:spPr>
    </dgm:pt>
    <dgm:pt modelId="{7D0FEFA7-D3D1-47A6-973E-F775851E7D55}" type="pres">
      <dgm:prSet presAssocID="{5CDBA5A8-371C-4916-8F3E-DBD4A03DE4D6}" presName="sibTrans" presStyleCnt="0"/>
      <dgm:spPr/>
    </dgm:pt>
    <dgm:pt modelId="{46775B0B-9196-4830-B84C-37FAE6B116F9}" type="pres">
      <dgm:prSet presAssocID="{04DA5588-E376-41E2-9552-DB4E12ACAABB}" presName="composite" presStyleCnt="0"/>
      <dgm:spPr/>
    </dgm:pt>
    <dgm:pt modelId="{81606F0B-08F9-4AE7-B75E-8B3C9DE0D00A}" type="pres">
      <dgm:prSet presAssocID="{04DA5588-E376-41E2-9552-DB4E12ACAABB}" presName="rect1" presStyleLbl="trAlignAcc1" presStyleIdx="3" presStyleCnt="5">
        <dgm:presLayoutVars>
          <dgm:bulletEnabled val="1"/>
        </dgm:presLayoutVars>
      </dgm:prSet>
      <dgm:spPr/>
      <dgm:t>
        <a:bodyPr/>
        <a:lstStyle/>
        <a:p>
          <a:endParaRPr lang="es-ES"/>
        </a:p>
      </dgm:t>
    </dgm:pt>
    <dgm:pt modelId="{9C64F79C-FA48-494B-802F-F2B497811C21}" type="pres">
      <dgm:prSet presAssocID="{04DA5588-E376-41E2-9552-DB4E12ACAABB}" presName="rect2"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dgm:spPr>
    </dgm:pt>
    <dgm:pt modelId="{B4ADE1B0-7AFA-456E-8363-6B04D393307B}" type="pres">
      <dgm:prSet presAssocID="{0E507FC0-E9C7-4C20-872A-F8E89BF22D58}" presName="sibTrans" presStyleCnt="0"/>
      <dgm:spPr/>
    </dgm:pt>
    <dgm:pt modelId="{A9659236-5D42-4EF2-84B1-DFD739A7E4BE}" type="pres">
      <dgm:prSet presAssocID="{61B7189E-AE86-4EDF-8590-547F310344BC}" presName="composite" presStyleCnt="0"/>
      <dgm:spPr/>
    </dgm:pt>
    <dgm:pt modelId="{C04357E8-3172-4EAE-834A-C2BF176F8C39}" type="pres">
      <dgm:prSet presAssocID="{61B7189E-AE86-4EDF-8590-547F310344BC}" presName="rect1" presStyleLbl="trAlignAcc1" presStyleIdx="4" presStyleCnt="5">
        <dgm:presLayoutVars>
          <dgm:bulletEnabled val="1"/>
        </dgm:presLayoutVars>
      </dgm:prSet>
      <dgm:spPr/>
      <dgm:t>
        <a:bodyPr/>
        <a:lstStyle/>
        <a:p>
          <a:endParaRPr lang="es-ES"/>
        </a:p>
      </dgm:t>
    </dgm:pt>
    <dgm:pt modelId="{01F836FA-4928-4B90-9EAA-EF5E6B6633A0}" type="pres">
      <dgm:prSet presAssocID="{61B7189E-AE86-4EDF-8590-547F310344BC}" presName="rect2"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l="-129000" r="-129000"/>
          </a:stretch>
        </a:blipFill>
      </dgm:spPr>
    </dgm:pt>
  </dgm:ptLst>
  <dgm:cxnLst>
    <dgm:cxn modelId="{64DC0973-A64E-4429-A914-4D10AB8D514C}" type="presOf" srcId="{04DA5588-E376-41E2-9552-DB4E12ACAABB}" destId="{81606F0B-08F9-4AE7-B75E-8B3C9DE0D00A}" srcOrd="0" destOrd="0" presId="urn:microsoft.com/office/officeart/2008/layout/PictureStrips"/>
    <dgm:cxn modelId="{2ADFBAD1-E9C8-4DE9-8D61-F333584F1D70}" type="presOf" srcId="{377A4C4B-74F6-4288-B915-876ED89F3B4E}" destId="{773BC2FE-26CA-4C8A-AD0C-B2BA108951F9}" srcOrd="0" destOrd="0" presId="urn:microsoft.com/office/officeart/2008/layout/PictureStrips"/>
    <dgm:cxn modelId="{7B051B00-298E-48E0-84D5-EE248FFA7A36}" type="presOf" srcId="{1FA2B31F-422C-4762-97B6-63B938B8429C}" destId="{BB9512D0-72AF-4A59-B7C5-C2B64C1A8C54}" srcOrd="0" destOrd="0" presId="urn:microsoft.com/office/officeart/2008/layout/PictureStrips"/>
    <dgm:cxn modelId="{68DE17B1-8254-4D51-A3BB-4A32B8FE389D}" srcId="{377A4C4B-74F6-4288-B915-876ED89F3B4E}" destId="{1FA2B31F-422C-4762-97B6-63B938B8429C}" srcOrd="2" destOrd="0" parTransId="{DB4379EB-DF6A-4D3D-984F-C358647A8227}" sibTransId="{5CDBA5A8-371C-4916-8F3E-DBD4A03DE4D6}"/>
    <dgm:cxn modelId="{CDD35451-5384-4E0D-A25E-7FAD0D7B78F1}" srcId="{377A4C4B-74F6-4288-B915-876ED89F3B4E}" destId="{C22D3D0E-C553-4AAE-9E6A-5230408FF491}" srcOrd="0" destOrd="0" parTransId="{CD3EFBC8-6503-4759-B14B-4715DDE70C60}" sibTransId="{2A0339AC-58EA-4794-8EA4-257DC9C2647A}"/>
    <dgm:cxn modelId="{B8B5C52D-2EBF-4A49-AF7C-A60EBE211CB9}" type="presOf" srcId="{C22D3D0E-C553-4AAE-9E6A-5230408FF491}" destId="{ED618829-DE6B-4030-96F9-7BF650CBFDD6}" srcOrd="0" destOrd="0" presId="urn:microsoft.com/office/officeart/2008/layout/PictureStrips"/>
    <dgm:cxn modelId="{F5DF1C48-0165-4838-AFEB-A4F87CDAF6C3}" type="presOf" srcId="{556FA666-8FF4-49CF-8597-F2ECC2185734}" destId="{99FC9BAE-8743-4052-8D46-9A2172C965F9}" srcOrd="0" destOrd="0" presId="urn:microsoft.com/office/officeart/2008/layout/PictureStrips"/>
    <dgm:cxn modelId="{438CF395-62C3-4A45-90AD-B33FAF618976}" srcId="{377A4C4B-74F6-4288-B915-876ED89F3B4E}" destId="{04DA5588-E376-41E2-9552-DB4E12ACAABB}" srcOrd="3" destOrd="0" parTransId="{97084887-5756-466A-967F-8CD1D2595950}" sibTransId="{0E507FC0-E9C7-4C20-872A-F8E89BF22D58}"/>
    <dgm:cxn modelId="{AECA5184-D2B6-4A91-AF8E-6B7F144D0765}" srcId="{377A4C4B-74F6-4288-B915-876ED89F3B4E}" destId="{556FA666-8FF4-49CF-8597-F2ECC2185734}" srcOrd="1" destOrd="0" parTransId="{D53E54BE-EE9D-4C67-A25E-0864FEF46E47}" sibTransId="{2DFA9682-1F08-4754-B0FD-6E554B0CDF12}"/>
    <dgm:cxn modelId="{282BDF1D-D916-4153-B4DB-2DDC07BF495B}" srcId="{377A4C4B-74F6-4288-B915-876ED89F3B4E}" destId="{61B7189E-AE86-4EDF-8590-547F310344BC}" srcOrd="4" destOrd="0" parTransId="{D95CB157-D9E7-4AAA-86C0-D1F8FCDBF0AD}" sibTransId="{8C6E784B-DC12-4F72-BBA4-974862378C99}"/>
    <dgm:cxn modelId="{7B130AEB-AD5C-48C0-8846-1D1FB346E469}" type="presOf" srcId="{61B7189E-AE86-4EDF-8590-547F310344BC}" destId="{C04357E8-3172-4EAE-834A-C2BF176F8C39}" srcOrd="0" destOrd="0" presId="urn:microsoft.com/office/officeart/2008/layout/PictureStrips"/>
    <dgm:cxn modelId="{5FCD74FC-9853-4EA8-B72E-3B378E1B56A8}" type="presParOf" srcId="{773BC2FE-26CA-4C8A-AD0C-B2BA108951F9}" destId="{4370AC9D-46C1-42B5-8DD9-4563B4DE3263}" srcOrd="0" destOrd="0" presId="urn:microsoft.com/office/officeart/2008/layout/PictureStrips"/>
    <dgm:cxn modelId="{9DC47060-A202-41BF-81D7-70AC1F6B5E51}" type="presParOf" srcId="{4370AC9D-46C1-42B5-8DD9-4563B4DE3263}" destId="{ED618829-DE6B-4030-96F9-7BF650CBFDD6}" srcOrd="0" destOrd="0" presId="urn:microsoft.com/office/officeart/2008/layout/PictureStrips"/>
    <dgm:cxn modelId="{EE7EDF0E-7109-40D0-8BD4-1311AD504F32}" type="presParOf" srcId="{4370AC9D-46C1-42B5-8DD9-4563B4DE3263}" destId="{08D6205F-F557-4189-B68C-D9FF1A7779CB}" srcOrd="1" destOrd="0" presId="urn:microsoft.com/office/officeart/2008/layout/PictureStrips"/>
    <dgm:cxn modelId="{41D2CCB6-2335-445C-A8CB-FBB10EAE7798}" type="presParOf" srcId="{773BC2FE-26CA-4C8A-AD0C-B2BA108951F9}" destId="{7C96C0AE-D085-4FB1-9395-54096D9D3930}" srcOrd="1" destOrd="0" presId="urn:microsoft.com/office/officeart/2008/layout/PictureStrips"/>
    <dgm:cxn modelId="{F4085DFA-2B22-42D5-9DBC-3B9A0A40E6CD}" type="presParOf" srcId="{773BC2FE-26CA-4C8A-AD0C-B2BA108951F9}" destId="{76232CA7-766D-4827-AFB1-3C0A31BFD8CC}" srcOrd="2" destOrd="0" presId="urn:microsoft.com/office/officeart/2008/layout/PictureStrips"/>
    <dgm:cxn modelId="{A2FCC3EE-E748-4497-9B60-954CC3C69719}" type="presParOf" srcId="{76232CA7-766D-4827-AFB1-3C0A31BFD8CC}" destId="{99FC9BAE-8743-4052-8D46-9A2172C965F9}" srcOrd="0" destOrd="0" presId="urn:microsoft.com/office/officeart/2008/layout/PictureStrips"/>
    <dgm:cxn modelId="{3C766B8B-51A1-4625-B817-802D9B0BF688}" type="presParOf" srcId="{76232CA7-766D-4827-AFB1-3C0A31BFD8CC}" destId="{392250A6-2F1D-4BCA-905F-5BBDCE68B7FD}" srcOrd="1" destOrd="0" presId="urn:microsoft.com/office/officeart/2008/layout/PictureStrips"/>
    <dgm:cxn modelId="{BE7F11F9-5B58-46D3-8496-D42DCBD8C14A}" type="presParOf" srcId="{773BC2FE-26CA-4C8A-AD0C-B2BA108951F9}" destId="{4DE800DC-43D2-4E8E-97E4-95F6B22FBA09}" srcOrd="3" destOrd="0" presId="urn:microsoft.com/office/officeart/2008/layout/PictureStrips"/>
    <dgm:cxn modelId="{A70B5296-13A3-4B4C-8A99-2EBD0E227F68}" type="presParOf" srcId="{773BC2FE-26CA-4C8A-AD0C-B2BA108951F9}" destId="{3B1AA649-79EC-4EA0-A29B-3FF200106EBD}" srcOrd="4" destOrd="0" presId="urn:microsoft.com/office/officeart/2008/layout/PictureStrips"/>
    <dgm:cxn modelId="{F22F82D0-620B-4690-B681-31024AD89957}" type="presParOf" srcId="{3B1AA649-79EC-4EA0-A29B-3FF200106EBD}" destId="{BB9512D0-72AF-4A59-B7C5-C2B64C1A8C54}" srcOrd="0" destOrd="0" presId="urn:microsoft.com/office/officeart/2008/layout/PictureStrips"/>
    <dgm:cxn modelId="{BC07108D-97D4-404C-B525-39033CBC93F2}" type="presParOf" srcId="{3B1AA649-79EC-4EA0-A29B-3FF200106EBD}" destId="{3D781C23-19D2-4847-9D67-F079E39C367F}" srcOrd="1" destOrd="0" presId="urn:microsoft.com/office/officeart/2008/layout/PictureStrips"/>
    <dgm:cxn modelId="{8EB9B1C7-8F14-4CEA-8CFF-074920B74F94}" type="presParOf" srcId="{773BC2FE-26CA-4C8A-AD0C-B2BA108951F9}" destId="{7D0FEFA7-D3D1-47A6-973E-F775851E7D55}" srcOrd="5" destOrd="0" presId="urn:microsoft.com/office/officeart/2008/layout/PictureStrips"/>
    <dgm:cxn modelId="{FA3A2145-3152-4EF8-ACAB-EBDE50D58970}" type="presParOf" srcId="{773BC2FE-26CA-4C8A-AD0C-B2BA108951F9}" destId="{46775B0B-9196-4830-B84C-37FAE6B116F9}" srcOrd="6" destOrd="0" presId="urn:microsoft.com/office/officeart/2008/layout/PictureStrips"/>
    <dgm:cxn modelId="{BD4212CE-1749-4E0A-BB8E-6B628297C7C8}" type="presParOf" srcId="{46775B0B-9196-4830-B84C-37FAE6B116F9}" destId="{81606F0B-08F9-4AE7-B75E-8B3C9DE0D00A}" srcOrd="0" destOrd="0" presId="urn:microsoft.com/office/officeart/2008/layout/PictureStrips"/>
    <dgm:cxn modelId="{3A23C997-7486-4DF7-A902-510452CABE8D}" type="presParOf" srcId="{46775B0B-9196-4830-B84C-37FAE6B116F9}" destId="{9C64F79C-FA48-494B-802F-F2B497811C21}" srcOrd="1" destOrd="0" presId="urn:microsoft.com/office/officeart/2008/layout/PictureStrips"/>
    <dgm:cxn modelId="{21DB63B9-7A55-4735-A737-B1DC818597F1}" type="presParOf" srcId="{773BC2FE-26CA-4C8A-AD0C-B2BA108951F9}" destId="{B4ADE1B0-7AFA-456E-8363-6B04D393307B}" srcOrd="7" destOrd="0" presId="urn:microsoft.com/office/officeart/2008/layout/PictureStrips"/>
    <dgm:cxn modelId="{6EF4AD3F-BF5A-4151-816B-91C23A8CAFF5}" type="presParOf" srcId="{773BC2FE-26CA-4C8A-AD0C-B2BA108951F9}" destId="{A9659236-5D42-4EF2-84B1-DFD739A7E4BE}" srcOrd="8" destOrd="0" presId="urn:microsoft.com/office/officeart/2008/layout/PictureStrips"/>
    <dgm:cxn modelId="{97F8DD59-8A1F-43FB-A571-1B444CF38F17}" type="presParOf" srcId="{A9659236-5D42-4EF2-84B1-DFD739A7E4BE}" destId="{C04357E8-3172-4EAE-834A-C2BF176F8C39}" srcOrd="0" destOrd="0" presId="urn:microsoft.com/office/officeart/2008/layout/PictureStrips"/>
    <dgm:cxn modelId="{D9A90B7D-B8B9-4F47-8580-20F07CBE4AC5}" type="presParOf" srcId="{A9659236-5D42-4EF2-84B1-DFD739A7E4BE}" destId="{01F836FA-4928-4B90-9EAA-EF5E6B6633A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100B908-8C3C-428C-9A66-2443A396351D}" type="doc">
      <dgm:prSet loTypeId="urn:microsoft.com/office/officeart/2008/layout/AlternatingPictureBlocks" loCatId="list" qsTypeId="urn:microsoft.com/office/officeart/2005/8/quickstyle/simple1" qsCatId="simple" csTypeId="urn:microsoft.com/office/officeart/2005/8/colors/accent1_2" csCatId="accent1" phldr="1"/>
      <dgm:spPr/>
      <dgm:t>
        <a:bodyPr/>
        <a:lstStyle/>
        <a:p>
          <a:endParaRPr lang="es-ES"/>
        </a:p>
      </dgm:t>
    </dgm:pt>
    <dgm:pt modelId="{C2468702-CF25-43A3-BAF6-2282E3886A30}">
      <dgm:prSet phldrT="[Texto]"/>
      <dgm:spPr/>
      <dgm:t>
        <a:bodyPr/>
        <a:lstStyle/>
        <a:p>
          <a:r>
            <a:rPr lang="es-ES" dirty="0" smtClean="0"/>
            <a:t>CONVOCATOTRIA ABIERTA</a:t>
          </a:r>
          <a:endParaRPr lang="es-ES" dirty="0"/>
        </a:p>
      </dgm:t>
    </dgm:pt>
    <dgm:pt modelId="{C61B855E-24DD-4263-97F6-F53576A963A1}" type="parTrans" cxnId="{E9C6E4A9-A8B2-4B67-8BD7-AA822309FCBB}">
      <dgm:prSet/>
      <dgm:spPr/>
      <dgm:t>
        <a:bodyPr/>
        <a:lstStyle/>
        <a:p>
          <a:endParaRPr lang="es-ES"/>
        </a:p>
      </dgm:t>
    </dgm:pt>
    <dgm:pt modelId="{57B1A420-67C0-476E-8BE7-90DC8F156CD2}" type="sibTrans" cxnId="{E9C6E4A9-A8B2-4B67-8BD7-AA822309FCBB}">
      <dgm:prSet/>
      <dgm:spPr/>
      <dgm:t>
        <a:bodyPr/>
        <a:lstStyle/>
        <a:p>
          <a:endParaRPr lang="es-ES"/>
        </a:p>
      </dgm:t>
    </dgm:pt>
    <dgm:pt modelId="{1E885393-03D1-483C-B288-5847CAF49E99}">
      <dgm:prSet phldrT="[Texto]"/>
      <dgm:spPr/>
      <dgm:t>
        <a:bodyPr/>
        <a:lstStyle/>
        <a:p>
          <a:r>
            <a:rPr lang="es-ES_tradnl" dirty="0" smtClean="0"/>
            <a:t>docentes en servicio del </a:t>
          </a:r>
          <a:r>
            <a:rPr lang="es-ES_tradnl" u="sng" dirty="0" smtClean="0"/>
            <a:t>sector público</a:t>
          </a:r>
          <a:endParaRPr lang="es-ES" dirty="0"/>
        </a:p>
      </dgm:t>
    </dgm:pt>
    <dgm:pt modelId="{D0B9BBF6-12EC-481A-996D-B37D0F8A2E30}" type="parTrans" cxnId="{FBE866D5-B6A8-43B6-B5A5-62C9ECF4C8BF}">
      <dgm:prSet/>
      <dgm:spPr/>
      <dgm:t>
        <a:bodyPr/>
        <a:lstStyle/>
        <a:p>
          <a:endParaRPr lang="es-ES"/>
        </a:p>
      </dgm:t>
    </dgm:pt>
    <dgm:pt modelId="{178A3BE4-0993-432C-9F3D-F43A986FE02C}" type="sibTrans" cxnId="{FBE866D5-B6A8-43B6-B5A5-62C9ECF4C8BF}">
      <dgm:prSet/>
      <dgm:spPr/>
      <dgm:t>
        <a:bodyPr/>
        <a:lstStyle/>
        <a:p>
          <a:endParaRPr lang="es-ES"/>
        </a:p>
      </dgm:t>
    </dgm:pt>
    <dgm:pt modelId="{AF55879F-56A7-4009-B558-24197F06F1A0}">
      <dgm:prSet phldrT="[Texto]"/>
      <dgm:spPr/>
      <dgm:t>
        <a:bodyPr/>
        <a:lstStyle/>
        <a:p>
          <a:r>
            <a:rPr lang="es-ES_tradnl" dirty="0" smtClean="0"/>
            <a:t>recibirán </a:t>
          </a:r>
          <a:r>
            <a:rPr lang="es-ES_tradnl" u="sng" dirty="0" smtClean="0"/>
            <a:t>formación</a:t>
          </a:r>
          <a:r>
            <a:rPr lang="es-ES_tradnl" dirty="0" smtClean="0"/>
            <a:t> específica en el manejo de los instrumentos</a:t>
          </a:r>
          <a:endParaRPr lang="es-ES" dirty="0"/>
        </a:p>
      </dgm:t>
    </dgm:pt>
    <dgm:pt modelId="{1ED40047-4470-41A5-8DAA-4E3934976960}" type="parTrans" cxnId="{9095280E-F649-4B42-A922-5F274C324D56}">
      <dgm:prSet/>
      <dgm:spPr/>
      <dgm:t>
        <a:bodyPr/>
        <a:lstStyle/>
        <a:p>
          <a:endParaRPr lang="es-ES"/>
        </a:p>
      </dgm:t>
    </dgm:pt>
    <dgm:pt modelId="{8ADF7C1B-FA6F-4671-A977-B4850F87DDA5}" type="sibTrans" cxnId="{9095280E-F649-4B42-A922-5F274C324D56}">
      <dgm:prSet/>
      <dgm:spPr/>
      <dgm:t>
        <a:bodyPr/>
        <a:lstStyle/>
        <a:p>
          <a:endParaRPr lang="es-ES"/>
        </a:p>
      </dgm:t>
    </dgm:pt>
    <dgm:pt modelId="{FBA43551-959F-4605-9E02-0ACE33CAB34B}">
      <dgm:prSet phldrT="[Texto]"/>
      <dgm:spPr/>
      <dgm:t>
        <a:bodyPr/>
        <a:lstStyle/>
        <a:p>
          <a:r>
            <a:rPr lang="es-ES" dirty="0" smtClean="0"/>
            <a:t>NACIONAL</a:t>
          </a:r>
          <a:endParaRPr lang="es-ES" dirty="0"/>
        </a:p>
      </dgm:t>
    </dgm:pt>
    <dgm:pt modelId="{9C6390EB-1BAC-4F34-891D-ADE30E8A02C0}" type="parTrans" cxnId="{D4F46FBB-450C-43B0-83D4-878D1A249291}">
      <dgm:prSet/>
      <dgm:spPr/>
      <dgm:t>
        <a:bodyPr/>
        <a:lstStyle/>
        <a:p>
          <a:endParaRPr lang="es-ES"/>
        </a:p>
      </dgm:t>
    </dgm:pt>
    <dgm:pt modelId="{B0934563-798F-4743-9C09-189C66BC3AE5}" type="sibTrans" cxnId="{D4F46FBB-450C-43B0-83D4-878D1A249291}">
      <dgm:prSet/>
      <dgm:spPr/>
      <dgm:t>
        <a:bodyPr/>
        <a:lstStyle/>
        <a:p>
          <a:endParaRPr lang="es-ES"/>
        </a:p>
      </dgm:t>
    </dgm:pt>
    <dgm:pt modelId="{0E44BE77-AB83-4CA8-ACEC-FA3EDEE74DCB}">
      <dgm:prSet phldrT="[Texto]"/>
      <dgm:spPr/>
      <dgm:t>
        <a:bodyPr/>
        <a:lstStyle/>
        <a:p>
          <a:r>
            <a:rPr lang="es-ES" dirty="0" smtClean="0"/>
            <a:t>REGIONAL</a:t>
          </a:r>
          <a:endParaRPr lang="es-ES" dirty="0"/>
        </a:p>
      </dgm:t>
    </dgm:pt>
    <dgm:pt modelId="{D7B82FE4-CC59-489C-BC0B-DF4C84D20112}" type="parTrans" cxnId="{CDD549F8-8205-4D50-8297-EE67663104D6}">
      <dgm:prSet/>
      <dgm:spPr/>
      <dgm:t>
        <a:bodyPr/>
        <a:lstStyle/>
        <a:p>
          <a:endParaRPr lang="es-ES"/>
        </a:p>
      </dgm:t>
    </dgm:pt>
    <dgm:pt modelId="{64E0C8CE-3665-442E-AC93-CC6BA25EC551}" type="sibTrans" cxnId="{CDD549F8-8205-4D50-8297-EE67663104D6}">
      <dgm:prSet/>
      <dgm:spPr/>
      <dgm:t>
        <a:bodyPr/>
        <a:lstStyle/>
        <a:p>
          <a:endParaRPr lang="es-ES"/>
        </a:p>
      </dgm:t>
    </dgm:pt>
    <dgm:pt modelId="{E762CE7D-7B47-44CE-BA99-1E1DF0216003}">
      <dgm:prSet phldrT="[Texto]"/>
      <dgm:spPr/>
      <dgm:t>
        <a:bodyPr/>
        <a:lstStyle/>
        <a:p>
          <a:r>
            <a:rPr lang="es-ES_tradnl" smtClean="0"/>
            <a:t>mismo nivel educativo, en la misma área o cargo y que tengan un nivel de formación académica cuando menos igual </a:t>
          </a:r>
          <a:endParaRPr lang="es-ES" dirty="0"/>
        </a:p>
      </dgm:t>
    </dgm:pt>
    <dgm:pt modelId="{69F655C2-5BA4-443B-A4CC-229FC5ED7A56}" type="parTrans" cxnId="{BD4A8EF8-52DC-471C-9717-1FA2A76692C4}">
      <dgm:prSet/>
      <dgm:spPr/>
      <dgm:t>
        <a:bodyPr/>
        <a:lstStyle/>
        <a:p>
          <a:endParaRPr lang="es-ES"/>
        </a:p>
      </dgm:t>
    </dgm:pt>
    <dgm:pt modelId="{C6039EAE-5683-4249-9534-D1165C55EEFD}" type="sibTrans" cxnId="{BD4A8EF8-52DC-471C-9717-1FA2A76692C4}">
      <dgm:prSet/>
      <dgm:spPr/>
      <dgm:t>
        <a:bodyPr/>
        <a:lstStyle/>
        <a:p>
          <a:endParaRPr lang="es-ES"/>
        </a:p>
      </dgm:t>
    </dgm:pt>
    <dgm:pt modelId="{D4CF8F9E-61EB-49FB-B69C-793DE9D3A0A4}" type="pres">
      <dgm:prSet presAssocID="{9100B908-8C3C-428C-9A66-2443A396351D}" presName="linearFlow" presStyleCnt="0">
        <dgm:presLayoutVars>
          <dgm:dir/>
          <dgm:resizeHandles val="exact"/>
        </dgm:presLayoutVars>
      </dgm:prSet>
      <dgm:spPr/>
      <dgm:t>
        <a:bodyPr/>
        <a:lstStyle/>
        <a:p>
          <a:endParaRPr lang="es-ES"/>
        </a:p>
      </dgm:t>
    </dgm:pt>
    <dgm:pt modelId="{31CB357F-8840-420E-BEC4-9B8444105857}" type="pres">
      <dgm:prSet presAssocID="{C2468702-CF25-43A3-BAF6-2282E3886A30}" presName="comp" presStyleCnt="0"/>
      <dgm:spPr/>
    </dgm:pt>
    <dgm:pt modelId="{EBECD82B-BE09-4E87-97E2-FC7F07D2B56D}" type="pres">
      <dgm:prSet presAssocID="{C2468702-CF25-43A3-BAF6-2282E3886A30}" presName="rect2" presStyleLbl="node1" presStyleIdx="0" presStyleCnt="6" custScaleX="179029" custLinFactNeighborX="-11676" custLinFactNeighborY="-1955">
        <dgm:presLayoutVars>
          <dgm:bulletEnabled val="1"/>
        </dgm:presLayoutVars>
      </dgm:prSet>
      <dgm:spPr/>
      <dgm:t>
        <a:bodyPr/>
        <a:lstStyle/>
        <a:p>
          <a:endParaRPr lang="es-ES"/>
        </a:p>
      </dgm:t>
    </dgm:pt>
    <dgm:pt modelId="{EB1877B4-83A1-4D63-9ABC-1C1302986442}" type="pres">
      <dgm:prSet presAssocID="{C2468702-CF25-43A3-BAF6-2282E3886A30}" presName="rect1" presStyleLbl="lnNode1" presStyleIdx="0" presStyleCnt="6"/>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8B6DF794-7FEC-4EF0-848F-5E5E6F7F1C4A}" type="pres">
      <dgm:prSet presAssocID="{57B1A420-67C0-476E-8BE7-90DC8F156CD2}" presName="sibTrans" presStyleCnt="0"/>
      <dgm:spPr/>
    </dgm:pt>
    <dgm:pt modelId="{1D165147-647C-4802-9BBD-8D8B18E642DD}" type="pres">
      <dgm:prSet presAssocID="{1E885393-03D1-483C-B288-5847CAF49E99}" presName="comp" presStyleCnt="0"/>
      <dgm:spPr/>
    </dgm:pt>
    <dgm:pt modelId="{ECEFB044-0062-455C-A466-A334041DCB6B}" type="pres">
      <dgm:prSet presAssocID="{1E885393-03D1-483C-B288-5847CAF49E99}" presName="rect2" presStyleLbl="node1" presStyleIdx="1" presStyleCnt="6" custScaleX="179029" custLinFactNeighborX="-11676" custLinFactNeighborY="-1955">
        <dgm:presLayoutVars>
          <dgm:bulletEnabled val="1"/>
        </dgm:presLayoutVars>
      </dgm:prSet>
      <dgm:spPr/>
      <dgm:t>
        <a:bodyPr/>
        <a:lstStyle/>
        <a:p>
          <a:endParaRPr lang="es-ES"/>
        </a:p>
      </dgm:t>
    </dgm:pt>
    <dgm:pt modelId="{2BFE3E9A-3273-4D09-B2B8-EE050E180E6E}" type="pres">
      <dgm:prSet presAssocID="{1E885393-03D1-483C-B288-5847CAF49E99}" presName="rect1" presStyleLbl="lnNode1" presStyleIdx="1" presStyleCnt="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3000" r="-13000"/>
          </a:stretch>
        </a:blipFill>
      </dgm:spPr>
    </dgm:pt>
    <dgm:pt modelId="{E4C57A1C-EB5D-4784-8A7C-62A9A9AECAA9}" type="pres">
      <dgm:prSet presAssocID="{178A3BE4-0993-432C-9F3D-F43A986FE02C}" presName="sibTrans" presStyleCnt="0"/>
      <dgm:spPr/>
    </dgm:pt>
    <dgm:pt modelId="{CC4AB5C8-7415-4840-8CAE-3EBCF5A4394B}" type="pres">
      <dgm:prSet presAssocID="{AF55879F-56A7-4009-B558-24197F06F1A0}" presName="comp" presStyleCnt="0"/>
      <dgm:spPr/>
    </dgm:pt>
    <dgm:pt modelId="{84A1022D-4EFB-4951-9D23-19F2D21C8BF4}" type="pres">
      <dgm:prSet presAssocID="{AF55879F-56A7-4009-B558-24197F06F1A0}" presName="rect2" presStyleLbl="node1" presStyleIdx="2" presStyleCnt="6" custScaleX="179029" custLinFactNeighborX="-11676" custLinFactNeighborY="-1955">
        <dgm:presLayoutVars>
          <dgm:bulletEnabled val="1"/>
        </dgm:presLayoutVars>
      </dgm:prSet>
      <dgm:spPr/>
      <dgm:t>
        <a:bodyPr/>
        <a:lstStyle/>
        <a:p>
          <a:endParaRPr lang="es-ES"/>
        </a:p>
      </dgm:t>
    </dgm:pt>
    <dgm:pt modelId="{35B4714E-0184-4D80-9D3C-DDE8693E5FF5}" type="pres">
      <dgm:prSet presAssocID="{AF55879F-56A7-4009-B558-24197F06F1A0}" presName="rect1" presStyleLbl="lnNod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l="-34000" r="-34000"/>
          </a:stretch>
        </a:blipFill>
      </dgm:spPr>
    </dgm:pt>
    <dgm:pt modelId="{8E802CD1-A834-4F97-8FA8-18DEE2CE1F10}" type="pres">
      <dgm:prSet presAssocID="{8ADF7C1B-FA6F-4671-A977-B4850F87DDA5}" presName="sibTrans" presStyleCnt="0"/>
      <dgm:spPr/>
    </dgm:pt>
    <dgm:pt modelId="{91AE0438-7353-4DFE-939E-9F3391A40731}" type="pres">
      <dgm:prSet presAssocID="{FBA43551-959F-4605-9E02-0ACE33CAB34B}" presName="comp" presStyleCnt="0"/>
      <dgm:spPr/>
    </dgm:pt>
    <dgm:pt modelId="{D2C09885-F1F1-4B28-BA77-78529FA47D25}" type="pres">
      <dgm:prSet presAssocID="{FBA43551-959F-4605-9E02-0ACE33CAB34B}" presName="rect2" presStyleLbl="node1" presStyleIdx="3" presStyleCnt="6" custScaleX="179029" custLinFactNeighborX="-11676" custLinFactNeighborY="-1955">
        <dgm:presLayoutVars>
          <dgm:bulletEnabled val="1"/>
        </dgm:presLayoutVars>
      </dgm:prSet>
      <dgm:spPr/>
      <dgm:t>
        <a:bodyPr/>
        <a:lstStyle/>
        <a:p>
          <a:endParaRPr lang="es-ES"/>
        </a:p>
      </dgm:t>
    </dgm:pt>
    <dgm:pt modelId="{AC270E52-5299-4FD5-8401-B363BF044909}" type="pres">
      <dgm:prSet presAssocID="{FBA43551-959F-4605-9E02-0ACE33CAB34B}" presName="rect1" presStyleLbl="lnNode1" presStyleIdx="3" presStyleCnt="6"/>
      <dgm:spPr>
        <a:blipFill>
          <a:blip xmlns:r="http://schemas.openxmlformats.org/officeDocument/2006/relationships" r:embed="rId4">
            <a:extLst>
              <a:ext uri="{28A0092B-C50C-407E-A947-70E740481C1C}">
                <a14:useLocalDpi xmlns:a14="http://schemas.microsoft.com/office/drawing/2010/main" val="0"/>
              </a:ext>
            </a:extLst>
          </a:blip>
          <a:srcRect/>
          <a:stretch>
            <a:fillRect l="-26000" r="-26000"/>
          </a:stretch>
        </a:blipFill>
      </dgm:spPr>
    </dgm:pt>
    <dgm:pt modelId="{A7B546B6-1F77-49C1-B6AC-2FE50BB80049}" type="pres">
      <dgm:prSet presAssocID="{B0934563-798F-4743-9C09-189C66BC3AE5}" presName="sibTrans" presStyleCnt="0"/>
      <dgm:spPr/>
    </dgm:pt>
    <dgm:pt modelId="{68855322-0244-4DD8-9B67-5E31E07E3AA9}" type="pres">
      <dgm:prSet presAssocID="{0E44BE77-AB83-4CA8-ACEC-FA3EDEE74DCB}" presName="comp" presStyleCnt="0"/>
      <dgm:spPr/>
    </dgm:pt>
    <dgm:pt modelId="{19AF7B3E-5A07-41E4-9BCA-32291053754F}" type="pres">
      <dgm:prSet presAssocID="{0E44BE77-AB83-4CA8-ACEC-FA3EDEE74DCB}" presName="rect2" presStyleLbl="node1" presStyleIdx="4" presStyleCnt="6" custScaleX="179029" custLinFactNeighborX="-11676" custLinFactNeighborY="-1955">
        <dgm:presLayoutVars>
          <dgm:bulletEnabled val="1"/>
        </dgm:presLayoutVars>
      </dgm:prSet>
      <dgm:spPr/>
      <dgm:t>
        <a:bodyPr/>
        <a:lstStyle/>
        <a:p>
          <a:endParaRPr lang="es-ES"/>
        </a:p>
      </dgm:t>
    </dgm:pt>
    <dgm:pt modelId="{30ECF392-872E-4667-B47C-18FB53E4E21A}" type="pres">
      <dgm:prSet presAssocID="{0E44BE77-AB83-4CA8-ACEC-FA3EDEE74DCB}" presName="rect1" presStyleLbl="lnNode1" presStyleIdx="4" presStyleCnt="6"/>
      <dgm:spPr>
        <a:blipFill>
          <a:blip xmlns:r="http://schemas.openxmlformats.org/officeDocument/2006/relationships" r:embed="rId5">
            <a:extLst>
              <a:ext uri="{28A0092B-C50C-407E-A947-70E740481C1C}">
                <a14:useLocalDpi xmlns:a14="http://schemas.microsoft.com/office/drawing/2010/main" val="0"/>
              </a:ext>
            </a:extLst>
          </a:blip>
          <a:srcRect/>
          <a:stretch>
            <a:fillRect l="-11000" r="-11000"/>
          </a:stretch>
        </a:blipFill>
      </dgm:spPr>
      <dgm:t>
        <a:bodyPr/>
        <a:lstStyle/>
        <a:p>
          <a:endParaRPr lang="es-ES"/>
        </a:p>
      </dgm:t>
    </dgm:pt>
    <dgm:pt modelId="{7C314925-F44A-453F-869D-CD8E7EAA3D2E}" type="pres">
      <dgm:prSet presAssocID="{64E0C8CE-3665-442E-AC93-CC6BA25EC551}" presName="sibTrans" presStyleCnt="0"/>
      <dgm:spPr/>
    </dgm:pt>
    <dgm:pt modelId="{E2A018DE-ABDD-47E6-88D1-DA20DE3FA6CF}" type="pres">
      <dgm:prSet presAssocID="{E762CE7D-7B47-44CE-BA99-1E1DF0216003}" presName="comp" presStyleCnt="0"/>
      <dgm:spPr/>
    </dgm:pt>
    <dgm:pt modelId="{96845396-9BAD-4ED3-8F4B-0685D872E240}" type="pres">
      <dgm:prSet presAssocID="{E762CE7D-7B47-44CE-BA99-1E1DF0216003}" presName="rect2" presStyleLbl="node1" presStyleIdx="5" presStyleCnt="6" custScaleX="179029" custLinFactNeighborX="-11676" custLinFactNeighborY="-1955">
        <dgm:presLayoutVars>
          <dgm:bulletEnabled val="1"/>
        </dgm:presLayoutVars>
      </dgm:prSet>
      <dgm:spPr/>
      <dgm:t>
        <a:bodyPr/>
        <a:lstStyle/>
        <a:p>
          <a:endParaRPr lang="es-ES"/>
        </a:p>
      </dgm:t>
    </dgm:pt>
    <dgm:pt modelId="{53AEF4ED-DF64-4AA2-8966-88C0958B87A5}" type="pres">
      <dgm:prSet presAssocID="{E762CE7D-7B47-44CE-BA99-1E1DF0216003}" presName="rect1" presStyleLbl="lnNode1" presStyleIdx="5" presStyleCnt="6"/>
      <dgm:spPr>
        <a:blipFill>
          <a:blip xmlns:r="http://schemas.openxmlformats.org/officeDocument/2006/relationships" r:embed="rId6">
            <a:extLst>
              <a:ext uri="{28A0092B-C50C-407E-A947-70E740481C1C}">
                <a14:useLocalDpi xmlns:a14="http://schemas.microsoft.com/office/drawing/2010/main" val="0"/>
              </a:ext>
            </a:extLst>
          </a:blip>
          <a:srcRect/>
          <a:stretch>
            <a:fillRect l="-6000" r="-6000"/>
          </a:stretch>
        </a:blipFill>
      </dgm:spPr>
      <dgm:t>
        <a:bodyPr/>
        <a:lstStyle/>
        <a:p>
          <a:endParaRPr lang="es-ES"/>
        </a:p>
      </dgm:t>
    </dgm:pt>
  </dgm:ptLst>
  <dgm:cxnLst>
    <dgm:cxn modelId="{CDD549F8-8205-4D50-8297-EE67663104D6}" srcId="{9100B908-8C3C-428C-9A66-2443A396351D}" destId="{0E44BE77-AB83-4CA8-ACEC-FA3EDEE74DCB}" srcOrd="4" destOrd="0" parTransId="{D7B82FE4-CC59-489C-BC0B-DF4C84D20112}" sibTransId="{64E0C8CE-3665-442E-AC93-CC6BA25EC551}"/>
    <dgm:cxn modelId="{FBE866D5-B6A8-43B6-B5A5-62C9ECF4C8BF}" srcId="{9100B908-8C3C-428C-9A66-2443A396351D}" destId="{1E885393-03D1-483C-B288-5847CAF49E99}" srcOrd="1" destOrd="0" parTransId="{D0B9BBF6-12EC-481A-996D-B37D0F8A2E30}" sibTransId="{178A3BE4-0993-432C-9F3D-F43A986FE02C}"/>
    <dgm:cxn modelId="{2FAD9016-E383-43E7-9AE8-A15FCAAB2F0B}" type="presOf" srcId="{C2468702-CF25-43A3-BAF6-2282E3886A30}" destId="{EBECD82B-BE09-4E87-97E2-FC7F07D2B56D}" srcOrd="0" destOrd="0" presId="urn:microsoft.com/office/officeart/2008/layout/AlternatingPictureBlocks"/>
    <dgm:cxn modelId="{203245CE-DB7C-4A33-8B96-1097187B6069}" type="presOf" srcId="{E762CE7D-7B47-44CE-BA99-1E1DF0216003}" destId="{96845396-9BAD-4ED3-8F4B-0685D872E240}" srcOrd="0" destOrd="0" presId="urn:microsoft.com/office/officeart/2008/layout/AlternatingPictureBlocks"/>
    <dgm:cxn modelId="{E9C6E4A9-A8B2-4B67-8BD7-AA822309FCBB}" srcId="{9100B908-8C3C-428C-9A66-2443A396351D}" destId="{C2468702-CF25-43A3-BAF6-2282E3886A30}" srcOrd="0" destOrd="0" parTransId="{C61B855E-24DD-4263-97F6-F53576A963A1}" sibTransId="{57B1A420-67C0-476E-8BE7-90DC8F156CD2}"/>
    <dgm:cxn modelId="{D4F46FBB-450C-43B0-83D4-878D1A249291}" srcId="{9100B908-8C3C-428C-9A66-2443A396351D}" destId="{FBA43551-959F-4605-9E02-0ACE33CAB34B}" srcOrd="3" destOrd="0" parTransId="{9C6390EB-1BAC-4F34-891D-ADE30E8A02C0}" sibTransId="{B0934563-798F-4743-9C09-189C66BC3AE5}"/>
    <dgm:cxn modelId="{24AE71B6-9C93-46FB-86FF-A26A63515D59}" type="presOf" srcId="{FBA43551-959F-4605-9E02-0ACE33CAB34B}" destId="{D2C09885-F1F1-4B28-BA77-78529FA47D25}" srcOrd="0" destOrd="0" presId="urn:microsoft.com/office/officeart/2008/layout/AlternatingPictureBlocks"/>
    <dgm:cxn modelId="{405CD016-B660-4F90-B422-BF45C084401C}" type="presOf" srcId="{1E885393-03D1-483C-B288-5847CAF49E99}" destId="{ECEFB044-0062-455C-A466-A334041DCB6B}" srcOrd="0" destOrd="0" presId="urn:microsoft.com/office/officeart/2008/layout/AlternatingPictureBlocks"/>
    <dgm:cxn modelId="{9095280E-F649-4B42-A922-5F274C324D56}" srcId="{9100B908-8C3C-428C-9A66-2443A396351D}" destId="{AF55879F-56A7-4009-B558-24197F06F1A0}" srcOrd="2" destOrd="0" parTransId="{1ED40047-4470-41A5-8DAA-4E3934976960}" sibTransId="{8ADF7C1B-FA6F-4671-A977-B4850F87DDA5}"/>
    <dgm:cxn modelId="{82A703E7-E0FE-4013-A50E-4E900E657943}" type="presOf" srcId="{9100B908-8C3C-428C-9A66-2443A396351D}" destId="{D4CF8F9E-61EB-49FB-B69C-793DE9D3A0A4}" srcOrd="0" destOrd="0" presId="urn:microsoft.com/office/officeart/2008/layout/AlternatingPictureBlocks"/>
    <dgm:cxn modelId="{D8815FE8-3A31-463C-85BF-52A2280AE4CC}" type="presOf" srcId="{AF55879F-56A7-4009-B558-24197F06F1A0}" destId="{84A1022D-4EFB-4951-9D23-19F2D21C8BF4}" srcOrd="0" destOrd="0" presId="urn:microsoft.com/office/officeart/2008/layout/AlternatingPictureBlocks"/>
    <dgm:cxn modelId="{D37E89CD-020F-410C-BAA0-94DED8575F90}" type="presOf" srcId="{0E44BE77-AB83-4CA8-ACEC-FA3EDEE74DCB}" destId="{19AF7B3E-5A07-41E4-9BCA-32291053754F}" srcOrd="0" destOrd="0" presId="urn:microsoft.com/office/officeart/2008/layout/AlternatingPictureBlocks"/>
    <dgm:cxn modelId="{BD4A8EF8-52DC-471C-9717-1FA2A76692C4}" srcId="{9100B908-8C3C-428C-9A66-2443A396351D}" destId="{E762CE7D-7B47-44CE-BA99-1E1DF0216003}" srcOrd="5" destOrd="0" parTransId="{69F655C2-5BA4-443B-A4CC-229FC5ED7A56}" sibTransId="{C6039EAE-5683-4249-9534-D1165C55EEFD}"/>
    <dgm:cxn modelId="{AD1846BC-7C96-4F15-A926-0A97EEAD29F6}" type="presParOf" srcId="{D4CF8F9E-61EB-49FB-B69C-793DE9D3A0A4}" destId="{31CB357F-8840-420E-BEC4-9B8444105857}" srcOrd="0" destOrd="0" presId="urn:microsoft.com/office/officeart/2008/layout/AlternatingPictureBlocks"/>
    <dgm:cxn modelId="{5568AD65-851A-4611-801C-8D410A535FD4}" type="presParOf" srcId="{31CB357F-8840-420E-BEC4-9B8444105857}" destId="{EBECD82B-BE09-4E87-97E2-FC7F07D2B56D}" srcOrd="0" destOrd="0" presId="urn:microsoft.com/office/officeart/2008/layout/AlternatingPictureBlocks"/>
    <dgm:cxn modelId="{C7D8EF97-51D7-4582-AC87-EC8CDD6E2067}" type="presParOf" srcId="{31CB357F-8840-420E-BEC4-9B8444105857}" destId="{EB1877B4-83A1-4D63-9ABC-1C1302986442}" srcOrd="1" destOrd="0" presId="urn:microsoft.com/office/officeart/2008/layout/AlternatingPictureBlocks"/>
    <dgm:cxn modelId="{8861DF0B-2284-47B9-A78E-9A039E0D3349}" type="presParOf" srcId="{D4CF8F9E-61EB-49FB-B69C-793DE9D3A0A4}" destId="{8B6DF794-7FEC-4EF0-848F-5E5E6F7F1C4A}" srcOrd="1" destOrd="0" presId="urn:microsoft.com/office/officeart/2008/layout/AlternatingPictureBlocks"/>
    <dgm:cxn modelId="{84CDA8CF-C199-431E-B0C1-859671FDCCB7}" type="presParOf" srcId="{D4CF8F9E-61EB-49FB-B69C-793DE9D3A0A4}" destId="{1D165147-647C-4802-9BBD-8D8B18E642DD}" srcOrd="2" destOrd="0" presId="urn:microsoft.com/office/officeart/2008/layout/AlternatingPictureBlocks"/>
    <dgm:cxn modelId="{FB2C8F85-F9C6-4410-9CCA-E89B42BBA98F}" type="presParOf" srcId="{1D165147-647C-4802-9BBD-8D8B18E642DD}" destId="{ECEFB044-0062-455C-A466-A334041DCB6B}" srcOrd="0" destOrd="0" presId="urn:microsoft.com/office/officeart/2008/layout/AlternatingPictureBlocks"/>
    <dgm:cxn modelId="{5109E6E9-0410-45D4-9236-6A047DC38AB3}" type="presParOf" srcId="{1D165147-647C-4802-9BBD-8D8B18E642DD}" destId="{2BFE3E9A-3273-4D09-B2B8-EE050E180E6E}" srcOrd="1" destOrd="0" presId="urn:microsoft.com/office/officeart/2008/layout/AlternatingPictureBlocks"/>
    <dgm:cxn modelId="{95CBA258-106A-418E-B71D-4C889E0A1832}" type="presParOf" srcId="{D4CF8F9E-61EB-49FB-B69C-793DE9D3A0A4}" destId="{E4C57A1C-EB5D-4784-8A7C-62A9A9AECAA9}" srcOrd="3" destOrd="0" presId="urn:microsoft.com/office/officeart/2008/layout/AlternatingPictureBlocks"/>
    <dgm:cxn modelId="{D5385AF1-C909-457F-BA3B-2AEE1E13FE3C}" type="presParOf" srcId="{D4CF8F9E-61EB-49FB-B69C-793DE9D3A0A4}" destId="{CC4AB5C8-7415-4840-8CAE-3EBCF5A4394B}" srcOrd="4" destOrd="0" presId="urn:microsoft.com/office/officeart/2008/layout/AlternatingPictureBlocks"/>
    <dgm:cxn modelId="{843FAF85-B98F-46EC-ADC3-509F9E7A5D1B}" type="presParOf" srcId="{CC4AB5C8-7415-4840-8CAE-3EBCF5A4394B}" destId="{84A1022D-4EFB-4951-9D23-19F2D21C8BF4}" srcOrd="0" destOrd="0" presId="urn:microsoft.com/office/officeart/2008/layout/AlternatingPictureBlocks"/>
    <dgm:cxn modelId="{2F9CB153-5232-4E84-9AB8-D96013A3C7FB}" type="presParOf" srcId="{CC4AB5C8-7415-4840-8CAE-3EBCF5A4394B}" destId="{35B4714E-0184-4D80-9D3C-DDE8693E5FF5}" srcOrd="1" destOrd="0" presId="urn:microsoft.com/office/officeart/2008/layout/AlternatingPictureBlocks"/>
    <dgm:cxn modelId="{ECC92218-E37E-4879-A144-52AE0A746D46}" type="presParOf" srcId="{D4CF8F9E-61EB-49FB-B69C-793DE9D3A0A4}" destId="{8E802CD1-A834-4F97-8FA8-18DEE2CE1F10}" srcOrd="5" destOrd="0" presId="urn:microsoft.com/office/officeart/2008/layout/AlternatingPictureBlocks"/>
    <dgm:cxn modelId="{83B3CB61-15B9-40C1-BF95-17AFA9F97222}" type="presParOf" srcId="{D4CF8F9E-61EB-49FB-B69C-793DE9D3A0A4}" destId="{91AE0438-7353-4DFE-939E-9F3391A40731}" srcOrd="6" destOrd="0" presId="urn:microsoft.com/office/officeart/2008/layout/AlternatingPictureBlocks"/>
    <dgm:cxn modelId="{130A5946-E789-4790-9549-0A04BD38AE0F}" type="presParOf" srcId="{91AE0438-7353-4DFE-939E-9F3391A40731}" destId="{D2C09885-F1F1-4B28-BA77-78529FA47D25}" srcOrd="0" destOrd="0" presId="urn:microsoft.com/office/officeart/2008/layout/AlternatingPictureBlocks"/>
    <dgm:cxn modelId="{F45C7A04-FFEF-48F7-84D3-16FE95B8F2FD}" type="presParOf" srcId="{91AE0438-7353-4DFE-939E-9F3391A40731}" destId="{AC270E52-5299-4FD5-8401-B363BF044909}" srcOrd="1" destOrd="0" presId="urn:microsoft.com/office/officeart/2008/layout/AlternatingPictureBlocks"/>
    <dgm:cxn modelId="{E0EAC55C-1A2F-4D68-A75A-51F5748580B3}" type="presParOf" srcId="{D4CF8F9E-61EB-49FB-B69C-793DE9D3A0A4}" destId="{A7B546B6-1F77-49C1-B6AC-2FE50BB80049}" srcOrd="7" destOrd="0" presId="urn:microsoft.com/office/officeart/2008/layout/AlternatingPictureBlocks"/>
    <dgm:cxn modelId="{3DEEC75E-1540-4A20-B4E0-A0975DCCA224}" type="presParOf" srcId="{D4CF8F9E-61EB-49FB-B69C-793DE9D3A0A4}" destId="{68855322-0244-4DD8-9B67-5E31E07E3AA9}" srcOrd="8" destOrd="0" presId="urn:microsoft.com/office/officeart/2008/layout/AlternatingPictureBlocks"/>
    <dgm:cxn modelId="{DDDA6563-D592-478D-B286-D4960A5EC0E0}" type="presParOf" srcId="{68855322-0244-4DD8-9B67-5E31E07E3AA9}" destId="{19AF7B3E-5A07-41E4-9BCA-32291053754F}" srcOrd="0" destOrd="0" presId="urn:microsoft.com/office/officeart/2008/layout/AlternatingPictureBlocks"/>
    <dgm:cxn modelId="{D07F52AE-FBF6-40FB-9546-3A12BFE9BB68}" type="presParOf" srcId="{68855322-0244-4DD8-9B67-5E31E07E3AA9}" destId="{30ECF392-872E-4667-B47C-18FB53E4E21A}" srcOrd="1" destOrd="0" presId="urn:microsoft.com/office/officeart/2008/layout/AlternatingPictureBlocks"/>
    <dgm:cxn modelId="{F6242674-E444-431F-B0EC-FFE3F4771EDD}" type="presParOf" srcId="{D4CF8F9E-61EB-49FB-B69C-793DE9D3A0A4}" destId="{7C314925-F44A-453F-869D-CD8E7EAA3D2E}" srcOrd="9" destOrd="0" presId="urn:microsoft.com/office/officeart/2008/layout/AlternatingPictureBlocks"/>
    <dgm:cxn modelId="{F5054C6E-A9C5-42B3-901F-45174CF34CC5}" type="presParOf" srcId="{D4CF8F9E-61EB-49FB-B69C-793DE9D3A0A4}" destId="{E2A018DE-ABDD-47E6-88D1-DA20DE3FA6CF}" srcOrd="10" destOrd="0" presId="urn:microsoft.com/office/officeart/2008/layout/AlternatingPictureBlocks"/>
    <dgm:cxn modelId="{C9B02A33-AD07-42C6-9454-0C5277C5B89D}" type="presParOf" srcId="{E2A018DE-ABDD-47E6-88D1-DA20DE3FA6CF}" destId="{96845396-9BAD-4ED3-8F4B-0685D872E240}" srcOrd="0" destOrd="0" presId="urn:microsoft.com/office/officeart/2008/layout/AlternatingPictureBlocks"/>
    <dgm:cxn modelId="{5B90F061-38EE-449B-80F0-8A0F3751B312}" type="presParOf" srcId="{E2A018DE-ABDD-47E6-88D1-DA20DE3FA6CF}" destId="{53AEF4ED-DF64-4AA2-8966-88C0958B87A5}"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BBCE05-F09A-43BA-B558-2BD66349ADA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78AAA1A8-0596-412A-B4E7-4F21C10D1408}">
      <dgm:prSet/>
      <dgm:spPr/>
      <dgm:t>
        <a:bodyPr/>
        <a:lstStyle/>
        <a:p>
          <a:pPr rtl="0"/>
          <a:r>
            <a:rPr lang="es-ES" b="1" i="1" smtClean="0"/>
            <a:t>La ECDF es el resultado del cumplimiento de los acuerdos pactados en el marco del paro nacional del magisterio colombiano del presente año.</a:t>
          </a:r>
          <a:endParaRPr lang="es-ES"/>
        </a:p>
      </dgm:t>
    </dgm:pt>
    <dgm:pt modelId="{8E33DE87-FB39-475A-856E-177417A70E42}" type="parTrans" cxnId="{16FD9C3E-8DEF-47AB-86EA-E36F6DC18802}">
      <dgm:prSet/>
      <dgm:spPr/>
      <dgm:t>
        <a:bodyPr/>
        <a:lstStyle/>
        <a:p>
          <a:endParaRPr lang="es-ES"/>
        </a:p>
      </dgm:t>
    </dgm:pt>
    <dgm:pt modelId="{3ED51240-C9C7-457D-A3A0-860B1E0F65ED}" type="sibTrans" cxnId="{16FD9C3E-8DEF-47AB-86EA-E36F6DC18802}">
      <dgm:prSet/>
      <dgm:spPr/>
      <dgm:t>
        <a:bodyPr/>
        <a:lstStyle/>
        <a:p>
          <a:endParaRPr lang="es-ES"/>
        </a:p>
      </dgm:t>
    </dgm:pt>
    <dgm:pt modelId="{9401DFF2-266A-4DEA-AA24-05E1DB5C7988}">
      <dgm:prSet/>
      <dgm:spPr/>
      <dgm:t>
        <a:bodyPr/>
        <a:lstStyle/>
        <a:p>
          <a:pPr rtl="0"/>
          <a:r>
            <a:rPr lang="es-ES" b="1" i="1" smtClean="0"/>
            <a:t>Se identifica como un  avance significativo  en la construcción de política pública educativa.</a:t>
          </a:r>
          <a:endParaRPr lang="es-ES"/>
        </a:p>
      </dgm:t>
    </dgm:pt>
    <dgm:pt modelId="{5E905808-BB13-41AA-B83F-1F34A2217E2B}" type="parTrans" cxnId="{98D8ACDF-41B9-4023-9B17-80A65BE13B4B}">
      <dgm:prSet/>
      <dgm:spPr/>
      <dgm:t>
        <a:bodyPr/>
        <a:lstStyle/>
        <a:p>
          <a:endParaRPr lang="es-ES"/>
        </a:p>
      </dgm:t>
    </dgm:pt>
    <dgm:pt modelId="{84B59BCF-9383-4F7B-B53E-426CBCBDF98C}" type="sibTrans" cxnId="{98D8ACDF-41B9-4023-9B17-80A65BE13B4B}">
      <dgm:prSet/>
      <dgm:spPr/>
      <dgm:t>
        <a:bodyPr/>
        <a:lstStyle/>
        <a:p>
          <a:endParaRPr lang="es-ES"/>
        </a:p>
      </dgm:t>
    </dgm:pt>
    <dgm:pt modelId="{067A51DA-BCF4-4D46-B705-BB4D9D5C18CF}">
      <dgm:prSet/>
      <dgm:spPr/>
      <dgm:t>
        <a:bodyPr/>
        <a:lstStyle/>
        <a:p>
          <a:pPr rtl="0"/>
          <a:r>
            <a:rPr lang="es-ES" b="1" i="1" smtClean="0"/>
            <a:t>La derrota definitiva del modelo de evaluación por competencias.</a:t>
          </a:r>
          <a:endParaRPr lang="es-ES"/>
        </a:p>
      </dgm:t>
    </dgm:pt>
    <dgm:pt modelId="{BA58AB4D-5899-4915-A94F-433F985833B3}" type="parTrans" cxnId="{048A6C93-7F32-4650-B2DD-3AA6ABB5EB61}">
      <dgm:prSet/>
      <dgm:spPr/>
      <dgm:t>
        <a:bodyPr/>
        <a:lstStyle/>
        <a:p>
          <a:endParaRPr lang="es-ES"/>
        </a:p>
      </dgm:t>
    </dgm:pt>
    <dgm:pt modelId="{F7793C65-4317-4372-8A9E-C0EE220435D6}" type="sibTrans" cxnId="{048A6C93-7F32-4650-B2DD-3AA6ABB5EB61}">
      <dgm:prSet/>
      <dgm:spPr/>
      <dgm:t>
        <a:bodyPr/>
        <a:lstStyle/>
        <a:p>
          <a:endParaRPr lang="es-ES"/>
        </a:p>
      </dgm:t>
    </dgm:pt>
    <dgm:pt modelId="{E1528141-54FA-493B-92E4-23B6FA45494D}">
      <dgm:prSet/>
      <dgm:spPr/>
      <dgm:t>
        <a:bodyPr/>
        <a:lstStyle/>
        <a:p>
          <a:pPr rtl="0"/>
          <a:r>
            <a:rPr lang="es-ES" b="1" i="1" smtClean="0"/>
            <a:t>Cambio en el enfoque</a:t>
          </a:r>
          <a:endParaRPr lang="es-ES"/>
        </a:p>
      </dgm:t>
    </dgm:pt>
    <dgm:pt modelId="{2C37B80A-EE2A-40F8-88FF-65CD5D692EC3}" type="parTrans" cxnId="{34C70766-0324-475B-AE8D-474EFD1C0ED9}">
      <dgm:prSet/>
      <dgm:spPr/>
      <dgm:t>
        <a:bodyPr/>
        <a:lstStyle/>
        <a:p>
          <a:endParaRPr lang="es-ES"/>
        </a:p>
      </dgm:t>
    </dgm:pt>
    <dgm:pt modelId="{162075BC-91CB-4E91-86FF-1BE55A5A2EB5}" type="sibTrans" cxnId="{34C70766-0324-475B-AE8D-474EFD1C0ED9}">
      <dgm:prSet/>
      <dgm:spPr/>
      <dgm:t>
        <a:bodyPr/>
        <a:lstStyle/>
        <a:p>
          <a:endParaRPr lang="es-ES"/>
        </a:p>
      </dgm:t>
    </dgm:pt>
    <dgm:pt modelId="{457E977C-6FCA-46F0-A682-A7F996395A94}" type="pres">
      <dgm:prSet presAssocID="{EABBCE05-F09A-43BA-B558-2BD66349ADA7}" presName="linear" presStyleCnt="0">
        <dgm:presLayoutVars>
          <dgm:animLvl val="lvl"/>
          <dgm:resizeHandles val="exact"/>
        </dgm:presLayoutVars>
      </dgm:prSet>
      <dgm:spPr/>
      <dgm:t>
        <a:bodyPr/>
        <a:lstStyle/>
        <a:p>
          <a:endParaRPr lang="es-ES"/>
        </a:p>
      </dgm:t>
    </dgm:pt>
    <dgm:pt modelId="{6893DAAD-2451-4569-890C-E92B037D7C05}" type="pres">
      <dgm:prSet presAssocID="{78AAA1A8-0596-412A-B4E7-4F21C10D1408}" presName="parentText" presStyleLbl="node1" presStyleIdx="0" presStyleCnt="4">
        <dgm:presLayoutVars>
          <dgm:chMax val="0"/>
          <dgm:bulletEnabled val="1"/>
        </dgm:presLayoutVars>
      </dgm:prSet>
      <dgm:spPr/>
      <dgm:t>
        <a:bodyPr/>
        <a:lstStyle/>
        <a:p>
          <a:endParaRPr lang="es-ES"/>
        </a:p>
      </dgm:t>
    </dgm:pt>
    <dgm:pt modelId="{31DF480F-2CFD-423C-B51E-84FCBF29D35D}" type="pres">
      <dgm:prSet presAssocID="{3ED51240-C9C7-457D-A3A0-860B1E0F65ED}" presName="spacer" presStyleCnt="0"/>
      <dgm:spPr/>
    </dgm:pt>
    <dgm:pt modelId="{2222E83A-E7CA-4035-B057-EBC581F4D501}" type="pres">
      <dgm:prSet presAssocID="{9401DFF2-266A-4DEA-AA24-05E1DB5C7988}" presName="parentText" presStyleLbl="node1" presStyleIdx="1" presStyleCnt="4">
        <dgm:presLayoutVars>
          <dgm:chMax val="0"/>
          <dgm:bulletEnabled val="1"/>
        </dgm:presLayoutVars>
      </dgm:prSet>
      <dgm:spPr/>
      <dgm:t>
        <a:bodyPr/>
        <a:lstStyle/>
        <a:p>
          <a:endParaRPr lang="es-ES"/>
        </a:p>
      </dgm:t>
    </dgm:pt>
    <dgm:pt modelId="{46FD98A3-CBF7-483B-B082-AA0CB86271C0}" type="pres">
      <dgm:prSet presAssocID="{84B59BCF-9383-4F7B-B53E-426CBCBDF98C}" presName="spacer" presStyleCnt="0"/>
      <dgm:spPr/>
    </dgm:pt>
    <dgm:pt modelId="{24BA1D20-A57C-4A50-82F5-FD25566A687A}" type="pres">
      <dgm:prSet presAssocID="{067A51DA-BCF4-4D46-B705-BB4D9D5C18CF}" presName="parentText" presStyleLbl="node1" presStyleIdx="2" presStyleCnt="4">
        <dgm:presLayoutVars>
          <dgm:chMax val="0"/>
          <dgm:bulletEnabled val="1"/>
        </dgm:presLayoutVars>
      </dgm:prSet>
      <dgm:spPr/>
      <dgm:t>
        <a:bodyPr/>
        <a:lstStyle/>
        <a:p>
          <a:endParaRPr lang="es-ES"/>
        </a:p>
      </dgm:t>
    </dgm:pt>
    <dgm:pt modelId="{0E734355-5404-4BA2-8BCA-2E26A29F413C}" type="pres">
      <dgm:prSet presAssocID="{F7793C65-4317-4372-8A9E-C0EE220435D6}" presName="spacer" presStyleCnt="0"/>
      <dgm:spPr/>
    </dgm:pt>
    <dgm:pt modelId="{6A9F839E-9D30-4003-A704-B7955E94B498}" type="pres">
      <dgm:prSet presAssocID="{E1528141-54FA-493B-92E4-23B6FA45494D}" presName="parentText" presStyleLbl="node1" presStyleIdx="3" presStyleCnt="4">
        <dgm:presLayoutVars>
          <dgm:chMax val="0"/>
          <dgm:bulletEnabled val="1"/>
        </dgm:presLayoutVars>
      </dgm:prSet>
      <dgm:spPr/>
      <dgm:t>
        <a:bodyPr/>
        <a:lstStyle/>
        <a:p>
          <a:endParaRPr lang="es-ES"/>
        </a:p>
      </dgm:t>
    </dgm:pt>
  </dgm:ptLst>
  <dgm:cxnLst>
    <dgm:cxn modelId="{98D8ACDF-41B9-4023-9B17-80A65BE13B4B}" srcId="{EABBCE05-F09A-43BA-B558-2BD66349ADA7}" destId="{9401DFF2-266A-4DEA-AA24-05E1DB5C7988}" srcOrd="1" destOrd="0" parTransId="{5E905808-BB13-41AA-B83F-1F34A2217E2B}" sibTransId="{84B59BCF-9383-4F7B-B53E-426CBCBDF98C}"/>
    <dgm:cxn modelId="{048A6C93-7F32-4650-B2DD-3AA6ABB5EB61}" srcId="{EABBCE05-F09A-43BA-B558-2BD66349ADA7}" destId="{067A51DA-BCF4-4D46-B705-BB4D9D5C18CF}" srcOrd="2" destOrd="0" parTransId="{BA58AB4D-5899-4915-A94F-433F985833B3}" sibTransId="{F7793C65-4317-4372-8A9E-C0EE220435D6}"/>
    <dgm:cxn modelId="{355630AB-3AA5-4F25-A1B0-A0B380AE2180}" type="presOf" srcId="{EABBCE05-F09A-43BA-B558-2BD66349ADA7}" destId="{457E977C-6FCA-46F0-A682-A7F996395A94}" srcOrd="0" destOrd="0" presId="urn:microsoft.com/office/officeart/2005/8/layout/vList2"/>
    <dgm:cxn modelId="{16FD9C3E-8DEF-47AB-86EA-E36F6DC18802}" srcId="{EABBCE05-F09A-43BA-B558-2BD66349ADA7}" destId="{78AAA1A8-0596-412A-B4E7-4F21C10D1408}" srcOrd="0" destOrd="0" parTransId="{8E33DE87-FB39-475A-856E-177417A70E42}" sibTransId="{3ED51240-C9C7-457D-A3A0-860B1E0F65ED}"/>
    <dgm:cxn modelId="{607F4A88-4F91-444E-83FB-48854A662D26}" type="presOf" srcId="{067A51DA-BCF4-4D46-B705-BB4D9D5C18CF}" destId="{24BA1D20-A57C-4A50-82F5-FD25566A687A}" srcOrd="0" destOrd="0" presId="urn:microsoft.com/office/officeart/2005/8/layout/vList2"/>
    <dgm:cxn modelId="{E52E8D28-02B1-4CB5-B04F-83FF681FB629}" type="presOf" srcId="{78AAA1A8-0596-412A-B4E7-4F21C10D1408}" destId="{6893DAAD-2451-4569-890C-E92B037D7C05}" srcOrd="0" destOrd="0" presId="urn:microsoft.com/office/officeart/2005/8/layout/vList2"/>
    <dgm:cxn modelId="{84EB7C64-7AED-4F5E-BD85-BB7FEBA04F4E}" type="presOf" srcId="{9401DFF2-266A-4DEA-AA24-05E1DB5C7988}" destId="{2222E83A-E7CA-4035-B057-EBC581F4D501}" srcOrd="0" destOrd="0" presId="urn:microsoft.com/office/officeart/2005/8/layout/vList2"/>
    <dgm:cxn modelId="{34C70766-0324-475B-AE8D-474EFD1C0ED9}" srcId="{EABBCE05-F09A-43BA-B558-2BD66349ADA7}" destId="{E1528141-54FA-493B-92E4-23B6FA45494D}" srcOrd="3" destOrd="0" parTransId="{2C37B80A-EE2A-40F8-88FF-65CD5D692EC3}" sibTransId="{162075BC-91CB-4E91-86FF-1BE55A5A2EB5}"/>
    <dgm:cxn modelId="{7A95D70A-2C53-4932-B1D8-7A651C2AA154}" type="presOf" srcId="{E1528141-54FA-493B-92E4-23B6FA45494D}" destId="{6A9F839E-9D30-4003-A704-B7955E94B498}" srcOrd="0" destOrd="0" presId="urn:microsoft.com/office/officeart/2005/8/layout/vList2"/>
    <dgm:cxn modelId="{93B7DC90-C2F9-4B5B-9B15-CB6AB549D1EE}" type="presParOf" srcId="{457E977C-6FCA-46F0-A682-A7F996395A94}" destId="{6893DAAD-2451-4569-890C-E92B037D7C05}" srcOrd="0" destOrd="0" presId="urn:microsoft.com/office/officeart/2005/8/layout/vList2"/>
    <dgm:cxn modelId="{64FF8F27-4D9A-4769-9C8F-EB646C4A78E8}" type="presParOf" srcId="{457E977C-6FCA-46F0-A682-A7F996395A94}" destId="{31DF480F-2CFD-423C-B51E-84FCBF29D35D}" srcOrd="1" destOrd="0" presId="urn:microsoft.com/office/officeart/2005/8/layout/vList2"/>
    <dgm:cxn modelId="{B55867AE-94C7-4E18-A92B-77903BCEDBA8}" type="presParOf" srcId="{457E977C-6FCA-46F0-A682-A7F996395A94}" destId="{2222E83A-E7CA-4035-B057-EBC581F4D501}" srcOrd="2" destOrd="0" presId="urn:microsoft.com/office/officeart/2005/8/layout/vList2"/>
    <dgm:cxn modelId="{4CF6D336-EA6F-4A98-AA50-64032B742190}" type="presParOf" srcId="{457E977C-6FCA-46F0-A682-A7F996395A94}" destId="{46FD98A3-CBF7-483B-B082-AA0CB86271C0}" srcOrd="3" destOrd="0" presId="urn:microsoft.com/office/officeart/2005/8/layout/vList2"/>
    <dgm:cxn modelId="{A9B3E657-DA5F-49F8-9178-99542EAB1E3B}" type="presParOf" srcId="{457E977C-6FCA-46F0-A682-A7F996395A94}" destId="{24BA1D20-A57C-4A50-82F5-FD25566A687A}" srcOrd="4" destOrd="0" presId="urn:microsoft.com/office/officeart/2005/8/layout/vList2"/>
    <dgm:cxn modelId="{60A84785-786F-497B-A9E1-981B6D71B624}" type="presParOf" srcId="{457E977C-6FCA-46F0-A682-A7F996395A94}" destId="{0E734355-5404-4BA2-8BCA-2E26A29F413C}" srcOrd="5" destOrd="0" presId="urn:microsoft.com/office/officeart/2005/8/layout/vList2"/>
    <dgm:cxn modelId="{8EA2C237-7D87-4697-A838-83C91EBD09D7}" type="presParOf" srcId="{457E977C-6FCA-46F0-A682-A7F996395A94}" destId="{6A9F839E-9D30-4003-A704-B7955E94B49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F4CBC4-39E5-4FFE-AE77-0B9FA34A733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27C344F9-BADF-4839-A11E-BEAEB047FCD7}">
      <dgm:prSet phldrT="[Texto]"/>
      <dgm:spPr/>
      <dgm:t>
        <a:bodyPr/>
        <a:lstStyle/>
        <a:p>
          <a:r>
            <a:rPr lang="es-ES" dirty="0" smtClean="0"/>
            <a:t>aplicarse a los educadores que no han logrado el ascenso de grado o la reubicación del nivel salarial </a:t>
          </a:r>
          <a:endParaRPr lang="es-ES" dirty="0"/>
        </a:p>
      </dgm:t>
    </dgm:pt>
    <dgm:pt modelId="{399CEDED-DD42-438B-BCDD-3105E8B80205}" type="parTrans" cxnId="{F8585C8A-C251-4E03-A72B-336B9D4F4D23}">
      <dgm:prSet/>
      <dgm:spPr/>
      <dgm:t>
        <a:bodyPr/>
        <a:lstStyle/>
        <a:p>
          <a:endParaRPr lang="es-ES"/>
        </a:p>
      </dgm:t>
    </dgm:pt>
    <dgm:pt modelId="{C7CABA14-F53E-4C58-8D38-4E526FFB1D56}" type="sibTrans" cxnId="{F8585C8A-C251-4E03-A72B-336B9D4F4D23}">
      <dgm:prSet/>
      <dgm:spPr/>
      <dgm:t>
        <a:bodyPr/>
        <a:lstStyle/>
        <a:p>
          <a:endParaRPr lang="es-ES"/>
        </a:p>
      </dgm:t>
    </dgm:pt>
    <dgm:pt modelId="{490817C4-76D4-4C81-A635-C8C5C58F168A}">
      <dgm:prSet phldrT="[Texto]"/>
      <dgm:spPr/>
      <dgm:t>
        <a:bodyPr/>
        <a:lstStyle/>
        <a:p>
          <a:r>
            <a:rPr lang="es-ES" dirty="0" smtClean="0"/>
            <a:t>con la suscripción del Acta de Acuerdos en la cual se estableció en el punto primero la expedición de un decreto para regular, mediante una evaluación con carácter diagnóstica formativa, el proceso de ascenso en el escalafón de los docentes regidos por el Decreto Ley 1278 de 2002, que no han logrado ascenso de grado o reubicación de nivel salarial.</a:t>
          </a:r>
          <a:endParaRPr lang="es-ES" dirty="0"/>
        </a:p>
      </dgm:t>
    </dgm:pt>
    <dgm:pt modelId="{D3E9D797-46B7-4AA5-8429-5EB2D78BAA2B}" type="parTrans" cxnId="{61636891-2E84-4387-9728-3A35D974C2C2}">
      <dgm:prSet/>
      <dgm:spPr/>
      <dgm:t>
        <a:bodyPr/>
        <a:lstStyle/>
        <a:p>
          <a:endParaRPr lang="es-ES"/>
        </a:p>
      </dgm:t>
    </dgm:pt>
    <dgm:pt modelId="{3704E590-35CE-4866-88FA-3EF016C13BAB}" type="sibTrans" cxnId="{61636891-2E84-4387-9728-3A35D974C2C2}">
      <dgm:prSet/>
      <dgm:spPr/>
      <dgm:t>
        <a:bodyPr/>
        <a:lstStyle/>
        <a:p>
          <a:endParaRPr lang="es-ES"/>
        </a:p>
      </dgm:t>
    </dgm:pt>
    <dgm:pt modelId="{A9C4FEE3-EC79-4E0E-BBE7-F6628836D5B5}" type="pres">
      <dgm:prSet presAssocID="{26F4CBC4-39E5-4FFE-AE77-0B9FA34A7334}" presName="diagram" presStyleCnt="0">
        <dgm:presLayoutVars>
          <dgm:dir/>
          <dgm:resizeHandles val="exact"/>
        </dgm:presLayoutVars>
      </dgm:prSet>
      <dgm:spPr/>
      <dgm:t>
        <a:bodyPr/>
        <a:lstStyle/>
        <a:p>
          <a:endParaRPr lang="es-ES"/>
        </a:p>
      </dgm:t>
    </dgm:pt>
    <dgm:pt modelId="{65A91CBF-3B4E-41C9-8D10-C6F371F917EC}" type="pres">
      <dgm:prSet presAssocID="{27C344F9-BADF-4839-A11E-BEAEB047FCD7}" presName="node" presStyleLbl="node1" presStyleIdx="0" presStyleCnt="2">
        <dgm:presLayoutVars>
          <dgm:bulletEnabled val="1"/>
        </dgm:presLayoutVars>
      </dgm:prSet>
      <dgm:spPr/>
      <dgm:t>
        <a:bodyPr/>
        <a:lstStyle/>
        <a:p>
          <a:endParaRPr lang="es-ES"/>
        </a:p>
      </dgm:t>
    </dgm:pt>
    <dgm:pt modelId="{518DFFB9-A23B-4183-81FB-3483336168C7}" type="pres">
      <dgm:prSet presAssocID="{C7CABA14-F53E-4C58-8D38-4E526FFB1D56}" presName="sibTrans" presStyleCnt="0"/>
      <dgm:spPr/>
    </dgm:pt>
    <dgm:pt modelId="{D2927191-0B12-48D9-AF96-B9E4D6444B17}" type="pres">
      <dgm:prSet presAssocID="{490817C4-76D4-4C81-A635-C8C5C58F168A}" presName="node" presStyleLbl="node1" presStyleIdx="1" presStyleCnt="2">
        <dgm:presLayoutVars>
          <dgm:bulletEnabled val="1"/>
        </dgm:presLayoutVars>
      </dgm:prSet>
      <dgm:spPr/>
      <dgm:t>
        <a:bodyPr/>
        <a:lstStyle/>
        <a:p>
          <a:endParaRPr lang="es-ES"/>
        </a:p>
      </dgm:t>
    </dgm:pt>
  </dgm:ptLst>
  <dgm:cxnLst>
    <dgm:cxn modelId="{11337247-99C6-40E9-826E-E2D2A7BB130C}" type="presOf" srcId="{27C344F9-BADF-4839-A11E-BEAEB047FCD7}" destId="{65A91CBF-3B4E-41C9-8D10-C6F371F917EC}" srcOrd="0" destOrd="0" presId="urn:microsoft.com/office/officeart/2005/8/layout/default"/>
    <dgm:cxn modelId="{61636891-2E84-4387-9728-3A35D974C2C2}" srcId="{26F4CBC4-39E5-4FFE-AE77-0B9FA34A7334}" destId="{490817C4-76D4-4C81-A635-C8C5C58F168A}" srcOrd="1" destOrd="0" parTransId="{D3E9D797-46B7-4AA5-8429-5EB2D78BAA2B}" sibTransId="{3704E590-35CE-4866-88FA-3EF016C13BAB}"/>
    <dgm:cxn modelId="{69B11490-9DA8-4DF1-B496-C211EB27CB6F}" type="presOf" srcId="{490817C4-76D4-4C81-A635-C8C5C58F168A}" destId="{D2927191-0B12-48D9-AF96-B9E4D6444B17}" srcOrd="0" destOrd="0" presId="urn:microsoft.com/office/officeart/2005/8/layout/default"/>
    <dgm:cxn modelId="{F8585C8A-C251-4E03-A72B-336B9D4F4D23}" srcId="{26F4CBC4-39E5-4FFE-AE77-0B9FA34A7334}" destId="{27C344F9-BADF-4839-A11E-BEAEB047FCD7}" srcOrd="0" destOrd="0" parTransId="{399CEDED-DD42-438B-BCDD-3105E8B80205}" sibTransId="{C7CABA14-F53E-4C58-8D38-4E526FFB1D56}"/>
    <dgm:cxn modelId="{DB4EB3EE-0588-474E-A551-DD4A14A9FC05}" type="presOf" srcId="{26F4CBC4-39E5-4FFE-AE77-0B9FA34A7334}" destId="{A9C4FEE3-EC79-4E0E-BBE7-F6628836D5B5}" srcOrd="0" destOrd="0" presId="urn:microsoft.com/office/officeart/2005/8/layout/default"/>
    <dgm:cxn modelId="{0B8EBD89-C9F7-4B75-A6E2-5C9016ACD382}" type="presParOf" srcId="{A9C4FEE3-EC79-4E0E-BBE7-F6628836D5B5}" destId="{65A91CBF-3B4E-41C9-8D10-C6F371F917EC}" srcOrd="0" destOrd="0" presId="urn:microsoft.com/office/officeart/2005/8/layout/default"/>
    <dgm:cxn modelId="{1DDEFE14-42B6-4896-9462-58486018EC42}" type="presParOf" srcId="{A9C4FEE3-EC79-4E0E-BBE7-F6628836D5B5}" destId="{518DFFB9-A23B-4183-81FB-3483336168C7}" srcOrd="1" destOrd="0" presId="urn:microsoft.com/office/officeart/2005/8/layout/default"/>
    <dgm:cxn modelId="{3D865663-67D2-4771-AD59-2C26259ACDE1}" type="presParOf" srcId="{A9C4FEE3-EC79-4E0E-BBE7-F6628836D5B5}" destId="{D2927191-0B12-48D9-AF96-B9E4D6444B1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ABBCE05-F09A-43BA-B558-2BD66349AD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E1528141-54FA-493B-92E4-23B6FA45494D}">
      <dgm:prSet/>
      <dgm:spPr/>
      <dgm:t>
        <a:bodyPr/>
        <a:lstStyle/>
        <a:p>
          <a:pPr rtl="0"/>
          <a:r>
            <a:rPr lang="es-ES" b="1" i="1" dirty="0" smtClean="0"/>
            <a:t>Cambio en el enfoque</a:t>
          </a:r>
          <a:endParaRPr lang="es-ES" dirty="0"/>
        </a:p>
      </dgm:t>
    </dgm:pt>
    <dgm:pt modelId="{2C37B80A-EE2A-40F8-88FF-65CD5D692EC3}" type="parTrans" cxnId="{34C70766-0324-475B-AE8D-474EFD1C0ED9}">
      <dgm:prSet/>
      <dgm:spPr/>
      <dgm:t>
        <a:bodyPr/>
        <a:lstStyle/>
        <a:p>
          <a:endParaRPr lang="es-ES"/>
        </a:p>
      </dgm:t>
    </dgm:pt>
    <dgm:pt modelId="{162075BC-91CB-4E91-86FF-1BE55A5A2EB5}" type="sibTrans" cxnId="{34C70766-0324-475B-AE8D-474EFD1C0ED9}">
      <dgm:prSet/>
      <dgm:spPr/>
      <dgm:t>
        <a:bodyPr/>
        <a:lstStyle/>
        <a:p>
          <a:endParaRPr lang="es-ES"/>
        </a:p>
      </dgm:t>
    </dgm:pt>
    <dgm:pt modelId="{1A169987-4666-4483-844E-40061D35246B}">
      <dgm:prSet/>
      <dgm:spPr/>
      <dgm:t>
        <a:bodyPr/>
        <a:lstStyle/>
        <a:p>
          <a:pPr rtl="0"/>
          <a:r>
            <a:rPr lang="es-ES" b="1" i="1" smtClean="0"/>
            <a:t>Da testimonio de progresos frente a la derrota de la concepción técnico instrumental sobre la profesión docente</a:t>
          </a:r>
          <a:r>
            <a:rPr lang="es-CO" smtClean="0"/>
            <a:t>.</a:t>
          </a:r>
          <a:endParaRPr lang="es-ES"/>
        </a:p>
      </dgm:t>
    </dgm:pt>
    <dgm:pt modelId="{A155B1F6-53B5-4928-811B-BFA38378F0A1}" type="parTrans" cxnId="{0FE66977-7F30-4B95-B1A8-2BCFD0A715DE}">
      <dgm:prSet/>
      <dgm:spPr/>
      <dgm:t>
        <a:bodyPr/>
        <a:lstStyle/>
        <a:p>
          <a:endParaRPr lang="es-ES"/>
        </a:p>
      </dgm:t>
    </dgm:pt>
    <dgm:pt modelId="{64B8D696-8D2D-4F75-A6BB-CCB27FD3A661}" type="sibTrans" cxnId="{0FE66977-7F30-4B95-B1A8-2BCFD0A715DE}">
      <dgm:prSet/>
      <dgm:spPr/>
      <dgm:t>
        <a:bodyPr/>
        <a:lstStyle/>
        <a:p>
          <a:endParaRPr lang="es-ES"/>
        </a:p>
      </dgm:t>
    </dgm:pt>
    <dgm:pt modelId="{EBAFA06E-468B-4A5C-833F-E504881647B2}">
      <dgm:prSet/>
      <dgm:spPr/>
      <dgm:t>
        <a:bodyPr/>
        <a:lstStyle/>
        <a:p>
          <a:pPr rtl="0"/>
          <a:r>
            <a:rPr lang="es-CO" b="1" i="1" smtClean="0"/>
            <a:t>Se abrieron oportunidades de ascenso y reubicación.</a:t>
          </a:r>
          <a:endParaRPr lang="es-ES"/>
        </a:p>
      </dgm:t>
    </dgm:pt>
    <dgm:pt modelId="{EB07FC4A-1CC5-4282-81FD-CCE42E15589B}" type="parTrans" cxnId="{19EBCA5F-B2FA-4181-9DA7-F2608E1FC983}">
      <dgm:prSet/>
      <dgm:spPr/>
      <dgm:t>
        <a:bodyPr/>
        <a:lstStyle/>
        <a:p>
          <a:endParaRPr lang="es-ES"/>
        </a:p>
      </dgm:t>
    </dgm:pt>
    <dgm:pt modelId="{82321A61-21D3-4814-8041-1D19E3937C07}" type="sibTrans" cxnId="{19EBCA5F-B2FA-4181-9DA7-F2608E1FC983}">
      <dgm:prSet/>
      <dgm:spPr/>
      <dgm:t>
        <a:bodyPr/>
        <a:lstStyle/>
        <a:p>
          <a:endParaRPr lang="es-ES"/>
        </a:p>
      </dgm:t>
    </dgm:pt>
    <dgm:pt modelId="{DD6110A5-97C5-4365-AE46-75567070DF80}">
      <dgm:prSet/>
      <dgm:spPr/>
      <dgm:t>
        <a:bodyPr/>
        <a:lstStyle/>
        <a:p>
          <a:pPr rtl="0"/>
          <a:r>
            <a:rPr lang="es-CO" b="1" i="1" dirty="0" smtClean="0"/>
            <a:t>Se creó un escenario para la búsqueda de las mejorar la educación, la enseñanza y e aprendizaje.</a:t>
          </a:r>
          <a:endParaRPr lang="es-ES" dirty="0"/>
        </a:p>
      </dgm:t>
    </dgm:pt>
    <dgm:pt modelId="{EB8A6681-A020-4A8A-963B-58919F7852E5}" type="parTrans" cxnId="{0EB1078C-105B-4FE6-8B74-297CE9A3A9A1}">
      <dgm:prSet/>
      <dgm:spPr/>
      <dgm:t>
        <a:bodyPr/>
        <a:lstStyle/>
        <a:p>
          <a:endParaRPr lang="es-ES"/>
        </a:p>
      </dgm:t>
    </dgm:pt>
    <dgm:pt modelId="{2339C439-0508-41C4-8FC4-1BB443C02310}" type="sibTrans" cxnId="{0EB1078C-105B-4FE6-8B74-297CE9A3A9A1}">
      <dgm:prSet/>
      <dgm:spPr/>
      <dgm:t>
        <a:bodyPr/>
        <a:lstStyle/>
        <a:p>
          <a:endParaRPr lang="es-ES"/>
        </a:p>
      </dgm:t>
    </dgm:pt>
    <dgm:pt modelId="{4B4C5628-8D17-4A40-A65D-D4E147C0B337}">
      <dgm:prSet/>
      <dgm:spPr/>
      <dgm:t>
        <a:bodyPr/>
        <a:lstStyle/>
        <a:p>
          <a:pPr rtl="0"/>
          <a:r>
            <a:rPr lang="es-ES" dirty="0" smtClean="0"/>
            <a:t>La homologación de los cursos son oportunidad de ascenso y desarrollo profesional</a:t>
          </a:r>
          <a:endParaRPr lang="es-ES" dirty="0"/>
        </a:p>
      </dgm:t>
    </dgm:pt>
    <dgm:pt modelId="{96D408CD-83E7-40CD-91F0-FED0028E534E}" type="parTrans" cxnId="{6A10E7AB-1AA8-47E9-8AE1-70CCE9AC48A1}">
      <dgm:prSet/>
      <dgm:spPr/>
    </dgm:pt>
    <dgm:pt modelId="{E654673C-BD6C-4328-8B66-515A646DE7D2}" type="sibTrans" cxnId="{6A10E7AB-1AA8-47E9-8AE1-70CCE9AC48A1}">
      <dgm:prSet/>
      <dgm:spPr/>
    </dgm:pt>
    <dgm:pt modelId="{457E977C-6FCA-46F0-A682-A7F996395A94}" type="pres">
      <dgm:prSet presAssocID="{EABBCE05-F09A-43BA-B558-2BD66349ADA7}" presName="linear" presStyleCnt="0">
        <dgm:presLayoutVars>
          <dgm:animLvl val="lvl"/>
          <dgm:resizeHandles val="exact"/>
        </dgm:presLayoutVars>
      </dgm:prSet>
      <dgm:spPr/>
      <dgm:t>
        <a:bodyPr/>
        <a:lstStyle/>
        <a:p>
          <a:endParaRPr lang="es-ES"/>
        </a:p>
      </dgm:t>
    </dgm:pt>
    <dgm:pt modelId="{6A9F839E-9D30-4003-A704-B7955E94B498}" type="pres">
      <dgm:prSet presAssocID="{E1528141-54FA-493B-92E4-23B6FA45494D}" presName="parentText" presStyleLbl="node1" presStyleIdx="0" presStyleCnt="5">
        <dgm:presLayoutVars>
          <dgm:chMax val="0"/>
          <dgm:bulletEnabled val="1"/>
        </dgm:presLayoutVars>
      </dgm:prSet>
      <dgm:spPr/>
      <dgm:t>
        <a:bodyPr/>
        <a:lstStyle/>
        <a:p>
          <a:endParaRPr lang="es-ES"/>
        </a:p>
      </dgm:t>
    </dgm:pt>
    <dgm:pt modelId="{4AAAE308-DAF1-49AD-A2D4-0CDC2152CFEC}" type="pres">
      <dgm:prSet presAssocID="{162075BC-91CB-4E91-86FF-1BE55A5A2EB5}" presName="spacer" presStyleCnt="0"/>
      <dgm:spPr/>
    </dgm:pt>
    <dgm:pt modelId="{6DD52CBC-2F50-4B49-A07A-3665511B4B3B}" type="pres">
      <dgm:prSet presAssocID="{1A169987-4666-4483-844E-40061D35246B}" presName="parentText" presStyleLbl="node1" presStyleIdx="1" presStyleCnt="5">
        <dgm:presLayoutVars>
          <dgm:chMax val="0"/>
          <dgm:bulletEnabled val="1"/>
        </dgm:presLayoutVars>
      </dgm:prSet>
      <dgm:spPr/>
      <dgm:t>
        <a:bodyPr/>
        <a:lstStyle/>
        <a:p>
          <a:endParaRPr lang="es-ES"/>
        </a:p>
      </dgm:t>
    </dgm:pt>
    <dgm:pt modelId="{5E86DA74-5502-4612-98AF-9F14C4B373E2}" type="pres">
      <dgm:prSet presAssocID="{64B8D696-8D2D-4F75-A6BB-CCB27FD3A661}" presName="spacer" presStyleCnt="0"/>
      <dgm:spPr/>
    </dgm:pt>
    <dgm:pt modelId="{D55BA74A-81BF-43D5-8EC5-3FA661091AA7}" type="pres">
      <dgm:prSet presAssocID="{EBAFA06E-468B-4A5C-833F-E504881647B2}" presName="parentText" presStyleLbl="node1" presStyleIdx="2" presStyleCnt="5">
        <dgm:presLayoutVars>
          <dgm:chMax val="0"/>
          <dgm:bulletEnabled val="1"/>
        </dgm:presLayoutVars>
      </dgm:prSet>
      <dgm:spPr/>
      <dgm:t>
        <a:bodyPr/>
        <a:lstStyle/>
        <a:p>
          <a:endParaRPr lang="es-ES"/>
        </a:p>
      </dgm:t>
    </dgm:pt>
    <dgm:pt modelId="{FF3DFA67-F288-46AB-9783-7101847672B8}" type="pres">
      <dgm:prSet presAssocID="{82321A61-21D3-4814-8041-1D19E3937C07}" presName="spacer" presStyleCnt="0"/>
      <dgm:spPr/>
    </dgm:pt>
    <dgm:pt modelId="{B2892AC3-4DD5-469C-998B-925DCEBFCD94}" type="pres">
      <dgm:prSet presAssocID="{DD6110A5-97C5-4365-AE46-75567070DF80}" presName="parentText" presStyleLbl="node1" presStyleIdx="3" presStyleCnt="5">
        <dgm:presLayoutVars>
          <dgm:chMax val="0"/>
          <dgm:bulletEnabled val="1"/>
        </dgm:presLayoutVars>
      </dgm:prSet>
      <dgm:spPr/>
      <dgm:t>
        <a:bodyPr/>
        <a:lstStyle/>
        <a:p>
          <a:endParaRPr lang="es-ES"/>
        </a:p>
      </dgm:t>
    </dgm:pt>
    <dgm:pt modelId="{2BDDC885-CD7A-4ABC-8F5A-98C9304F8EE2}" type="pres">
      <dgm:prSet presAssocID="{2339C439-0508-41C4-8FC4-1BB443C02310}" presName="spacer" presStyleCnt="0"/>
      <dgm:spPr/>
    </dgm:pt>
    <dgm:pt modelId="{25588162-FE19-4859-8385-F1B29429A86E}" type="pres">
      <dgm:prSet presAssocID="{4B4C5628-8D17-4A40-A65D-D4E147C0B337}" presName="parentText" presStyleLbl="node1" presStyleIdx="4" presStyleCnt="5">
        <dgm:presLayoutVars>
          <dgm:chMax val="0"/>
          <dgm:bulletEnabled val="1"/>
        </dgm:presLayoutVars>
      </dgm:prSet>
      <dgm:spPr/>
      <dgm:t>
        <a:bodyPr/>
        <a:lstStyle/>
        <a:p>
          <a:endParaRPr lang="es-ES"/>
        </a:p>
      </dgm:t>
    </dgm:pt>
  </dgm:ptLst>
  <dgm:cxnLst>
    <dgm:cxn modelId="{6A10E7AB-1AA8-47E9-8AE1-70CCE9AC48A1}" srcId="{EABBCE05-F09A-43BA-B558-2BD66349ADA7}" destId="{4B4C5628-8D17-4A40-A65D-D4E147C0B337}" srcOrd="4" destOrd="0" parTransId="{96D408CD-83E7-40CD-91F0-FED0028E534E}" sibTransId="{E654673C-BD6C-4328-8B66-515A646DE7D2}"/>
    <dgm:cxn modelId="{19EBCA5F-B2FA-4181-9DA7-F2608E1FC983}" srcId="{EABBCE05-F09A-43BA-B558-2BD66349ADA7}" destId="{EBAFA06E-468B-4A5C-833F-E504881647B2}" srcOrd="2" destOrd="0" parTransId="{EB07FC4A-1CC5-4282-81FD-CCE42E15589B}" sibTransId="{82321A61-21D3-4814-8041-1D19E3937C07}"/>
    <dgm:cxn modelId="{A6491B11-EB7E-45C6-BF8F-4CF3117A04F9}" type="presOf" srcId="{1A169987-4666-4483-844E-40061D35246B}" destId="{6DD52CBC-2F50-4B49-A07A-3665511B4B3B}" srcOrd="0" destOrd="0" presId="urn:microsoft.com/office/officeart/2005/8/layout/vList2"/>
    <dgm:cxn modelId="{4B441CE6-57D1-4682-95E4-B30FC39BF73B}" type="presOf" srcId="{4B4C5628-8D17-4A40-A65D-D4E147C0B337}" destId="{25588162-FE19-4859-8385-F1B29429A86E}" srcOrd="0" destOrd="0" presId="urn:microsoft.com/office/officeart/2005/8/layout/vList2"/>
    <dgm:cxn modelId="{0FE66977-7F30-4B95-B1A8-2BCFD0A715DE}" srcId="{EABBCE05-F09A-43BA-B558-2BD66349ADA7}" destId="{1A169987-4666-4483-844E-40061D35246B}" srcOrd="1" destOrd="0" parTransId="{A155B1F6-53B5-4928-811B-BFA38378F0A1}" sibTransId="{64B8D696-8D2D-4F75-A6BB-CCB27FD3A661}"/>
    <dgm:cxn modelId="{89DC3252-EAC5-48F0-BFF5-BB86DF8739BE}" type="presOf" srcId="{EBAFA06E-468B-4A5C-833F-E504881647B2}" destId="{D55BA74A-81BF-43D5-8EC5-3FA661091AA7}" srcOrd="0" destOrd="0" presId="urn:microsoft.com/office/officeart/2005/8/layout/vList2"/>
    <dgm:cxn modelId="{B363F229-ACCF-4B30-A2E9-0AB7DCAC1099}" type="presOf" srcId="{E1528141-54FA-493B-92E4-23B6FA45494D}" destId="{6A9F839E-9D30-4003-A704-B7955E94B498}" srcOrd="0" destOrd="0" presId="urn:microsoft.com/office/officeart/2005/8/layout/vList2"/>
    <dgm:cxn modelId="{14884A60-65E2-4F69-8A0A-B450BF76A86D}" type="presOf" srcId="{DD6110A5-97C5-4365-AE46-75567070DF80}" destId="{B2892AC3-4DD5-469C-998B-925DCEBFCD94}" srcOrd="0" destOrd="0" presId="urn:microsoft.com/office/officeart/2005/8/layout/vList2"/>
    <dgm:cxn modelId="{0EB1078C-105B-4FE6-8B74-297CE9A3A9A1}" srcId="{EABBCE05-F09A-43BA-B558-2BD66349ADA7}" destId="{DD6110A5-97C5-4365-AE46-75567070DF80}" srcOrd="3" destOrd="0" parTransId="{EB8A6681-A020-4A8A-963B-58919F7852E5}" sibTransId="{2339C439-0508-41C4-8FC4-1BB443C02310}"/>
    <dgm:cxn modelId="{34C70766-0324-475B-AE8D-474EFD1C0ED9}" srcId="{EABBCE05-F09A-43BA-B558-2BD66349ADA7}" destId="{E1528141-54FA-493B-92E4-23B6FA45494D}" srcOrd="0" destOrd="0" parTransId="{2C37B80A-EE2A-40F8-88FF-65CD5D692EC3}" sibTransId="{162075BC-91CB-4E91-86FF-1BE55A5A2EB5}"/>
    <dgm:cxn modelId="{2BC110A0-FFF5-4FA4-9C06-D16748837954}" type="presOf" srcId="{EABBCE05-F09A-43BA-B558-2BD66349ADA7}" destId="{457E977C-6FCA-46F0-A682-A7F996395A94}" srcOrd="0" destOrd="0" presId="urn:microsoft.com/office/officeart/2005/8/layout/vList2"/>
    <dgm:cxn modelId="{965252E0-4B10-4EE8-92ED-C10808421413}" type="presParOf" srcId="{457E977C-6FCA-46F0-A682-A7F996395A94}" destId="{6A9F839E-9D30-4003-A704-B7955E94B498}" srcOrd="0" destOrd="0" presId="urn:microsoft.com/office/officeart/2005/8/layout/vList2"/>
    <dgm:cxn modelId="{24B00BA7-15B6-4993-B25C-9C9343B905A6}" type="presParOf" srcId="{457E977C-6FCA-46F0-A682-A7F996395A94}" destId="{4AAAE308-DAF1-49AD-A2D4-0CDC2152CFEC}" srcOrd="1" destOrd="0" presId="urn:microsoft.com/office/officeart/2005/8/layout/vList2"/>
    <dgm:cxn modelId="{47BB8D49-AB9D-4B70-ACDF-34CA548AEBDF}" type="presParOf" srcId="{457E977C-6FCA-46F0-A682-A7F996395A94}" destId="{6DD52CBC-2F50-4B49-A07A-3665511B4B3B}" srcOrd="2" destOrd="0" presId="urn:microsoft.com/office/officeart/2005/8/layout/vList2"/>
    <dgm:cxn modelId="{5A137D5C-4797-43A4-8D16-92804D551BFE}" type="presParOf" srcId="{457E977C-6FCA-46F0-A682-A7F996395A94}" destId="{5E86DA74-5502-4612-98AF-9F14C4B373E2}" srcOrd="3" destOrd="0" presId="urn:microsoft.com/office/officeart/2005/8/layout/vList2"/>
    <dgm:cxn modelId="{1CAE935A-3B77-4A72-A0B0-8F1A39B4F5AD}" type="presParOf" srcId="{457E977C-6FCA-46F0-A682-A7F996395A94}" destId="{D55BA74A-81BF-43D5-8EC5-3FA661091AA7}" srcOrd="4" destOrd="0" presId="urn:microsoft.com/office/officeart/2005/8/layout/vList2"/>
    <dgm:cxn modelId="{A2CFC29D-9A8D-4B5C-98AE-2627F46BCD1C}" type="presParOf" srcId="{457E977C-6FCA-46F0-A682-A7F996395A94}" destId="{FF3DFA67-F288-46AB-9783-7101847672B8}" srcOrd="5" destOrd="0" presId="urn:microsoft.com/office/officeart/2005/8/layout/vList2"/>
    <dgm:cxn modelId="{D733058C-E903-49B7-9D2D-6640FC3962F1}" type="presParOf" srcId="{457E977C-6FCA-46F0-A682-A7F996395A94}" destId="{B2892AC3-4DD5-469C-998B-925DCEBFCD94}" srcOrd="6" destOrd="0" presId="urn:microsoft.com/office/officeart/2005/8/layout/vList2"/>
    <dgm:cxn modelId="{6DF6A1B7-38DF-461C-86A2-F00A8C8888C7}" type="presParOf" srcId="{457E977C-6FCA-46F0-A682-A7F996395A94}" destId="{2BDDC885-CD7A-4ABC-8F5A-98C9304F8EE2}" srcOrd="7" destOrd="0" presId="urn:microsoft.com/office/officeart/2005/8/layout/vList2"/>
    <dgm:cxn modelId="{31C87444-80F5-4EE4-B077-5859038BB32B}" type="presParOf" srcId="{457E977C-6FCA-46F0-A682-A7F996395A94}" destId="{25588162-FE19-4859-8385-F1B29429A86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3DDD200-07A1-49AF-A91A-F034F07430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ECBB7E9C-330F-4CE0-B474-328ED9F166BE}">
      <dgm:prSet/>
      <dgm:spPr/>
      <dgm:t>
        <a:bodyPr/>
        <a:lstStyle/>
        <a:p>
          <a:pPr rtl="0"/>
          <a:r>
            <a:rPr lang="es-ES" b="1" i="1" smtClean="0"/>
            <a:t>Es un quiebre al predominio de la política de ajuste fiscal en la racionalización del gasto y la disminución del presupuesto como regla básica para impedir los ascensos y la reubicación de docentes en el escalafón.</a:t>
          </a:r>
          <a:endParaRPr lang="es-ES"/>
        </a:p>
      </dgm:t>
    </dgm:pt>
    <dgm:pt modelId="{EA3511BA-533A-42AF-A821-5F8C501DEBB0}" type="parTrans" cxnId="{122DFA19-3297-45B2-B807-3271862520CE}">
      <dgm:prSet/>
      <dgm:spPr/>
      <dgm:t>
        <a:bodyPr/>
        <a:lstStyle/>
        <a:p>
          <a:endParaRPr lang="es-ES"/>
        </a:p>
      </dgm:t>
    </dgm:pt>
    <dgm:pt modelId="{E2F03046-5E2E-4F78-A999-3F06DD9B4974}" type="sibTrans" cxnId="{122DFA19-3297-45B2-B807-3271862520CE}">
      <dgm:prSet/>
      <dgm:spPr/>
      <dgm:t>
        <a:bodyPr/>
        <a:lstStyle/>
        <a:p>
          <a:endParaRPr lang="es-ES"/>
        </a:p>
      </dgm:t>
    </dgm:pt>
    <dgm:pt modelId="{15452146-7262-41E4-8CE0-013A255635FC}">
      <dgm:prSet/>
      <dgm:spPr/>
      <dgm:t>
        <a:bodyPr/>
        <a:lstStyle/>
        <a:p>
          <a:pPr rtl="0"/>
          <a:r>
            <a:rPr lang="es-ES" b="1" i="1" smtClean="0"/>
            <a:t>Se desarrollan las conclusiones de la asamblea federal y establece fundamentos para el estatuto único de la profesión docente, donde  se aprobó evaluación diagnostico formativa.</a:t>
          </a:r>
          <a:endParaRPr lang="es-ES"/>
        </a:p>
      </dgm:t>
    </dgm:pt>
    <dgm:pt modelId="{4CE7541F-4B65-4BD9-876C-E6A469E72F1B}" type="parTrans" cxnId="{3256C1E2-E89D-4C05-AEA4-7A4A0CD5921C}">
      <dgm:prSet/>
      <dgm:spPr/>
      <dgm:t>
        <a:bodyPr/>
        <a:lstStyle/>
        <a:p>
          <a:endParaRPr lang="es-ES"/>
        </a:p>
      </dgm:t>
    </dgm:pt>
    <dgm:pt modelId="{B18DEA82-F873-4F01-9714-B308BBD05E0C}" type="sibTrans" cxnId="{3256C1E2-E89D-4C05-AEA4-7A4A0CD5921C}">
      <dgm:prSet/>
      <dgm:spPr/>
      <dgm:t>
        <a:bodyPr/>
        <a:lstStyle/>
        <a:p>
          <a:endParaRPr lang="es-ES"/>
        </a:p>
      </dgm:t>
    </dgm:pt>
    <dgm:pt modelId="{534F7FA9-1149-4AAC-BC87-1C58F9F52C9D}" type="pres">
      <dgm:prSet presAssocID="{A3DDD200-07A1-49AF-A91A-F034F0743054}" presName="linear" presStyleCnt="0">
        <dgm:presLayoutVars>
          <dgm:animLvl val="lvl"/>
          <dgm:resizeHandles val="exact"/>
        </dgm:presLayoutVars>
      </dgm:prSet>
      <dgm:spPr/>
      <dgm:t>
        <a:bodyPr/>
        <a:lstStyle/>
        <a:p>
          <a:endParaRPr lang="es-ES"/>
        </a:p>
      </dgm:t>
    </dgm:pt>
    <dgm:pt modelId="{AE7ECE5D-345A-49D7-837F-32D50E037000}" type="pres">
      <dgm:prSet presAssocID="{ECBB7E9C-330F-4CE0-B474-328ED9F166BE}" presName="parentText" presStyleLbl="node1" presStyleIdx="0" presStyleCnt="2">
        <dgm:presLayoutVars>
          <dgm:chMax val="0"/>
          <dgm:bulletEnabled val="1"/>
        </dgm:presLayoutVars>
      </dgm:prSet>
      <dgm:spPr/>
      <dgm:t>
        <a:bodyPr/>
        <a:lstStyle/>
        <a:p>
          <a:endParaRPr lang="es-ES"/>
        </a:p>
      </dgm:t>
    </dgm:pt>
    <dgm:pt modelId="{051B5613-CF5D-40CF-B2F5-E9676D6EB2E3}" type="pres">
      <dgm:prSet presAssocID="{E2F03046-5E2E-4F78-A999-3F06DD9B4974}" presName="spacer" presStyleCnt="0"/>
      <dgm:spPr/>
    </dgm:pt>
    <dgm:pt modelId="{8EB88104-4954-4AED-B42D-9CE68EAB0565}" type="pres">
      <dgm:prSet presAssocID="{15452146-7262-41E4-8CE0-013A255635FC}" presName="parentText" presStyleLbl="node1" presStyleIdx="1" presStyleCnt="2">
        <dgm:presLayoutVars>
          <dgm:chMax val="0"/>
          <dgm:bulletEnabled val="1"/>
        </dgm:presLayoutVars>
      </dgm:prSet>
      <dgm:spPr/>
      <dgm:t>
        <a:bodyPr/>
        <a:lstStyle/>
        <a:p>
          <a:endParaRPr lang="es-ES"/>
        </a:p>
      </dgm:t>
    </dgm:pt>
  </dgm:ptLst>
  <dgm:cxnLst>
    <dgm:cxn modelId="{B905AF55-11F7-43E1-9D69-B95D11624B5E}" type="presOf" srcId="{A3DDD200-07A1-49AF-A91A-F034F0743054}" destId="{534F7FA9-1149-4AAC-BC87-1C58F9F52C9D}" srcOrd="0" destOrd="0" presId="urn:microsoft.com/office/officeart/2005/8/layout/vList2"/>
    <dgm:cxn modelId="{3256C1E2-E89D-4C05-AEA4-7A4A0CD5921C}" srcId="{A3DDD200-07A1-49AF-A91A-F034F0743054}" destId="{15452146-7262-41E4-8CE0-013A255635FC}" srcOrd="1" destOrd="0" parTransId="{4CE7541F-4B65-4BD9-876C-E6A469E72F1B}" sibTransId="{B18DEA82-F873-4F01-9714-B308BBD05E0C}"/>
    <dgm:cxn modelId="{E7E0AA71-F94B-4374-A644-40C6B72149FC}" type="presOf" srcId="{15452146-7262-41E4-8CE0-013A255635FC}" destId="{8EB88104-4954-4AED-B42D-9CE68EAB0565}" srcOrd="0" destOrd="0" presId="urn:microsoft.com/office/officeart/2005/8/layout/vList2"/>
    <dgm:cxn modelId="{B84A9643-FEAC-4110-8992-5326CB846DFE}" type="presOf" srcId="{ECBB7E9C-330F-4CE0-B474-328ED9F166BE}" destId="{AE7ECE5D-345A-49D7-837F-32D50E037000}" srcOrd="0" destOrd="0" presId="urn:microsoft.com/office/officeart/2005/8/layout/vList2"/>
    <dgm:cxn modelId="{122DFA19-3297-45B2-B807-3271862520CE}" srcId="{A3DDD200-07A1-49AF-A91A-F034F0743054}" destId="{ECBB7E9C-330F-4CE0-B474-328ED9F166BE}" srcOrd="0" destOrd="0" parTransId="{EA3511BA-533A-42AF-A821-5F8C501DEBB0}" sibTransId="{E2F03046-5E2E-4F78-A999-3F06DD9B4974}"/>
    <dgm:cxn modelId="{5D1B272E-560F-4983-BA13-1F796554E8FE}" type="presParOf" srcId="{534F7FA9-1149-4AAC-BC87-1C58F9F52C9D}" destId="{AE7ECE5D-345A-49D7-837F-32D50E037000}" srcOrd="0" destOrd="0" presId="urn:microsoft.com/office/officeart/2005/8/layout/vList2"/>
    <dgm:cxn modelId="{CDE29F38-2366-42B4-B8CE-36645EAE9684}" type="presParOf" srcId="{534F7FA9-1149-4AAC-BC87-1C58F9F52C9D}" destId="{051B5613-CF5D-40CF-B2F5-E9676D6EB2E3}" srcOrd="1" destOrd="0" presId="urn:microsoft.com/office/officeart/2005/8/layout/vList2"/>
    <dgm:cxn modelId="{4F8C765E-6A30-4674-B0E5-B401373380A6}" type="presParOf" srcId="{534F7FA9-1149-4AAC-BC87-1C58F9F52C9D}" destId="{8EB88104-4954-4AED-B42D-9CE68EAB056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BA92BFF-E57F-4B7C-B90E-6BD65CB5E3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9765C68B-5265-4590-99B2-6681C1DB3CFA}">
      <dgm:prSet custT="1"/>
      <dgm:spPr/>
      <dgm:t>
        <a:bodyPr/>
        <a:lstStyle/>
        <a:p>
          <a:pPr rtl="0"/>
          <a:r>
            <a:rPr lang="es-ES" sz="3200" b="1" i="1" baseline="30000" dirty="0" smtClean="0"/>
            <a:t>No va evaluación de padres de familia, ni portafolio y menos evaluación 360º.</a:t>
          </a:r>
          <a:endParaRPr lang="es-ES" sz="3200" dirty="0"/>
        </a:p>
      </dgm:t>
    </dgm:pt>
    <dgm:pt modelId="{20B37017-AAA3-408F-8F0D-ED97076A026C}" type="parTrans" cxnId="{4B612C01-B3DE-4A16-808A-347A0614E679}">
      <dgm:prSet/>
      <dgm:spPr/>
      <dgm:t>
        <a:bodyPr/>
        <a:lstStyle/>
        <a:p>
          <a:endParaRPr lang="es-ES"/>
        </a:p>
      </dgm:t>
    </dgm:pt>
    <dgm:pt modelId="{5DB86598-8E84-403B-BCCB-B6BD5E4FE998}" type="sibTrans" cxnId="{4B612C01-B3DE-4A16-808A-347A0614E679}">
      <dgm:prSet/>
      <dgm:spPr/>
      <dgm:t>
        <a:bodyPr/>
        <a:lstStyle/>
        <a:p>
          <a:endParaRPr lang="es-ES"/>
        </a:p>
      </dgm:t>
    </dgm:pt>
    <dgm:pt modelId="{5C376648-25D3-4A2D-A0FB-3A243DD2BB12}">
      <dgm:prSet custT="1"/>
      <dgm:spPr/>
      <dgm:t>
        <a:bodyPr/>
        <a:lstStyle/>
        <a:p>
          <a:pPr rtl="0"/>
          <a:r>
            <a:rPr lang="es-ES" sz="3200" b="1" i="1" baseline="30000" dirty="0" smtClean="0"/>
            <a:t>Se derrota la pretensión de incluir las pruebas saber y pisa en los resultados de los estudiantes</a:t>
          </a:r>
          <a:endParaRPr lang="es-ES" sz="3200" dirty="0"/>
        </a:p>
      </dgm:t>
    </dgm:pt>
    <dgm:pt modelId="{35CD4894-93CD-4798-A514-9883B7AC2FB3}" type="parTrans" cxnId="{DE4A719C-235F-48EE-A3DA-14B229A172DA}">
      <dgm:prSet/>
      <dgm:spPr/>
      <dgm:t>
        <a:bodyPr/>
        <a:lstStyle/>
        <a:p>
          <a:endParaRPr lang="es-ES"/>
        </a:p>
      </dgm:t>
    </dgm:pt>
    <dgm:pt modelId="{6023A872-4E84-43B5-B3D8-129F0AB105B2}" type="sibTrans" cxnId="{DE4A719C-235F-48EE-A3DA-14B229A172DA}">
      <dgm:prSet/>
      <dgm:spPr/>
      <dgm:t>
        <a:bodyPr/>
        <a:lstStyle/>
        <a:p>
          <a:endParaRPr lang="es-ES"/>
        </a:p>
      </dgm:t>
    </dgm:pt>
    <dgm:pt modelId="{8E7DE34D-4188-4019-B249-FBD60B611AD2}">
      <dgm:prSet custT="1"/>
      <dgm:spPr>
        <a:solidFill>
          <a:schemeClr val="accent2"/>
        </a:solidFill>
      </dgm:spPr>
      <dgm:t>
        <a:bodyPr/>
        <a:lstStyle/>
        <a:p>
          <a:pPr rtl="0"/>
          <a:r>
            <a:rPr lang="es-ES" sz="2800" b="1" i="1" baseline="30000" dirty="0" smtClean="0"/>
            <a:t>Para directivos docentes, PTA, orientadores y dirigentes sindicales del 1278 se aplicaran en términos generales los mismos criterios, componentes, aspectos a evaluar e instrumentos, con variaciones en algunos casos por el rol de estos profesionales de la educación</a:t>
          </a:r>
          <a:r>
            <a:rPr lang="es-CO" sz="2800" dirty="0" smtClean="0"/>
            <a:t>.</a:t>
          </a:r>
          <a:endParaRPr lang="es-ES" sz="2800" dirty="0"/>
        </a:p>
      </dgm:t>
    </dgm:pt>
    <dgm:pt modelId="{7EDF078E-4513-4B94-8675-71784BA8FE43}" type="parTrans" cxnId="{5AD9C7A7-E1EF-44F4-974B-6CD7FB6EABDC}">
      <dgm:prSet/>
      <dgm:spPr/>
      <dgm:t>
        <a:bodyPr/>
        <a:lstStyle/>
        <a:p>
          <a:endParaRPr lang="es-ES"/>
        </a:p>
      </dgm:t>
    </dgm:pt>
    <dgm:pt modelId="{2DBCD57B-C20F-4FD2-B0C3-EB78077C115D}" type="sibTrans" cxnId="{5AD9C7A7-E1EF-44F4-974B-6CD7FB6EABDC}">
      <dgm:prSet/>
      <dgm:spPr/>
      <dgm:t>
        <a:bodyPr/>
        <a:lstStyle/>
        <a:p>
          <a:endParaRPr lang="es-ES"/>
        </a:p>
      </dgm:t>
    </dgm:pt>
    <dgm:pt modelId="{D9A9B9A6-B7C3-4192-B793-DA1E1CA7FF20}" type="pres">
      <dgm:prSet presAssocID="{DBA92BFF-E57F-4B7C-B90E-6BD65CB5E308}" presName="linear" presStyleCnt="0">
        <dgm:presLayoutVars>
          <dgm:animLvl val="lvl"/>
          <dgm:resizeHandles val="exact"/>
        </dgm:presLayoutVars>
      </dgm:prSet>
      <dgm:spPr/>
      <dgm:t>
        <a:bodyPr/>
        <a:lstStyle/>
        <a:p>
          <a:endParaRPr lang="es-ES"/>
        </a:p>
      </dgm:t>
    </dgm:pt>
    <dgm:pt modelId="{D8FB4911-2A79-468F-B491-CD6AA7361A39}" type="pres">
      <dgm:prSet presAssocID="{9765C68B-5265-4590-99B2-6681C1DB3CFA}" presName="parentText" presStyleLbl="node1" presStyleIdx="0" presStyleCnt="3">
        <dgm:presLayoutVars>
          <dgm:chMax val="0"/>
          <dgm:bulletEnabled val="1"/>
        </dgm:presLayoutVars>
      </dgm:prSet>
      <dgm:spPr/>
      <dgm:t>
        <a:bodyPr/>
        <a:lstStyle/>
        <a:p>
          <a:endParaRPr lang="es-ES"/>
        </a:p>
      </dgm:t>
    </dgm:pt>
    <dgm:pt modelId="{811B5219-FDE9-4A15-8E30-C42EA0D20A41}" type="pres">
      <dgm:prSet presAssocID="{5DB86598-8E84-403B-BCCB-B6BD5E4FE998}" presName="spacer" presStyleCnt="0"/>
      <dgm:spPr/>
    </dgm:pt>
    <dgm:pt modelId="{A1522C3A-0022-4F7E-875E-4A45CFD8F53B}" type="pres">
      <dgm:prSet presAssocID="{5C376648-25D3-4A2D-A0FB-3A243DD2BB12}" presName="parentText" presStyleLbl="node1" presStyleIdx="1" presStyleCnt="3">
        <dgm:presLayoutVars>
          <dgm:chMax val="0"/>
          <dgm:bulletEnabled val="1"/>
        </dgm:presLayoutVars>
      </dgm:prSet>
      <dgm:spPr/>
      <dgm:t>
        <a:bodyPr/>
        <a:lstStyle/>
        <a:p>
          <a:endParaRPr lang="es-ES"/>
        </a:p>
      </dgm:t>
    </dgm:pt>
    <dgm:pt modelId="{04B2E1E0-F496-4362-9CD0-B81EE532BC37}" type="pres">
      <dgm:prSet presAssocID="{6023A872-4E84-43B5-B3D8-129F0AB105B2}" presName="spacer" presStyleCnt="0"/>
      <dgm:spPr/>
    </dgm:pt>
    <dgm:pt modelId="{7E9C488C-DCED-4D61-B7F7-4B20C618C9CA}" type="pres">
      <dgm:prSet presAssocID="{8E7DE34D-4188-4019-B249-FBD60B611AD2}" presName="parentText" presStyleLbl="node1" presStyleIdx="2" presStyleCnt="3">
        <dgm:presLayoutVars>
          <dgm:chMax val="0"/>
          <dgm:bulletEnabled val="1"/>
        </dgm:presLayoutVars>
      </dgm:prSet>
      <dgm:spPr/>
      <dgm:t>
        <a:bodyPr/>
        <a:lstStyle/>
        <a:p>
          <a:endParaRPr lang="es-ES"/>
        </a:p>
      </dgm:t>
    </dgm:pt>
  </dgm:ptLst>
  <dgm:cxnLst>
    <dgm:cxn modelId="{CD9AE5DB-40E5-4CD4-9D69-013343FBE7C9}" type="presOf" srcId="{DBA92BFF-E57F-4B7C-B90E-6BD65CB5E308}" destId="{D9A9B9A6-B7C3-4192-B793-DA1E1CA7FF20}" srcOrd="0" destOrd="0" presId="urn:microsoft.com/office/officeart/2005/8/layout/vList2"/>
    <dgm:cxn modelId="{760EFB3E-6AA9-4E4B-88A3-C1C09A4EB950}" type="presOf" srcId="{9765C68B-5265-4590-99B2-6681C1DB3CFA}" destId="{D8FB4911-2A79-468F-B491-CD6AA7361A39}" srcOrd="0" destOrd="0" presId="urn:microsoft.com/office/officeart/2005/8/layout/vList2"/>
    <dgm:cxn modelId="{52D07193-70DB-4073-9B66-8B36A6730931}" type="presOf" srcId="{8E7DE34D-4188-4019-B249-FBD60B611AD2}" destId="{7E9C488C-DCED-4D61-B7F7-4B20C618C9CA}" srcOrd="0" destOrd="0" presId="urn:microsoft.com/office/officeart/2005/8/layout/vList2"/>
    <dgm:cxn modelId="{5AD9C7A7-E1EF-44F4-974B-6CD7FB6EABDC}" srcId="{DBA92BFF-E57F-4B7C-B90E-6BD65CB5E308}" destId="{8E7DE34D-4188-4019-B249-FBD60B611AD2}" srcOrd="2" destOrd="0" parTransId="{7EDF078E-4513-4B94-8675-71784BA8FE43}" sibTransId="{2DBCD57B-C20F-4FD2-B0C3-EB78077C115D}"/>
    <dgm:cxn modelId="{DE4A719C-235F-48EE-A3DA-14B229A172DA}" srcId="{DBA92BFF-E57F-4B7C-B90E-6BD65CB5E308}" destId="{5C376648-25D3-4A2D-A0FB-3A243DD2BB12}" srcOrd="1" destOrd="0" parTransId="{35CD4894-93CD-4798-A514-9883B7AC2FB3}" sibTransId="{6023A872-4E84-43B5-B3D8-129F0AB105B2}"/>
    <dgm:cxn modelId="{4B612C01-B3DE-4A16-808A-347A0614E679}" srcId="{DBA92BFF-E57F-4B7C-B90E-6BD65CB5E308}" destId="{9765C68B-5265-4590-99B2-6681C1DB3CFA}" srcOrd="0" destOrd="0" parTransId="{20B37017-AAA3-408F-8F0D-ED97076A026C}" sibTransId="{5DB86598-8E84-403B-BCCB-B6BD5E4FE998}"/>
    <dgm:cxn modelId="{6F1CBCFB-51FD-4DA1-A869-3CCAF79C3A8B}" type="presOf" srcId="{5C376648-25D3-4A2D-A0FB-3A243DD2BB12}" destId="{A1522C3A-0022-4F7E-875E-4A45CFD8F53B}" srcOrd="0" destOrd="0" presId="urn:microsoft.com/office/officeart/2005/8/layout/vList2"/>
    <dgm:cxn modelId="{DD38FBA4-0D15-4D65-A792-B254E7784830}" type="presParOf" srcId="{D9A9B9A6-B7C3-4192-B793-DA1E1CA7FF20}" destId="{D8FB4911-2A79-468F-B491-CD6AA7361A39}" srcOrd="0" destOrd="0" presId="urn:microsoft.com/office/officeart/2005/8/layout/vList2"/>
    <dgm:cxn modelId="{8D437198-C743-41A9-BE21-5A549852B436}" type="presParOf" srcId="{D9A9B9A6-B7C3-4192-B793-DA1E1CA7FF20}" destId="{811B5219-FDE9-4A15-8E30-C42EA0D20A41}" srcOrd="1" destOrd="0" presId="urn:microsoft.com/office/officeart/2005/8/layout/vList2"/>
    <dgm:cxn modelId="{50583B27-C056-4A04-A18E-9F79E0A07689}" type="presParOf" srcId="{D9A9B9A6-B7C3-4192-B793-DA1E1CA7FF20}" destId="{A1522C3A-0022-4F7E-875E-4A45CFD8F53B}" srcOrd="2" destOrd="0" presId="urn:microsoft.com/office/officeart/2005/8/layout/vList2"/>
    <dgm:cxn modelId="{119C3EC4-2F16-465F-9403-EC0B7F3B3B67}" type="presParOf" srcId="{D9A9B9A6-B7C3-4192-B793-DA1E1CA7FF20}" destId="{04B2E1E0-F496-4362-9CD0-B81EE532BC37}" srcOrd="3" destOrd="0" presId="urn:microsoft.com/office/officeart/2005/8/layout/vList2"/>
    <dgm:cxn modelId="{3DC192B1-E5D3-4E60-BC05-D2F3C5234A7D}" type="presParOf" srcId="{D9A9B9A6-B7C3-4192-B793-DA1E1CA7FF20}" destId="{7E9C488C-DCED-4D61-B7F7-4B20C618C9C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D826F55-70DB-4F9A-A16E-4CA7A8916DEC}"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s-ES"/>
        </a:p>
      </dgm:t>
    </dgm:pt>
    <dgm:pt modelId="{1F6B32FE-AAE7-4982-8319-4911209F83A3}">
      <dgm:prSet/>
      <dgm:spPr/>
      <dgm:t>
        <a:bodyPr/>
        <a:lstStyle/>
        <a:p>
          <a:pPr rtl="0"/>
          <a:r>
            <a:rPr lang="es-ES" b="1" i="1" baseline="30000" smtClean="0"/>
            <a:t>Debe orientarse a que todos los docentes y en especial los dirigentes sindicales se postulen como pares.</a:t>
          </a:r>
          <a:endParaRPr lang="es-ES"/>
        </a:p>
      </dgm:t>
    </dgm:pt>
    <dgm:pt modelId="{EC763DE3-B588-4B39-8823-7D609B264890}" type="parTrans" cxnId="{9D3C3D1C-AFB6-415A-9F8C-60F1A6B4DC53}">
      <dgm:prSet/>
      <dgm:spPr/>
      <dgm:t>
        <a:bodyPr/>
        <a:lstStyle/>
        <a:p>
          <a:endParaRPr lang="es-ES"/>
        </a:p>
      </dgm:t>
    </dgm:pt>
    <dgm:pt modelId="{E0ED8B79-9372-4BC8-A3A7-0B5C3BB34E5E}" type="sibTrans" cxnId="{9D3C3D1C-AFB6-415A-9F8C-60F1A6B4DC53}">
      <dgm:prSet/>
      <dgm:spPr/>
      <dgm:t>
        <a:bodyPr/>
        <a:lstStyle/>
        <a:p>
          <a:endParaRPr lang="es-ES"/>
        </a:p>
      </dgm:t>
    </dgm:pt>
    <dgm:pt modelId="{F73FA18F-1D56-464F-A747-FBFCCD43B6D7}">
      <dgm:prSet/>
      <dgm:spPr/>
      <dgm:t>
        <a:bodyPr/>
        <a:lstStyle/>
        <a:p>
          <a:pPr rtl="0"/>
          <a:r>
            <a:rPr lang="es-ES" b="1" i="1" baseline="30000" dirty="0" smtClean="0"/>
            <a:t>Se recomienda a los docentes a realizar varias veces su video, compararlo y decidirse por el mejor.</a:t>
          </a:r>
          <a:endParaRPr lang="es-ES" dirty="0"/>
        </a:p>
      </dgm:t>
    </dgm:pt>
    <dgm:pt modelId="{DF1C6820-0395-445C-AEDD-5FB066828E3D}" type="parTrans" cxnId="{A6504A9B-7C61-4D90-8F84-9EEBF7940456}">
      <dgm:prSet/>
      <dgm:spPr/>
      <dgm:t>
        <a:bodyPr/>
        <a:lstStyle/>
        <a:p>
          <a:endParaRPr lang="es-ES"/>
        </a:p>
      </dgm:t>
    </dgm:pt>
    <dgm:pt modelId="{19CD958B-B00B-48F0-9435-3A851BE9DE71}" type="sibTrans" cxnId="{A6504A9B-7C61-4D90-8F84-9EEBF7940456}">
      <dgm:prSet/>
      <dgm:spPr/>
      <dgm:t>
        <a:bodyPr/>
        <a:lstStyle/>
        <a:p>
          <a:endParaRPr lang="es-ES"/>
        </a:p>
      </dgm:t>
    </dgm:pt>
    <dgm:pt modelId="{836ED9E4-74E4-4864-8504-9D9D5C879A36}">
      <dgm:prSet/>
      <dgm:spPr/>
      <dgm:t>
        <a:bodyPr/>
        <a:lstStyle/>
        <a:p>
          <a:pPr rtl="0"/>
          <a:r>
            <a:rPr lang="es-ES" b="1" i="1" baseline="30000" smtClean="0"/>
            <a:t>Debe guardar copia.</a:t>
          </a:r>
          <a:endParaRPr lang="es-ES"/>
        </a:p>
      </dgm:t>
    </dgm:pt>
    <dgm:pt modelId="{982B7BC0-0247-4B5E-A04F-1B3315581BD4}" type="parTrans" cxnId="{A5D3467C-6731-4CCC-928D-0F7185ED3154}">
      <dgm:prSet/>
      <dgm:spPr/>
      <dgm:t>
        <a:bodyPr/>
        <a:lstStyle/>
        <a:p>
          <a:endParaRPr lang="es-ES"/>
        </a:p>
      </dgm:t>
    </dgm:pt>
    <dgm:pt modelId="{CD392E21-7D06-4C74-B579-647B66ABA193}" type="sibTrans" cxnId="{A5D3467C-6731-4CCC-928D-0F7185ED3154}">
      <dgm:prSet/>
      <dgm:spPr/>
      <dgm:t>
        <a:bodyPr/>
        <a:lstStyle/>
        <a:p>
          <a:endParaRPr lang="es-ES"/>
        </a:p>
      </dgm:t>
    </dgm:pt>
    <dgm:pt modelId="{84039438-E70E-4F1B-A836-DE43EF2A7309}">
      <dgm:prSet/>
      <dgm:spPr/>
      <dgm:t>
        <a:bodyPr/>
        <a:lstStyle/>
        <a:p>
          <a:pPr rtl="0"/>
          <a:r>
            <a:rPr lang="es-ES" b="1" i="1" baseline="30000" smtClean="0"/>
            <a:t>En lo sucesivo no aceptar los camarógrafos pagos por el gobierno y </a:t>
          </a:r>
          <a:endParaRPr lang="es-ES"/>
        </a:p>
      </dgm:t>
    </dgm:pt>
    <dgm:pt modelId="{AA803E5D-E6A6-43DE-A2CF-9AAA0C968782}" type="parTrans" cxnId="{CEB800CC-85F0-4A4A-8588-1BF7C962F323}">
      <dgm:prSet/>
      <dgm:spPr/>
      <dgm:t>
        <a:bodyPr/>
        <a:lstStyle/>
        <a:p>
          <a:endParaRPr lang="es-ES"/>
        </a:p>
      </dgm:t>
    </dgm:pt>
    <dgm:pt modelId="{F621D873-7A61-4EBE-946F-C2CC3A5B3517}" type="sibTrans" cxnId="{CEB800CC-85F0-4A4A-8588-1BF7C962F323}">
      <dgm:prSet/>
      <dgm:spPr/>
      <dgm:t>
        <a:bodyPr/>
        <a:lstStyle/>
        <a:p>
          <a:endParaRPr lang="es-ES"/>
        </a:p>
      </dgm:t>
    </dgm:pt>
    <dgm:pt modelId="{1D41E132-A04B-4319-9DF6-2AB375FB1609}" type="pres">
      <dgm:prSet presAssocID="{3D826F55-70DB-4F9A-A16E-4CA7A8916DEC}" presName="Name0" presStyleCnt="0">
        <dgm:presLayoutVars>
          <dgm:dir/>
          <dgm:resizeHandles val="exact"/>
        </dgm:presLayoutVars>
      </dgm:prSet>
      <dgm:spPr/>
      <dgm:t>
        <a:bodyPr/>
        <a:lstStyle/>
        <a:p>
          <a:endParaRPr lang="es-ES"/>
        </a:p>
      </dgm:t>
    </dgm:pt>
    <dgm:pt modelId="{A128A4E2-9629-40B0-9077-171526DEFBB5}" type="pres">
      <dgm:prSet presAssocID="{1F6B32FE-AAE7-4982-8319-4911209F83A3}" presName="node" presStyleLbl="node1" presStyleIdx="0" presStyleCnt="4">
        <dgm:presLayoutVars>
          <dgm:bulletEnabled val="1"/>
        </dgm:presLayoutVars>
      </dgm:prSet>
      <dgm:spPr/>
      <dgm:t>
        <a:bodyPr/>
        <a:lstStyle/>
        <a:p>
          <a:endParaRPr lang="es-ES"/>
        </a:p>
      </dgm:t>
    </dgm:pt>
    <dgm:pt modelId="{B99AAA09-CFF8-43FC-B0C4-E5555FCF7B81}" type="pres">
      <dgm:prSet presAssocID="{E0ED8B79-9372-4BC8-A3A7-0B5C3BB34E5E}" presName="sibTrans" presStyleCnt="0"/>
      <dgm:spPr/>
    </dgm:pt>
    <dgm:pt modelId="{90C1256E-EC24-47EC-A39D-B4D96DD179E9}" type="pres">
      <dgm:prSet presAssocID="{F73FA18F-1D56-464F-A747-FBFCCD43B6D7}" presName="node" presStyleLbl="node1" presStyleIdx="1" presStyleCnt="4">
        <dgm:presLayoutVars>
          <dgm:bulletEnabled val="1"/>
        </dgm:presLayoutVars>
      </dgm:prSet>
      <dgm:spPr/>
      <dgm:t>
        <a:bodyPr/>
        <a:lstStyle/>
        <a:p>
          <a:endParaRPr lang="es-ES"/>
        </a:p>
      </dgm:t>
    </dgm:pt>
    <dgm:pt modelId="{CA47A52B-5687-4D05-A42F-5CDA94E5F16E}" type="pres">
      <dgm:prSet presAssocID="{19CD958B-B00B-48F0-9435-3A851BE9DE71}" presName="sibTrans" presStyleCnt="0"/>
      <dgm:spPr/>
    </dgm:pt>
    <dgm:pt modelId="{6E1D3EFB-C5E6-4670-A359-E9C489E10869}" type="pres">
      <dgm:prSet presAssocID="{836ED9E4-74E4-4864-8504-9D9D5C879A36}" presName="node" presStyleLbl="node1" presStyleIdx="2" presStyleCnt="4">
        <dgm:presLayoutVars>
          <dgm:bulletEnabled val="1"/>
        </dgm:presLayoutVars>
      </dgm:prSet>
      <dgm:spPr/>
      <dgm:t>
        <a:bodyPr/>
        <a:lstStyle/>
        <a:p>
          <a:endParaRPr lang="es-ES"/>
        </a:p>
      </dgm:t>
    </dgm:pt>
    <dgm:pt modelId="{E45CF75B-1DB9-4281-BBAE-02F7BE956476}" type="pres">
      <dgm:prSet presAssocID="{CD392E21-7D06-4C74-B579-647B66ABA193}" presName="sibTrans" presStyleCnt="0"/>
      <dgm:spPr/>
    </dgm:pt>
    <dgm:pt modelId="{E55E138E-B342-421E-AE43-292040DA0430}" type="pres">
      <dgm:prSet presAssocID="{84039438-E70E-4F1B-A836-DE43EF2A7309}" presName="node" presStyleLbl="node1" presStyleIdx="3" presStyleCnt="4">
        <dgm:presLayoutVars>
          <dgm:bulletEnabled val="1"/>
        </dgm:presLayoutVars>
      </dgm:prSet>
      <dgm:spPr/>
      <dgm:t>
        <a:bodyPr/>
        <a:lstStyle/>
        <a:p>
          <a:endParaRPr lang="es-ES"/>
        </a:p>
      </dgm:t>
    </dgm:pt>
  </dgm:ptLst>
  <dgm:cxnLst>
    <dgm:cxn modelId="{A6504A9B-7C61-4D90-8F84-9EEBF7940456}" srcId="{3D826F55-70DB-4F9A-A16E-4CA7A8916DEC}" destId="{F73FA18F-1D56-464F-A747-FBFCCD43B6D7}" srcOrd="1" destOrd="0" parTransId="{DF1C6820-0395-445C-AEDD-5FB066828E3D}" sibTransId="{19CD958B-B00B-48F0-9435-3A851BE9DE71}"/>
    <dgm:cxn modelId="{0EC95B55-05F7-4A15-A647-29CC0AC84443}" type="presOf" srcId="{F73FA18F-1D56-464F-A747-FBFCCD43B6D7}" destId="{90C1256E-EC24-47EC-A39D-B4D96DD179E9}" srcOrd="0" destOrd="0" presId="urn:microsoft.com/office/officeart/2005/8/layout/hList6"/>
    <dgm:cxn modelId="{10BC87DC-BA13-4DD5-B1EE-B844A746BACB}" type="presOf" srcId="{1F6B32FE-AAE7-4982-8319-4911209F83A3}" destId="{A128A4E2-9629-40B0-9077-171526DEFBB5}" srcOrd="0" destOrd="0" presId="urn:microsoft.com/office/officeart/2005/8/layout/hList6"/>
    <dgm:cxn modelId="{9D3C3D1C-AFB6-415A-9F8C-60F1A6B4DC53}" srcId="{3D826F55-70DB-4F9A-A16E-4CA7A8916DEC}" destId="{1F6B32FE-AAE7-4982-8319-4911209F83A3}" srcOrd="0" destOrd="0" parTransId="{EC763DE3-B588-4B39-8823-7D609B264890}" sibTransId="{E0ED8B79-9372-4BC8-A3A7-0B5C3BB34E5E}"/>
    <dgm:cxn modelId="{F6A51A22-ADEF-4306-9698-02F06F4E3218}" type="presOf" srcId="{84039438-E70E-4F1B-A836-DE43EF2A7309}" destId="{E55E138E-B342-421E-AE43-292040DA0430}" srcOrd="0" destOrd="0" presId="urn:microsoft.com/office/officeart/2005/8/layout/hList6"/>
    <dgm:cxn modelId="{67C10CB6-F6B7-4E35-815C-534EE36FB079}" type="presOf" srcId="{3D826F55-70DB-4F9A-A16E-4CA7A8916DEC}" destId="{1D41E132-A04B-4319-9DF6-2AB375FB1609}" srcOrd="0" destOrd="0" presId="urn:microsoft.com/office/officeart/2005/8/layout/hList6"/>
    <dgm:cxn modelId="{CEB800CC-85F0-4A4A-8588-1BF7C962F323}" srcId="{3D826F55-70DB-4F9A-A16E-4CA7A8916DEC}" destId="{84039438-E70E-4F1B-A836-DE43EF2A7309}" srcOrd="3" destOrd="0" parTransId="{AA803E5D-E6A6-43DE-A2CF-9AAA0C968782}" sibTransId="{F621D873-7A61-4EBE-946F-C2CC3A5B3517}"/>
    <dgm:cxn modelId="{1357B29D-7CC0-468F-BCC0-66E9F0339A75}" type="presOf" srcId="{836ED9E4-74E4-4864-8504-9D9D5C879A36}" destId="{6E1D3EFB-C5E6-4670-A359-E9C489E10869}" srcOrd="0" destOrd="0" presId="urn:microsoft.com/office/officeart/2005/8/layout/hList6"/>
    <dgm:cxn modelId="{A5D3467C-6731-4CCC-928D-0F7185ED3154}" srcId="{3D826F55-70DB-4F9A-A16E-4CA7A8916DEC}" destId="{836ED9E4-74E4-4864-8504-9D9D5C879A36}" srcOrd="2" destOrd="0" parTransId="{982B7BC0-0247-4B5E-A04F-1B3315581BD4}" sibTransId="{CD392E21-7D06-4C74-B579-647B66ABA193}"/>
    <dgm:cxn modelId="{7A9EB86B-1B8F-4E1B-A046-49E2D6BCE635}" type="presParOf" srcId="{1D41E132-A04B-4319-9DF6-2AB375FB1609}" destId="{A128A4E2-9629-40B0-9077-171526DEFBB5}" srcOrd="0" destOrd="0" presId="urn:microsoft.com/office/officeart/2005/8/layout/hList6"/>
    <dgm:cxn modelId="{73A737F6-874B-42EE-8E31-72F7D95E346A}" type="presParOf" srcId="{1D41E132-A04B-4319-9DF6-2AB375FB1609}" destId="{B99AAA09-CFF8-43FC-B0C4-E5555FCF7B81}" srcOrd="1" destOrd="0" presId="urn:microsoft.com/office/officeart/2005/8/layout/hList6"/>
    <dgm:cxn modelId="{0BD0B0BC-F209-4663-B851-4647CC5C8817}" type="presParOf" srcId="{1D41E132-A04B-4319-9DF6-2AB375FB1609}" destId="{90C1256E-EC24-47EC-A39D-B4D96DD179E9}" srcOrd="2" destOrd="0" presId="urn:microsoft.com/office/officeart/2005/8/layout/hList6"/>
    <dgm:cxn modelId="{D787A90A-F017-4F4F-B1CE-A22292646FA0}" type="presParOf" srcId="{1D41E132-A04B-4319-9DF6-2AB375FB1609}" destId="{CA47A52B-5687-4D05-A42F-5CDA94E5F16E}" srcOrd="3" destOrd="0" presId="urn:microsoft.com/office/officeart/2005/8/layout/hList6"/>
    <dgm:cxn modelId="{257B029D-ABE6-45EA-9B4B-97E89CFFD927}" type="presParOf" srcId="{1D41E132-A04B-4319-9DF6-2AB375FB1609}" destId="{6E1D3EFB-C5E6-4670-A359-E9C489E10869}" srcOrd="4" destOrd="0" presId="urn:microsoft.com/office/officeart/2005/8/layout/hList6"/>
    <dgm:cxn modelId="{EA386BE6-8A6C-4607-AF08-E2E262CCF05F}" type="presParOf" srcId="{1D41E132-A04B-4319-9DF6-2AB375FB1609}" destId="{E45CF75B-1DB9-4281-BBAE-02F7BE956476}" srcOrd="5" destOrd="0" presId="urn:microsoft.com/office/officeart/2005/8/layout/hList6"/>
    <dgm:cxn modelId="{2F6401C7-A09E-4055-AEBC-A87D930688D7}" type="presParOf" srcId="{1D41E132-A04B-4319-9DF6-2AB375FB1609}" destId="{E55E138E-B342-421E-AE43-292040DA0430}"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6C75AE5-FAE4-4765-AF8B-D67653267429}"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s-ES"/>
        </a:p>
      </dgm:t>
    </dgm:pt>
    <dgm:pt modelId="{B35D1448-AB83-4672-B181-3EE5EC655C10}">
      <dgm:prSet/>
      <dgm:spPr/>
      <dgm:t>
        <a:bodyPr/>
        <a:lstStyle/>
        <a:p>
          <a:pPr rtl="0"/>
          <a:r>
            <a:rPr lang="es-ES" b="1" i="1" baseline="30000" smtClean="0"/>
            <a:t>De aceptarlo por condiciones geográficas o de otra índole, revisar el video para garantizar su satisfacción y solicitar copia.</a:t>
          </a:r>
          <a:endParaRPr lang="es-ES"/>
        </a:p>
      </dgm:t>
    </dgm:pt>
    <dgm:pt modelId="{A16FF696-CD73-4FEB-8433-2D947BFBF53D}" type="parTrans" cxnId="{D59E1435-916A-4AEA-8403-7CF1E7892524}">
      <dgm:prSet/>
      <dgm:spPr/>
      <dgm:t>
        <a:bodyPr/>
        <a:lstStyle/>
        <a:p>
          <a:endParaRPr lang="es-ES"/>
        </a:p>
      </dgm:t>
    </dgm:pt>
    <dgm:pt modelId="{0EAB4281-10EB-482E-9B2A-E22618AF74BE}" type="sibTrans" cxnId="{D59E1435-916A-4AEA-8403-7CF1E7892524}">
      <dgm:prSet/>
      <dgm:spPr/>
      <dgm:t>
        <a:bodyPr/>
        <a:lstStyle/>
        <a:p>
          <a:endParaRPr lang="es-ES"/>
        </a:p>
      </dgm:t>
    </dgm:pt>
    <dgm:pt modelId="{F43BB1E6-C73D-4FB7-966B-DE0C5A8712B8}">
      <dgm:prSet/>
      <dgm:spPr/>
      <dgm:t>
        <a:bodyPr/>
        <a:lstStyle/>
        <a:p>
          <a:pPr rtl="0"/>
          <a:r>
            <a:rPr lang="es-ES" b="1" i="1" baseline="30000" smtClean="0"/>
            <a:t>La elaboración de una cartilla pedagógica de la ECDF y de los respectivos procesos.</a:t>
          </a:r>
          <a:endParaRPr lang="es-ES"/>
        </a:p>
      </dgm:t>
    </dgm:pt>
    <dgm:pt modelId="{485F2C09-DFB9-467D-979D-DC0A03616B32}" type="parTrans" cxnId="{40304E44-1D3D-4D48-8E2D-50EBBC4F8F47}">
      <dgm:prSet/>
      <dgm:spPr/>
      <dgm:t>
        <a:bodyPr/>
        <a:lstStyle/>
        <a:p>
          <a:endParaRPr lang="es-ES"/>
        </a:p>
      </dgm:t>
    </dgm:pt>
    <dgm:pt modelId="{95B7EED1-A1F8-4841-8F08-EECF1A058A6B}" type="sibTrans" cxnId="{40304E44-1D3D-4D48-8E2D-50EBBC4F8F47}">
      <dgm:prSet/>
      <dgm:spPr/>
      <dgm:t>
        <a:bodyPr/>
        <a:lstStyle/>
        <a:p>
          <a:endParaRPr lang="es-ES"/>
        </a:p>
      </dgm:t>
    </dgm:pt>
    <dgm:pt modelId="{2D2C117A-9FA0-411E-85AF-3A125518BB3F}">
      <dgm:prSet/>
      <dgm:spPr/>
      <dgm:t>
        <a:bodyPr/>
        <a:lstStyle/>
        <a:p>
          <a:pPr rtl="0"/>
          <a:r>
            <a:rPr lang="es-ES" b="1" i="1" baseline="30000" smtClean="0"/>
            <a:t>Realizar videos de orientación.</a:t>
          </a:r>
          <a:endParaRPr lang="es-ES"/>
        </a:p>
      </dgm:t>
    </dgm:pt>
    <dgm:pt modelId="{4E6AF717-2697-4079-BDF1-FAE71F6B06B5}" type="parTrans" cxnId="{5EBF1F66-062F-4831-9DD2-C24E4C279B9B}">
      <dgm:prSet/>
      <dgm:spPr/>
      <dgm:t>
        <a:bodyPr/>
        <a:lstStyle/>
        <a:p>
          <a:endParaRPr lang="es-ES"/>
        </a:p>
      </dgm:t>
    </dgm:pt>
    <dgm:pt modelId="{400D4B53-8499-4848-AC4E-9305843086BC}" type="sibTrans" cxnId="{5EBF1F66-062F-4831-9DD2-C24E4C279B9B}">
      <dgm:prSet/>
      <dgm:spPr/>
      <dgm:t>
        <a:bodyPr/>
        <a:lstStyle/>
        <a:p>
          <a:endParaRPr lang="es-ES"/>
        </a:p>
      </dgm:t>
    </dgm:pt>
    <dgm:pt modelId="{AF20040C-009B-49EC-A1D2-C600A83D05A2}">
      <dgm:prSet/>
      <dgm:spPr/>
      <dgm:t>
        <a:bodyPr/>
        <a:lstStyle/>
        <a:p>
          <a:pPr rtl="0"/>
          <a:r>
            <a:rPr lang="es-ES" b="1" i="1" baseline="30000" smtClean="0"/>
            <a:t>Capacitación de los CEID regionales y de las direcciones sindicales.</a:t>
          </a:r>
          <a:endParaRPr lang="es-ES"/>
        </a:p>
      </dgm:t>
    </dgm:pt>
    <dgm:pt modelId="{260264B6-9D1B-4270-9521-F5F7DA0D3FB8}" type="parTrans" cxnId="{FF81DF09-6763-4710-84A0-DDC99AA03DD2}">
      <dgm:prSet/>
      <dgm:spPr/>
      <dgm:t>
        <a:bodyPr/>
        <a:lstStyle/>
        <a:p>
          <a:endParaRPr lang="es-ES"/>
        </a:p>
      </dgm:t>
    </dgm:pt>
    <dgm:pt modelId="{78C1A497-6E73-440F-8375-D551DD0E90C0}" type="sibTrans" cxnId="{FF81DF09-6763-4710-84A0-DDC99AA03DD2}">
      <dgm:prSet/>
      <dgm:spPr/>
      <dgm:t>
        <a:bodyPr/>
        <a:lstStyle/>
        <a:p>
          <a:endParaRPr lang="es-ES"/>
        </a:p>
      </dgm:t>
    </dgm:pt>
    <dgm:pt modelId="{41A2001E-4BA4-43DC-9B7D-C16CAE313533}" type="pres">
      <dgm:prSet presAssocID="{26C75AE5-FAE4-4765-AF8B-D67653267429}" presName="Name0" presStyleCnt="0">
        <dgm:presLayoutVars>
          <dgm:dir/>
          <dgm:resizeHandles val="exact"/>
        </dgm:presLayoutVars>
      </dgm:prSet>
      <dgm:spPr/>
      <dgm:t>
        <a:bodyPr/>
        <a:lstStyle/>
        <a:p>
          <a:endParaRPr lang="es-ES"/>
        </a:p>
      </dgm:t>
    </dgm:pt>
    <dgm:pt modelId="{078AD7AD-215D-418C-99AF-0EDE70FF6F2F}" type="pres">
      <dgm:prSet presAssocID="{B35D1448-AB83-4672-B181-3EE5EC655C10}" presName="node" presStyleLbl="node1" presStyleIdx="0" presStyleCnt="4">
        <dgm:presLayoutVars>
          <dgm:bulletEnabled val="1"/>
        </dgm:presLayoutVars>
      </dgm:prSet>
      <dgm:spPr/>
      <dgm:t>
        <a:bodyPr/>
        <a:lstStyle/>
        <a:p>
          <a:endParaRPr lang="es-ES"/>
        </a:p>
      </dgm:t>
    </dgm:pt>
    <dgm:pt modelId="{65CA5FA4-50ED-459E-8D46-1CC07F08FAFF}" type="pres">
      <dgm:prSet presAssocID="{0EAB4281-10EB-482E-9B2A-E22618AF74BE}" presName="sibTrans" presStyleCnt="0"/>
      <dgm:spPr/>
    </dgm:pt>
    <dgm:pt modelId="{8E99E841-153F-43C7-8FF8-C51DDC0D5252}" type="pres">
      <dgm:prSet presAssocID="{F43BB1E6-C73D-4FB7-966B-DE0C5A8712B8}" presName="node" presStyleLbl="node1" presStyleIdx="1" presStyleCnt="4">
        <dgm:presLayoutVars>
          <dgm:bulletEnabled val="1"/>
        </dgm:presLayoutVars>
      </dgm:prSet>
      <dgm:spPr/>
      <dgm:t>
        <a:bodyPr/>
        <a:lstStyle/>
        <a:p>
          <a:endParaRPr lang="es-ES"/>
        </a:p>
      </dgm:t>
    </dgm:pt>
    <dgm:pt modelId="{DF9D8707-D300-4123-8A32-F5B55C395D83}" type="pres">
      <dgm:prSet presAssocID="{95B7EED1-A1F8-4841-8F08-EECF1A058A6B}" presName="sibTrans" presStyleCnt="0"/>
      <dgm:spPr/>
    </dgm:pt>
    <dgm:pt modelId="{AA0A5C2A-A1CB-4C54-BAE7-BF5BB9A31017}" type="pres">
      <dgm:prSet presAssocID="{2D2C117A-9FA0-411E-85AF-3A125518BB3F}" presName="node" presStyleLbl="node1" presStyleIdx="2" presStyleCnt="4">
        <dgm:presLayoutVars>
          <dgm:bulletEnabled val="1"/>
        </dgm:presLayoutVars>
      </dgm:prSet>
      <dgm:spPr/>
      <dgm:t>
        <a:bodyPr/>
        <a:lstStyle/>
        <a:p>
          <a:endParaRPr lang="es-ES"/>
        </a:p>
      </dgm:t>
    </dgm:pt>
    <dgm:pt modelId="{69AED847-DD9A-4A7A-87D3-4788090E9303}" type="pres">
      <dgm:prSet presAssocID="{400D4B53-8499-4848-AC4E-9305843086BC}" presName="sibTrans" presStyleCnt="0"/>
      <dgm:spPr/>
    </dgm:pt>
    <dgm:pt modelId="{A5C7FDA4-ED9D-44C4-8B17-77C8AF5CF666}" type="pres">
      <dgm:prSet presAssocID="{AF20040C-009B-49EC-A1D2-C600A83D05A2}" presName="node" presStyleLbl="node1" presStyleIdx="3" presStyleCnt="4">
        <dgm:presLayoutVars>
          <dgm:bulletEnabled val="1"/>
        </dgm:presLayoutVars>
      </dgm:prSet>
      <dgm:spPr/>
      <dgm:t>
        <a:bodyPr/>
        <a:lstStyle/>
        <a:p>
          <a:endParaRPr lang="es-ES"/>
        </a:p>
      </dgm:t>
    </dgm:pt>
  </dgm:ptLst>
  <dgm:cxnLst>
    <dgm:cxn modelId="{1DFB4517-52DE-4638-B8E3-5CA259FAC7D0}" type="presOf" srcId="{B35D1448-AB83-4672-B181-3EE5EC655C10}" destId="{078AD7AD-215D-418C-99AF-0EDE70FF6F2F}" srcOrd="0" destOrd="0" presId="urn:microsoft.com/office/officeart/2005/8/layout/hList6"/>
    <dgm:cxn modelId="{40304E44-1D3D-4D48-8E2D-50EBBC4F8F47}" srcId="{26C75AE5-FAE4-4765-AF8B-D67653267429}" destId="{F43BB1E6-C73D-4FB7-966B-DE0C5A8712B8}" srcOrd="1" destOrd="0" parTransId="{485F2C09-DFB9-467D-979D-DC0A03616B32}" sibTransId="{95B7EED1-A1F8-4841-8F08-EECF1A058A6B}"/>
    <dgm:cxn modelId="{D59E1435-916A-4AEA-8403-7CF1E7892524}" srcId="{26C75AE5-FAE4-4765-AF8B-D67653267429}" destId="{B35D1448-AB83-4672-B181-3EE5EC655C10}" srcOrd="0" destOrd="0" parTransId="{A16FF696-CD73-4FEB-8433-2D947BFBF53D}" sibTransId="{0EAB4281-10EB-482E-9B2A-E22618AF74BE}"/>
    <dgm:cxn modelId="{C05B641B-CE9F-4BD3-BFC2-9FAC8BBE907C}" type="presOf" srcId="{AF20040C-009B-49EC-A1D2-C600A83D05A2}" destId="{A5C7FDA4-ED9D-44C4-8B17-77C8AF5CF666}" srcOrd="0" destOrd="0" presId="urn:microsoft.com/office/officeart/2005/8/layout/hList6"/>
    <dgm:cxn modelId="{33765AEE-5D57-4561-A7A1-2F7E79080FC6}" type="presOf" srcId="{2D2C117A-9FA0-411E-85AF-3A125518BB3F}" destId="{AA0A5C2A-A1CB-4C54-BAE7-BF5BB9A31017}" srcOrd="0" destOrd="0" presId="urn:microsoft.com/office/officeart/2005/8/layout/hList6"/>
    <dgm:cxn modelId="{5EBF1F66-062F-4831-9DD2-C24E4C279B9B}" srcId="{26C75AE5-FAE4-4765-AF8B-D67653267429}" destId="{2D2C117A-9FA0-411E-85AF-3A125518BB3F}" srcOrd="2" destOrd="0" parTransId="{4E6AF717-2697-4079-BDF1-FAE71F6B06B5}" sibTransId="{400D4B53-8499-4848-AC4E-9305843086BC}"/>
    <dgm:cxn modelId="{D1CB1166-F931-437B-BEAB-834F78DBEC52}" type="presOf" srcId="{F43BB1E6-C73D-4FB7-966B-DE0C5A8712B8}" destId="{8E99E841-153F-43C7-8FF8-C51DDC0D5252}" srcOrd="0" destOrd="0" presId="urn:microsoft.com/office/officeart/2005/8/layout/hList6"/>
    <dgm:cxn modelId="{050B0EB5-11BF-4A48-AB2B-89040B3375FD}" type="presOf" srcId="{26C75AE5-FAE4-4765-AF8B-D67653267429}" destId="{41A2001E-4BA4-43DC-9B7D-C16CAE313533}" srcOrd="0" destOrd="0" presId="urn:microsoft.com/office/officeart/2005/8/layout/hList6"/>
    <dgm:cxn modelId="{FF81DF09-6763-4710-84A0-DDC99AA03DD2}" srcId="{26C75AE5-FAE4-4765-AF8B-D67653267429}" destId="{AF20040C-009B-49EC-A1D2-C600A83D05A2}" srcOrd="3" destOrd="0" parTransId="{260264B6-9D1B-4270-9521-F5F7DA0D3FB8}" sibTransId="{78C1A497-6E73-440F-8375-D551DD0E90C0}"/>
    <dgm:cxn modelId="{51B9BA7D-E1D5-46C5-9A00-1D4067A36CB2}" type="presParOf" srcId="{41A2001E-4BA4-43DC-9B7D-C16CAE313533}" destId="{078AD7AD-215D-418C-99AF-0EDE70FF6F2F}" srcOrd="0" destOrd="0" presId="urn:microsoft.com/office/officeart/2005/8/layout/hList6"/>
    <dgm:cxn modelId="{58E2D7E4-9C1A-4D77-A201-0E736776AA27}" type="presParOf" srcId="{41A2001E-4BA4-43DC-9B7D-C16CAE313533}" destId="{65CA5FA4-50ED-459E-8D46-1CC07F08FAFF}" srcOrd="1" destOrd="0" presId="urn:microsoft.com/office/officeart/2005/8/layout/hList6"/>
    <dgm:cxn modelId="{D6EFF315-A416-4684-9583-EE2F9AFD1F84}" type="presParOf" srcId="{41A2001E-4BA4-43DC-9B7D-C16CAE313533}" destId="{8E99E841-153F-43C7-8FF8-C51DDC0D5252}" srcOrd="2" destOrd="0" presId="urn:microsoft.com/office/officeart/2005/8/layout/hList6"/>
    <dgm:cxn modelId="{6A8FF6AD-48B9-4D7B-A8E6-0C821586FB2C}" type="presParOf" srcId="{41A2001E-4BA4-43DC-9B7D-C16CAE313533}" destId="{DF9D8707-D300-4123-8A32-F5B55C395D83}" srcOrd="3" destOrd="0" presId="urn:microsoft.com/office/officeart/2005/8/layout/hList6"/>
    <dgm:cxn modelId="{6CED0EA6-BD58-4DA8-8119-D7E47E37ECA6}" type="presParOf" srcId="{41A2001E-4BA4-43DC-9B7D-C16CAE313533}" destId="{AA0A5C2A-A1CB-4C54-BAE7-BF5BB9A31017}" srcOrd="4" destOrd="0" presId="urn:microsoft.com/office/officeart/2005/8/layout/hList6"/>
    <dgm:cxn modelId="{C50D4523-C916-40FD-8545-1C79072559C6}" type="presParOf" srcId="{41A2001E-4BA4-43DC-9B7D-C16CAE313533}" destId="{69AED847-DD9A-4A7A-87D3-4788090E9303}" srcOrd="5" destOrd="0" presId="urn:microsoft.com/office/officeart/2005/8/layout/hList6"/>
    <dgm:cxn modelId="{6CF6FFFB-AAB1-4856-A8BB-5D826C2FD3ED}" type="presParOf" srcId="{41A2001E-4BA4-43DC-9B7D-C16CAE313533}" destId="{A5C7FDA4-ED9D-44C4-8B17-77C8AF5CF66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59FB17-AA31-43C6-83CB-6F5312013AE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S"/>
        </a:p>
      </dgm:t>
    </dgm:pt>
    <dgm:pt modelId="{375AD9FB-EE46-477E-AF12-AD436EBF456D}">
      <dgm:prSet phldrT="[Texto]"/>
      <dgm:spPr/>
      <dgm:t>
        <a:bodyPr/>
        <a:lstStyle/>
        <a:p>
          <a:r>
            <a:rPr lang="es-ES" b="1" dirty="0" smtClean="0"/>
            <a:t>AMBITO DE APLICACIÓN </a:t>
          </a:r>
          <a:endParaRPr lang="es-ES" b="1" dirty="0"/>
        </a:p>
      </dgm:t>
    </dgm:pt>
    <dgm:pt modelId="{1EAAED27-50B3-4EE6-B51C-CC296FAA2134}" type="parTrans" cxnId="{D28A668D-F2F3-44F6-96A7-4D2EBF462A6B}">
      <dgm:prSet/>
      <dgm:spPr/>
      <dgm:t>
        <a:bodyPr/>
        <a:lstStyle/>
        <a:p>
          <a:endParaRPr lang="es-ES"/>
        </a:p>
      </dgm:t>
    </dgm:pt>
    <dgm:pt modelId="{8EC750B3-EA72-4AB8-B6E0-02F65EF35744}" type="sibTrans" cxnId="{D28A668D-F2F3-44F6-96A7-4D2EBF462A6B}">
      <dgm:prSet/>
      <dgm:spPr/>
      <dgm:t>
        <a:bodyPr/>
        <a:lstStyle/>
        <a:p>
          <a:endParaRPr lang="es-ES"/>
        </a:p>
      </dgm:t>
    </dgm:pt>
    <dgm:pt modelId="{67F04883-3362-4F82-A34E-E79ACA73A7E5}">
      <dgm:prSet phldrT="[Texto]"/>
      <dgm:spPr/>
      <dgm:t>
        <a:bodyPr/>
        <a:lstStyle/>
        <a:p>
          <a:r>
            <a:rPr lang="es-ES" b="1" dirty="0" smtClean="0"/>
            <a:t>Tendrá carácter diagnóstica formativa</a:t>
          </a:r>
          <a:endParaRPr lang="es-ES" b="1" dirty="0"/>
        </a:p>
      </dgm:t>
    </dgm:pt>
    <dgm:pt modelId="{DAE7082F-1B36-41BC-8130-D28C2FFFE55C}" type="parTrans" cxnId="{F1669D92-0856-4D3F-A784-357C1A58DE24}">
      <dgm:prSet/>
      <dgm:spPr/>
      <dgm:t>
        <a:bodyPr/>
        <a:lstStyle/>
        <a:p>
          <a:endParaRPr lang="es-ES"/>
        </a:p>
      </dgm:t>
    </dgm:pt>
    <dgm:pt modelId="{0932DFC3-3D42-45D2-878F-9CF88AB888E9}" type="sibTrans" cxnId="{F1669D92-0856-4D3F-A784-357C1A58DE24}">
      <dgm:prSet/>
      <dgm:spPr/>
      <dgm:t>
        <a:bodyPr/>
        <a:lstStyle/>
        <a:p>
          <a:endParaRPr lang="es-ES"/>
        </a:p>
      </dgm:t>
    </dgm:pt>
    <dgm:pt modelId="{25D62AD8-548F-4E20-B5B1-A9A5F6F5C3D3}">
      <dgm:prSet phldrT="[Texto]"/>
      <dgm:spPr/>
      <dgm:t>
        <a:bodyPr/>
        <a:lstStyle/>
        <a:p>
          <a:r>
            <a:rPr lang="es-ES" b="1" dirty="0" smtClean="0"/>
            <a:t>Será aplicada a los docentes, directivos docentes y orientadores inscritos en el Escalafón que regula el Decreto Ley 1278 de 2002 que habiendo participado en alguna de las evaluaciones de competencias desarrolladas entre los años 2010 y 2014 no lograron el ascenso o la reubicación salarial </a:t>
          </a:r>
          <a:endParaRPr lang="es-ES" b="1" dirty="0"/>
        </a:p>
      </dgm:t>
    </dgm:pt>
    <dgm:pt modelId="{C59D3BAA-3A65-4098-8610-78DB8FDF87BB}" type="parTrans" cxnId="{8A0A2E3A-F457-40CA-9636-B7E1708D0124}">
      <dgm:prSet/>
      <dgm:spPr/>
      <dgm:t>
        <a:bodyPr/>
        <a:lstStyle/>
        <a:p>
          <a:endParaRPr lang="es-ES"/>
        </a:p>
      </dgm:t>
    </dgm:pt>
    <dgm:pt modelId="{5C89E397-5255-4397-946E-51DF9017BDF4}" type="sibTrans" cxnId="{8A0A2E3A-F457-40CA-9636-B7E1708D0124}">
      <dgm:prSet/>
      <dgm:spPr/>
      <dgm:t>
        <a:bodyPr/>
        <a:lstStyle/>
        <a:p>
          <a:endParaRPr lang="es-ES"/>
        </a:p>
      </dgm:t>
    </dgm:pt>
    <dgm:pt modelId="{1A3D798B-D869-479E-8D23-04F2DF4EEC7E}">
      <dgm:prSet phldrT="[Texto]"/>
      <dgm:spPr>
        <a:solidFill>
          <a:srgbClr val="FFC000"/>
        </a:solidFill>
      </dgm:spPr>
      <dgm:t>
        <a:bodyPr/>
        <a:lstStyle/>
        <a:p>
          <a:r>
            <a:rPr lang="es-ES" b="1" dirty="0" smtClean="0"/>
            <a:t>La ECDF para docentes que ya han sido ascendidos o reubicados,  será producto de otro proceso de discusión y elaboración por parte de la comisión </a:t>
          </a:r>
          <a:endParaRPr lang="es-ES" b="1" dirty="0"/>
        </a:p>
      </dgm:t>
    </dgm:pt>
    <dgm:pt modelId="{3C932362-6D3E-44A7-BDC6-139355F9C612}" type="parTrans" cxnId="{86A04B48-A68C-475F-A806-174731AFA4AE}">
      <dgm:prSet/>
      <dgm:spPr/>
      <dgm:t>
        <a:bodyPr/>
        <a:lstStyle/>
        <a:p>
          <a:endParaRPr lang="es-ES"/>
        </a:p>
      </dgm:t>
    </dgm:pt>
    <dgm:pt modelId="{4D18544F-7492-46C1-BD55-5F15009CBE36}" type="sibTrans" cxnId="{86A04B48-A68C-475F-A806-174731AFA4AE}">
      <dgm:prSet/>
      <dgm:spPr/>
      <dgm:t>
        <a:bodyPr/>
        <a:lstStyle/>
        <a:p>
          <a:endParaRPr lang="es-ES"/>
        </a:p>
      </dgm:t>
    </dgm:pt>
    <dgm:pt modelId="{0361D9B9-B828-437B-93B0-2B92D8234CB3}" type="pres">
      <dgm:prSet presAssocID="{B159FB17-AA31-43C6-83CB-6F5312013AE2}" presName="vert0" presStyleCnt="0">
        <dgm:presLayoutVars>
          <dgm:dir/>
          <dgm:animOne val="branch"/>
          <dgm:animLvl val="lvl"/>
        </dgm:presLayoutVars>
      </dgm:prSet>
      <dgm:spPr/>
      <dgm:t>
        <a:bodyPr/>
        <a:lstStyle/>
        <a:p>
          <a:endParaRPr lang="es-ES"/>
        </a:p>
      </dgm:t>
    </dgm:pt>
    <dgm:pt modelId="{BF7B07B7-087A-4069-843F-60ED7F4DA88A}" type="pres">
      <dgm:prSet presAssocID="{375AD9FB-EE46-477E-AF12-AD436EBF456D}" presName="thickLine" presStyleLbl="alignNode1" presStyleIdx="0" presStyleCnt="1"/>
      <dgm:spPr/>
    </dgm:pt>
    <dgm:pt modelId="{7357AA4A-D52B-4CB5-BB8D-60FF5467A98C}" type="pres">
      <dgm:prSet presAssocID="{375AD9FB-EE46-477E-AF12-AD436EBF456D}" presName="horz1" presStyleCnt="0"/>
      <dgm:spPr/>
    </dgm:pt>
    <dgm:pt modelId="{4F15AC28-110A-40C1-B785-646239C4B577}" type="pres">
      <dgm:prSet presAssocID="{375AD9FB-EE46-477E-AF12-AD436EBF456D}" presName="tx1" presStyleLbl="revTx" presStyleIdx="0" presStyleCnt="4"/>
      <dgm:spPr/>
      <dgm:t>
        <a:bodyPr/>
        <a:lstStyle/>
        <a:p>
          <a:endParaRPr lang="es-ES"/>
        </a:p>
      </dgm:t>
    </dgm:pt>
    <dgm:pt modelId="{D9CA020F-6A5C-4383-B598-3C755D6AA360}" type="pres">
      <dgm:prSet presAssocID="{375AD9FB-EE46-477E-AF12-AD436EBF456D}" presName="vert1" presStyleCnt="0"/>
      <dgm:spPr/>
    </dgm:pt>
    <dgm:pt modelId="{93DF88C8-E217-4690-8100-72619D1B6D75}" type="pres">
      <dgm:prSet presAssocID="{67F04883-3362-4F82-A34E-E79ACA73A7E5}" presName="vertSpace2a" presStyleCnt="0"/>
      <dgm:spPr/>
    </dgm:pt>
    <dgm:pt modelId="{E1975EFA-43DD-4B64-833A-28B6DB0CF0E7}" type="pres">
      <dgm:prSet presAssocID="{67F04883-3362-4F82-A34E-E79ACA73A7E5}" presName="horz2" presStyleCnt="0"/>
      <dgm:spPr/>
    </dgm:pt>
    <dgm:pt modelId="{B259DA87-B55E-4F33-BE5F-1E8C9C90FDE4}" type="pres">
      <dgm:prSet presAssocID="{67F04883-3362-4F82-A34E-E79ACA73A7E5}" presName="horzSpace2" presStyleCnt="0"/>
      <dgm:spPr/>
    </dgm:pt>
    <dgm:pt modelId="{2531C22B-CE5E-43A7-9359-1025581633BC}" type="pres">
      <dgm:prSet presAssocID="{67F04883-3362-4F82-A34E-E79ACA73A7E5}" presName="tx2" presStyleLbl="revTx" presStyleIdx="1" presStyleCnt="4"/>
      <dgm:spPr/>
      <dgm:t>
        <a:bodyPr/>
        <a:lstStyle/>
        <a:p>
          <a:endParaRPr lang="es-ES"/>
        </a:p>
      </dgm:t>
    </dgm:pt>
    <dgm:pt modelId="{F4336877-CD8F-4DAA-B2AF-327E3E62D821}" type="pres">
      <dgm:prSet presAssocID="{67F04883-3362-4F82-A34E-E79ACA73A7E5}" presName="vert2" presStyleCnt="0"/>
      <dgm:spPr/>
    </dgm:pt>
    <dgm:pt modelId="{63D345F0-F6B1-457A-A58C-4EBE7489EC3B}" type="pres">
      <dgm:prSet presAssocID="{67F04883-3362-4F82-A34E-E79ACA73A7E5}" presName="thinLine2b" presStyleLbl="callout" presStyleIdx="0" presStyleCnt="3"/>
      <dgm:spPr/>
    </dgm:pt>
    <dgm:pt modelId="{D2423DC9-15BC-4DC5-909C-91F1BD361674}" type="pres">
      <dgm:prSet presAssocID="{67F04883-3362-4F82-A34E-E79ACA73A7E5}" presName="vertSpace2b" presStyleCnt="0"/>
      <dgm:spPr/>
    </dgm:pt>
    <dgm:pt modelId="{514BAA8E-A009-4958-BB1B-9E79958C7F32}" type="pres">
      <dgm:prSet presAssocID="{25D62AD8-548F-4E20-B5B1-A9A5F6F5C3D3}" presName="horz2" presStyleCnt="0"/>
      <dgm:spPr/>
    </dgm:pt>
    <dgm:pt modelId="{C8997A15-D94B-4374-B997-5D2755BADFFD}" type="pres">
      <dgm:prSet presAssocID="{25D62AD8-548F-4E20-B5B1-A9A5F6F5C3D3}" presName="horzSpace2" presStyleCnt="0"/>
      <dgm:spPr/>
    </dgm:pt>
    <dgm:pt modelId="{017D13F6-A99B-4AA3-A353-DA051DA6D0DE}" type="pres">
      <dgm:prSet presAssocID="{25D62AD8-548F-4E20-B5B1-A9A5F6F5C3D3}" presName="tx2" presStyleLbl="revTx" presStyleIdx="2" presStyleCnt="4" custScaleY="378973"/>
      <dgm:spPr/>
      <dgm:t>
        <a:bodyPr/>
        <a:lstStyle/>
        <a:p>
          <a:endParaRPr lang="es-ES"/>
        </a:p>
      </dgm:t>
    </dgm:pt>
    <dgm:pt modelId="{9B70C95D-C9FF-49C0-A235-23B85DFA6261}" type="pres">
      <dgm:prSet presAssocID="{25D62AD8-548F-4E20-B5B1-A9A5F6F5C3D3}" presName="vert2" presStyleCnt="0"/>
      <dgm:spPr/>
    </dgm:pt>
    <dgm:pt modelId="{E4214054-270D-430D-9E26-D58F48B54C80}" type="pres">
      <dgm:prSet presAssocID="{25D62AD8-548F-4E20-B5B1-A9A5F6F5C3D3}" presName="thinLine2b" presStyleLbl="callout" presStyleIdx="1" presStyleCnt="3"/>
      <dgm:spPr/>
    </dgm:pt>
    <dgm:pt modelId="{9A7B0745-9106-4CCD-8098-1C6945A3162B}" type="pres">
      <dgm:prSet presAssocID="{25D62AD8-548F-4E20-B5B1-A9A5F6F5C3D3}" presName="vertSpace2b" presStyleCnt="0"/>
      <dgm:spPr/>
    </dgm:pt>
    <dgm:pt modelId="{41CE2721-966C-4239-BDFD-62C88F5758B0}" type="pres">
      <dgm:prSet presAssocID="{1A3D798B-D869-479E-8D23-04F2DF4EEC7E}" presName="horz2" presStyleCnt="0"/>
      <dgm:spPr/>
    </dgm:pt>
    <dgm:pt modelId="{0E3BDBC9-6064-4C98-A51E-382F2A7AE894}" type="pres">
      <dgm:prSet presAssocID="{1A3D798B-D869-479E-8D23-04F2DF4EEC7E}" presName="horzSpace2" presStyleCnt="0"/>
      <dgm:spPr/>
    </dgm:pt>
    <dgm:pt modelId="{8C99A189-9C12-4605-AB61-DF225186575E}" type="pres">
      <dgm:prSet presAssocID="{1A3D798B-D869-479E-8D23-04F2DF4EEC7E}" presName="tx2" presStyleLbl="revTx" presStyleIdx="3" presStyleCnt="4" custScaleY="272193"/>
      <dgm:spPr/>
      <dgm:t>
        <a:bodyPr/>
        <a:lstStyle/>
        <a:p>
          <a:endParaRPr lang="es-ES"/>
        </a:p>
      </dgm:t>
    </dgm:pt>
    <dgm:pt modelId="{6BA4EDDD-6407-4F4C-88A5-41B19D0DE57F}" type="pres">
      <dgm:prSet presAssocID="{1A3D798B-D869-479E-8D23-04F2DF4EEC7E}" presName="vert2" presStyleCnt="0"/>
      <dgm:spPr/>
    </dgm:pt>
    <dgm:pt modelId="{E94292A8-FCDE-4CE9-8418-799E09D13FBB}" type="pres">
      <dgm:prSet presAssocID="{1A3D798B-D869-479E-8D23-04F2DF4EEC7E}" presName="thinLine2b" presStyleLbl="callout" presStyleIdx="2" presStyleCnt="3"/>
      <dgm:spPr/>
    </dgm:pt>
    <dgm:pt modelId="{0984262D-4BB1-4CD0-81C8-D39F166A0EE3}" type="pres">
      <dgm:prSet presAssocID="{1A3D798B-D869-479E-8D23-04F2DF4EEC7E}" presName="vertSpace2b" presStyleCnt="0"/>
      <dgm:spPr/>
    </dgm:pt>
  </dgm:ptLst>
  <dgm:cxnLst>
    <dgm:cxn modelId="{86A04B48-A68C-475F-A806-174731AFA4AE}" srcId="{375AD9FB-EE46-477E-AF12-AD436EBF456D}" destId="{1A3D798B-D869-479E-8D23-04F2DF4EEC7E}" srcOrd="2" destOrd="0" parTransId="{3C932362-6D3E-44A7-BDC6-139355F9C612}" sibTransId="{4D18544F-7492-46C1-BD55-5F15009CBE36}"/>
    <dgm:cxn modelId="{90FB3FC5-58FC-4B49-8024-22E938C8A7C7}" type="presOf" srcId="{67F04883-3362-4F82-A34E-E79ACA73A7E5}" destId="{2531C22B-CE5E-43A7-9359-1025581633BC}" srcOrd="0" destOrd="0" presId="urn:microsoft.com/office/officeart/2008/layout/LinedList"/>
    <dgm:cxn modelId="{F0360301-F6E1-4450-B281-B7F962C917D7}" type="presOf" srcId="{375AD9FB-EE46-477E-AF12-AD436EBF456D}" destId="{4F15AC28-110A-40C1-B785-646239C4B577}" srcOrd="0" destOrd="0" presId="urn:microsoft.com/office/officeart/2008/layout/LinedList"/>
    <dgm:cxn modelId="{D28A668D-F2F3-44F6-96A7-4D2EBF462A6B}" srcId="{B159FB17-AA31-43C6-83CB-6F5312013AE2}" destId="{375AD9FB-EE46-477E-AF12-AD436EBF456D}" srcOrd="0" destOrd="0" parTransId="{1EAAED27-50B3-4EE6-B51C-CC296FAA2134}" sibTransId="{8EC750B3-EA72-4AB8-B6E0-02F65EF35744}"/>
    <dgm:cxn modelId="{1F300E8E-7E20-4507-9D66-F1B30422D7AA}" type="presOf" srcId="{1A3D798B-D869-479E-8D23-04F2DF4EEC7E}" destId="{8C99A189-9C12-4605-AB61-DF225186575E}" srcOrd="0" destOrd="0" presId="urn:microsoft.com/office/officeart/2008/layout/LinedList"/>
    <dgm:cxn modelId="{8A0A2E3A-F457-40CA-9636-B7E1708D0124}" srcId="{375AD9FB-EE46-477E-AF12-AD436EBF456D}" destId="{25D62AD8-548F-4E20-B5B1-A9A5F6F5C3D3}" srcOrd="1" destOrd="0" parTransId="{C59D3BAA-3A65-4098-8610-78DB8FDF87BB}" sibTransId="{5C89E397-5255-4397-946E-51DF9017BDF4}"/>
    <dgm:cxn modelId="{148A41C5-CC76-4526-AA34-B065BC22466C}" type="presOf" srcId="{25D62AD8-548F-4E20-B5B1-A9A5F6F5C3D3}" destId="{017D13F6-A99B-4AA3-A353-DA051DA6D0DE}" srcOrd="0" destOrd="0" presId="urn:microsoft.com/office/officeart/2008/layout/LinedList"/>
    <dgm:cxn modelId="{704AB8B5-9D30-44CA-9000-A8A9C6D5E7A6}" type="presOf" srcId="{B159FB17-AA31-43C6-83CB-6F5312013AE2}" destId="{0361D9B9-B828-437B-93B0-2B92D8234CB3}" srcOrd="0" destOrd="0" presId="urn:microsoft.com/office/officeart/2008/layout/LinedList"/>
    <dgm:cxn modelId="{F1669D92-0856-4D3F-A784-357C1A58DE24}" srcId="{375AD9FB-EE46-477E-AF12-AD436EBF456D}" destId="{67F04883-3362-4F82-A34E-E79ACA73A7E5}" srcOrd="0" destOrd="0" parTransId="{DAE7082F-1B36-41BC-8130-D28C2FFFE55C}" sibTransId="{0932DFC3-3D42-45D2-878F-9CF88AB888E9}"/>
    <dgm:cxn modelId="{1487E5BA-8F87-43DB-96C6-0D9E6C379706}" type="presParOf" srcId="{0361D9B9-B828-437B-93B0-2B92D8234CB3}" destId="{BF7B07B7-087A-4069-843F-60ED7F4DA88A}" srcOrd="0" destOrd="0" presId="urn:microsoft.com/office/officeart/2008/layout/LinedList"/>
    <dgm:cxn modelId="{8385FA69-198D-41FF-98EF-4D1D4D6B7F4B}" type="presParOf" srcId="{0361D9B9-B828-437B-93B0-2B92D8234CB3}" destId="{7357AA4A-D52B-4CB5-BB8D-60FF5467A98C}" srcOrd="1" destOrd="0" presId="urn:microsoft.com/office/officeart/2008/layout/LinedList"/>
    <dgm:cxn modelId="{2117243C-2054-4A51-A7CB-7DD186F54139}" type="presParOf" srcId="{7357AA4A-D52B-4CB5-BB8D-60FF5467A98C}" destId="{4F15AC28-110A-40C1-B785-646239C4B577}" srcOrd="0" destOrd="0" presId="urn:microsoft.com/office/officeart/2008/layout/LinedList"/>
    <dgm:cxn modelId="{B7185CE1-0B61-485F-9A4D-8ADA8212FDD9}" type="presParOf" srcId="{7357AA4A-D52B-4CB5-BB8D-60FF5467A98C}" destId="{D9CA020F-6A5C-4383-B598-3C755D6AA360}" srcOrd="1" destOrd="0" presId="urn:microsoft.com/office/officeart/2008/layout/LinedList"/>
    <dgm:cxn modelId="{1B0BC16D-09D0-4561-AE94-F19CB75A8C00}" type="presParOf" srcId="{D9CA020F-6A5C-4383-B598-3C755D6AA360}" destId="{93DF88C8-E217-4690-8100-72619D1B6D75}" srcOrd="0" destOrd="0" presId="urn:microsoft.com/office/officeart/2008/layout/LinedList"/>
    <dgm:cxn modelId="{0588682B-318B-4321-BA58-9045C105E207}" type="presParOf" srcId="{D9CA020F-6A5C-4383-B598-3C755D6AA360}" destId="{E1975EFA-43DD-4B64-833A-28B6DB0CF0E7}" srcOrd="1" destOrd="0" presId="urn:microsoft.com/office/officeart/2008/layout/LinedList"/>
    <dgm:cxn modelId="{69B797A6-501E-4026-B5EB-39272FB6A949}" type="presParOf" srcId="{E1975EFA-43DD-4B64-833A-28B6DB0CF0E7}" destId="{B259DA87-B55E-4F33-BE5F-1E8C9C90FDE4}" srcOrd="0" destOrd="0" presId="urn:microsoft.com/office/officeart/2008/layout/LinedList"/>
    <dgm:cxn modelId="{E0D7E59F-87E5-48F5-BA34-8F4A67463122}" type="presParOf" srcId="{E1975EFA-43DD-4B64-833A-28B6DB0CF0E7}" destId="{2531C22B-CE5E-43A7-9359-1025581633BC}" srcOrd="1" destOrd="0" presId="urn:microsoft.com/office/officeart/2008/layout/LinedList"/>
    <dgm:cxn modelId="{F19B92EA-FE3B-4088-B834-A7AF76689E68}" type="presParOf" srcId="{E1975EFA-43DD-4B64-833A-28B6DB0CF0E7}" destId="{F4336877-CD8F-4DAA-B2AF-327E3E62D821}" srcOrd="2" destOrd="0" presId="urn:microsoft.com/office/officeart/2008/layout/LinedList"/>
    <dgm:cxn modelId="{CB5CB27A-4A88-4F1B-A836-FFCA3702EC9A}" type="presParOf" srcId="{D9CA020F-6A5C-4383-B598-3C755D6AA360}" destId="{63D345F0-F6B1-457A-A58C-4EBE7489EC3B}" srcOrd="2" destOrd="0" presId="urn:microsoft.com/office/officeart/2008/layout/LinedList"/>
    <dgm:cxn modelId="{4E00C3FB-307E-489F-8ECA-D8F4F62826CC}" type="presParOf" srcId="{D9CA020F-6A5C-4383-B598-3C755D6AA360}" destId="{D2423DC9-15BC-4DC5-909C-91F1BD361674}" srcOrd="3" destOrd="0" presId="urn:microsoft.com/office/officeart/2008/layout/LinedList"/>
    <dgm:cxn modelId="{ADD37F37-B93E-4183-B944-14949FE12106}" type="presParOf" srcId="{D9CA020F-6A5C-4383-B598-3C755D6AA360}" destId="{514BAA8E-A009-4958-BB1B-9E79958C7F32}" srcOrd="4" destOrd="0" presId="urn:microsoft.com/office/officeart/2008/layout/LinedList"/>
    <dgm:cxn modelId="{0438BC8C-0630-4927-856D-FB2E8BC200F9}" type="presParOf" srcId="{514BAA8E-A009-4958-BB1B-9E79958C7F32}" destId="{C8997A15-D94B-4374-B997-5D2755BADFFD}" srcOrd="0" destOrd="0" presId="urn:microsoft.com/office/officeart/2008/layout/LinedList"/>
    <dgm:cxn modelId="{154E573A-9E3B-41BE-B012-0C33DB70F74B}" type="presParOf" srcId="{514BAA8E-A009-4958-BB1B-9E79958C7F32}" destId="{017D13F6-A99B-4AA3-A353-DA051DA6D0DE}" srcOrd="1" destOrd="0" presId="urn:microsoft.com/office/officeart/2008/layout/LinedList"/>
    <dgm:cxn modelId="{4EBB02A6-6C01-4602-A20C-BA3DE6C37721}" type="presParOf" srcId="{514BAA8E-A009-4958-BB1B-9E79958C7F32}" destId="{9B70C95D-C9FF-49C0-A235-23B85DFA6261}" srcOrd="2" destOrd="0" presId="urn:microsoft.com/office/officeart/2008/layout/LinedList"/>
    <dgm:cxn modelId="{F517F3C8-3E53-488F-B764-B01AE81767C4}" type="presParOf" srcId="{D9CA020F-6A5C-4383-B598-3C755D6AA360}" destId="{E4214054-270D-430D-9E26-D58F48B54C80}" srcOrd="5" destOrd="0" presId="urn:microsoft.com/office/officeart/2008/layout/LinedList"/>
    <dgm:cxn modelId="{C4466093-A430-448B-8A49-694FF05130F9}" type="presParOf" srcId="{D9CA020F-6A5C-4383-B598-3C755D6AA360}" destId="{9A7B0745-9106-4CCD-8098-1C6945A3162B}" srcOrd="6" destOrd="0" presId="urn:microsoft.com/office/officeart/2008/layout/LinedList"/>
    <dgm:cxn modelId="{FA16B33A-4A05-4CC5-A13A-B1D8F6EBD9A4}" type="presParOf" srcId="{D9CA020F-6A5C-4383-B598-3C755D6AA360}" destId="{41CE2721-966C-4239-BDFD-62C88F5758B0}" srcOrd="7" destOrd="0" presId="urn:microsoft.com/office/officeart/2008/layout/LinedList"/>
    <dgm:cxn modelId="{56DB88FE-EE84-41D9-A088-0D92C488936E}" type="presParOf" srcId="{41CE2721-966C-4239-BDFD-62C88F5758B0}" destId="{0E3BDBC9-6064-4C98-A51E-382F2A7AE894}" srcOrd="0" destOrd="0" presId="urn:microsoft.com/office/officeart/2008/layout/LinedList"/>
    <dgm:cxn modelId="{F7EE26EE-0A27-44F4-A69F-383144BE59E2}" type="presParOf" srcId="{41CE2721-966C-4239-BDFD-62C88F5758B0}" destId="{8C99A189-9C12-4605-AB61-DF225186575E}" srcOrd="1" destOrd="0" presId="urn:microsoft.com/office/officeart/2008/layout/LinedList"/>
    <dgm:cxn modelId="{64A019FD-AC73-4601-9D1C-35055720CF76}" type="presParOf" srcId="{41CE2721-966C-4239-BDFD-62C88F5758B0}" destId="{6BA4EDDD-6407-4F4C-88A5-41B19D0DE57F}" srcOrd="2" destOrd="0" presId="urn:microsoft.com/office/officeart/2008/layout/LinedList"/>
    <dgm:cxn modelId="{5DEE9363-89E5-4F35-A012-F86D7E501C1B}" type="presParOf" srcId="{D9CA020F-6A5C-4383-B598-3C755D6AA360}" destId="{E94292A8-FCDE-4CE9-8418-799E09D13FBB}" srcOrd="8" destOrd="0" presId="urn:microsoft.com/office/officeart/2008/layout/LinedList"/>
    <dgm:cxn modelId="{64EB5D48-F90C-4E04-B99F-D85991106CFA}" type="presParOf" srcId="{D9CA020F-6A5C-4383-B598-3C755D6AA360}" destId="{0984262D-4BB1-4CD0-81C8-D39F166A0EE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8E862F-DC71-4252-A371-9B567B117D4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s-ES"/>
        </a:p>
      </dgm:t>
    </dgm:pt>
    <dgm:pt modelId="{39A5EE3E-75B5-4DCC-B527-6E4BB4BEFEC1}">
      <dgm:prSet phldrT="[Texto]"/>
      <dgm:spPr/>
      <dgm:t>
        <a:bodyPr/>
        <a:lstStyle/>
        <a:p>
          <a:r>
            <a:rPr lang="es-ES" dirty="0" smtClean="0"/>
            <a:t>1</a:t>
          </a:r>
          <a:endParaRPr lang="es-ES" dirty="0"/>
        </a:p>
      </dgm:t>
    </dgm:pt>
    <dgm:pt modelId="{4917D066-65D7-4579-8F38-823060EE2710}" type="parTrans" cxnId="{3A9CEADC-88A2-4069-9BF1-E30F7DE4085E}">
      <dgm:prSet/>
      <dgm:spPr/>
      <dgm:t>
        <a:bodyPr/>
        <a:lstStyle/>
        <a:p>
          <a:endParaRPr lang="es-ES"/>
        </a:p>
      </dgm:t>
    </dgm:pt>
    <dgm:pt modelId="{D2E09311-F9EF-46C8-9B6C-9DC7715AE1C1}" type="sibTrans" cxnId="{3A9CEADC-88A2-4069-9BF1-E30F7DE4085E}">
      <dgm:prSet/>
      <dgm:spPr/>
      <dgm:t>
        <a:bodyPr/>
        <a:lstStyle/>
        <a:p>
          <a:endParaRPr lang="es-ES"/>
        </a:p>
      </dgm:t>
    </dgm:pt>
    <dgm:pt modelId="{135F2F0F-F442-400F-AFC9-306AD493453B}">
      <dgm:prSet phldrT="[Texto]"/>
      <dgm:spPr/>
      <dgm:t>
        <a:bodyPr/>
        <a:lstStyle/>
        <a:p>
          <a:r>
            <a:rPr lang="es-ES" dirty="0" smtClean="0"/>
            <a:t>Es de carácter diagnóstica formativa</a:t>
          </a:r>
          <a:endParaRPr lang="es-ES" dirty="0"/>
        </a:p>
      </dgm:t>
    </dgm:pt>
    <dgm:pt modelId="{3247C482-6DF6-4431-9B9F-7D33D6778F2F}" type="parTrans" cxnId="{38320F88-BB8C-4673-AE2E-B92940669D9C}">
      <dgm:prSet/>
      <dgm:spPr/>
      <dgm:t>
        <a:bodyPr/>
        <a:lstStyle/>
        <a:p>
          <a:endParaRPr lang="es-ES"/>
        </a:p>
      </dgm:t>
    </dgm:pt>
    <dgm:pt modelId="{94607132-9C19-40A6-A320-B153DFDD5337}" type="sibTrans" cxnId="{38320F88-BB8C-4673-AE2E-B92940669D9C}">
      <dgm:prSet/>
      <dgm:spPr/>
      <dgm:t>
        <a:bodyPr/>
        <a:lstStyle/>
        <a:p>
          <a:endParaRPr lang="es-ES"/>
        </a:p>
      </dgm:t>
    </dgm:pt>
    <dgm:pt modelId="{FA7237FA-E570-4D7E-86AD-618ED0EC6977}">
      <dgm:prSet phldrT="[Texto]"/>
      <dgm:spPr/>
      <dgm:t>
        <a:bodyPr/>
        <a:lstStyle/>
        <a:p>
          <a:r>
            <a:rPr lang="es-ES" dirty="0" smtClean="0"/>
            <a:t>2</a:t>
          </a:r>
          <a:endParaRPr lang="es-ES" dirty="0"/>
        </a:p>
      </dgm:t>
    </dgm:pt>
    <dgm:pt modelId="{163BF445-5318-40B7-AA32-EAB4A510FC46}" type="parTrans" cxnId="{3D1DA5E9-D30B-4947-AB70-DDAD17670BED}">
      <dgm:prSet/>
      <dgm:spPr/>
      <dgm:t>
        <a:bodyPr/>
        <a:lstStyle/>
        <a:p>
          <a:endParaRPr lang="es-ES"/>
        </a:p>
      </dgm:t>
    </dgm:pt>
    <dgm:pt modelId="{FB1DDE20-ADF2-4BE6-BE17-C218BA873036}" type="sibTrans" cxnId="{3D1DA5E9-D30B-4947-AB70-DDAD17670BED}">
      <dgm:prSet/>
      <dgm:spPr/>
      <dgm:t>
        <a:bodyPr/>
        <a:lstStyle/>
        <a:p>
          <a:endParaRPr lang="es-ES"/>
        </a:p>
      </dgm:t>
    </dgm:pt>
    <dgm:pt modelId="{74E58E7E-D1E0-40C3-8322-70CBD5B16776}">
      <dgm:prSet phldrT="[Texto]"/>
      <dgm:spPr/>
      <dgm:t>
        <a:bodyPr/>
        <a:lstStyle/>
        <a:p>
          <a:r>
            <a:rPr lang="es-ES" dirty="0" smtClean="0"/>
            <a:t>Valorará la práctica educativa, pedagógica, didáctica y de aula.</a:t>
          </a:r>
          <a:endParaRPr lang="es-ES" dirty="0"/>
        </a:p>
      </dgm:t>
    </dgm:pt>
    <dgm:pt modelId="{F4A6EDFC-A540-4D3D-A1C1-2B1B3E00DCF2}" type="parTrans" cxnId="{0C136405-F5AD-497C-9E5D-6C5FA2FBD737}">
      <dgm:prSet/>
      <dgm:spPr/>
      <dgm:t>
        <a:bodyPr/>
        <a:lstStyle/>
        <a:p>
          <a:endParaRPr lang="es-ES"/>
        </a:p>
      </dgm:t>
    </dgm:pt>
    <dgm:pt modelId="{13F2037F-79D5-4F4B-BF20-318102C3E064}" type="sibTrans" cxnId="{0C136405-F5AD-497C-9E5D-6C5FA2FBD737}">
      <dgm:prSet/>
      <dgm:spPr/>
      <dgm:t>
        <a:bodyPr/>
        <a:lstStyle/>
        <a:p>
          <a:endParaRPr lang="es-ES"/>
        </a:p>
      </dgm:t>
    </dgm:pt>
    <dgm:pt modelId="{8D689E9E-3D4B-41CF-A1D6-8D71793F01A8}">
      <dgm:prSet phldrT="[Texto]"/>
      <dgm:spPr/>
      <dgm:t>
        <a:bodyPr/>
        <a:lstStyle/>
        <a:p>
          <a:r>
            <a:rPr lang="es-ES" dirty="0" smtClean="0"/>
            <a:t>3</a:t>
          </a:r>
          <a:endParaRPr lang="es-ES" dirty="0"/>
        </a:p>
      </dgm:t>
    </dgm:pt>
    <dgm:pt modelId="{A24F0E5B-6865-4D7B-964F-3D9E34232C73}" type="parTrans" cxnId="{B342F22E-BF0B-4292-8C65-10E49B7410FF}">
      <dgm:prSet/>
      <dgm:spPr/>
      <dgm:t>
        <a:bodyPr/>
        <a:lstStyle/>
        <a:p>
          <a:endParaRPr lang="es-ES"/>
        </a:p>
      </dgm:t>
    </dgm:pt>
    <dgm:pt modelId="{C0F53154-F621-4B02-A0A8-30BDC6D47FAA}" type="sibTrans" cxnId="{B342F22E-BF0B-4292-8C65-10E49B7410FF}">
      <dgm:prSet/>
      <dgm:spPr/>
      <dgm:t>
        <a:bodyPr/>
        <a:lstStyle/>
        <a:p>
          <a:endParaRPr lang="es-ES"/>
        </a:p>
      </dgm:t>
    </dgm:pt>
    <dgm:pt modelId="{D2905D4C-135E-4D05-9C99-1FDFAA54A83D}">
      <dgm:prSet phldrT="[Texto]"/>
      <dgm:spPr/>
      <dgm:t>
        <a:bodyPr/>
        <a:lstStyle/>
        <a:p>
          <a:r>
            <a:rPr lang="es-ES" smtClean="0"/>
            <a:t>La aprobación de la evaluación permitirá el ascenso de grado o la reubicación de nivel salarial </a:t>
          </a:r>
          <a:endParaRPr lang="es-ES" dirty="0"/>
        </a:p>
      </dgm:t>
    </dgm:pt>
    <dgm:pt modelId="{048902BD-F13F-470C-A764-2E98742BE064}" type="parTrans" cxnId="{6F67DA17-9778-43D1-9073-B2F5CCBE7E39}">
      <dgm:prSet/>
      <dgm:spPr/>
      <dgm:t>
        <a:bodyPr/>
        <a:lstStyle/>
        <a:p>
          <a:endParaRPr lang="es-ES"/>
        </a:p>
      </dgm:t>
    </dgm:pt>
    <dgm:pt modelId="{42B1A3E0-8794-4A51-A9D6-DC8E35798E36}" type="sibTrans" cxnId="{6F67DA17-9778-43D1-9073-B2F5CCBE7E39}">
      <dgm:prSet/>
      <dgm:spPr/>
      <dgm:t>
        <a:bodyPr/>
        <a:lstStyle/>
        <a:p>
          <a:endParaRPr lang="es-ES"/>
        </a:p>
      </dgm:t>
    </dgm:pt>
    <dgm:pt modelId="{166E131C-53F2-4C50-AA70-562361AED51B}" type="pres">
      <dgm:prSet presAssocID="{5C8E862F-DC71-4252-A371-9B567B117D4B}" presName="Name0" presStyleCnt="0">
        <dgm:presLayoutVars>
          <dgm:dir/>
          <dgm:animLvl val="lvl"/>
          <dgm:resizeHandles val="exact"/>
        </dgm:presLayoutVars>
      </dgm:prSet>
      <dgm:spPr/>
      <dgm:t>
        <a:bodyPr/>
        <a:lstStyle/>
        <a:p>
          <a:endParaRPr lang="es-ES"/>
        </a:p>
      </dgm:t>
    </dgm:pt>
    <dgm:pt modelId="{61D3F7A5-0B54-44D8-82E4-D4839AEE7B52}" type="pres">
      <dgm:prSet presAssocID="{39A5EE3E-75B5-4DCC-B527-6E4BB4BEFEC1}" presName="compositeNode" presStyleCnt="0">
        <dgm:presLayoutVars>
          <dgm:bulletEnabled val="1"/>
        </dgm:presLayoutVars>
      </dgm:prSet>
      <dgm:spPr/>
    </dgm:pt>
    <dgm:pt modelId="{3EDD2E85-E890-413C-BFC7-513EF5124D41}" type="pres">
      <dgm:prSet presAssocID="{39A5EE3E-75B5-4DCC-B527-6E4BB4BEFEC1}" presName="bgRect" presStyleLbl="node1" presStyleIdx="0" presStyleCnt="3"/>
      <dgm:spPr/>
      <dgm:t>
        <a:bodyPr/>
        <a:lstStyle/>
        <a:p>
          <a:endParaRPr lang="es-ES"/>
        </a:p>
      </dgm:t>
    </dgm:pt>
    <dgm:pt modelId="{FFE8DF14-2671-4114-98E1-B06716277083}" type="pres">
      <dgm:prSet presAssocID="{39A5EE3E-75B5-4DCC-B527-6E4BB4BEFEC1}" presName="parentNode" presStyleLbl="node1" presStyleIdx="0" presStyleCnt="3">
        <dgm:presLayoutVars>
          <dgm:chMax val="0"/>
          <dgm:bulletEnabled val="1"/>
        </dgm:presLayoutVars>
      </dgm:prSet>
      <dgm:spPr/>
      <dgm:t>
        <a:bodyPr/>
        <a:lstStyle/>
        <a:p>
          <a:endParaRPr lang="es-ES"/>
        </a:p>
      </dgm:t>
    </dgm:pt>
    <dgm:pt modelId="{37A9EB5F-7D9A-4196-80AB-D5049EBBB18B}" type="pres">
      <dgm:prSet presAssocID="{39A5EE3E-75B5-4DCC-B527-6E4BB4BEFEC1}" presName="childNode" presStyleLbl="node1" presStyleIdx="0" presStyleCnt="3">
        <dgm:presLayoutVars>
          <dgm:bulletEnabled val="1"/>
        </dgm:presLayoutVars>
      </dgm:prSet>
      <dgm:spPr/>
      <dgm:t>
        <a:bodyPr/>
        <a:lstStyle/>
        <a:p>
          <a:endParaRPr lang="es-ES"/>
        </a:p>
      </dgm:t>
    </dgm:pt>
    <dgm:pt modelId="{78AC8022-B7C5-4877-9B7E-595DCF1ED226}" type="pres">
      <dgm:prSet presAssocID="{D2E09311-F9EF-46C8-9B6C-9DC7715AE1C1}" presName="hSp" presStyleCnt="0"/>
      <dgm:spPr/>
    </dgm:pt>
    <dgm:pt modelId="{45E5CA3D-CE46-4AFC-AD4E-AD4167143F8D}" type="pres">
      <dgm:prSet presAssocID="{D2E09311-F9EF-46C8-9B6C-9DC7715AE1C1}" presName="vProcSp" presStyleCnt="0"/>
      <dgm:spPr/>
    </dgm:pt>
    <dgm:pt modelId="{ED63D5E7-B56A-4CCB-8FDC-6B5B56647373}" type="pres">
      <dgm:prSet presAssocID="{D2E09311-F9EF-46C8-9B6C-9DC7715AE1C1}" presName="vSp1" presStyleCnt="0"/>
      <dgm:spPr/>
    </dgm:pt>
    <dgm:pt modelId="{D3605DCF-D3A4-4410-B70D-B74941D9DE02}" type="pres">
      <dgm:prSet presAssocID="{D2E09311-F9EF-46C8-9B6C-9DC7715AE1C1}" presName="simulatedConn" presStyleLbl="solidFgAcc1" presStyleIdx="0" presStyleCnt="2"/>
      <dgm:spPr/>
    </dgm:pt>
    <dgm:pt modelId="{039482D9-F915-4AC1-9A0A-4DD080447CC9}" type="pres">
      <dgm:prSet presAssocID="{D2E09311-F9EF-46C8-9B6C-9DC7715AE1C1}" presName="vSp2" presStyleCnt="0"/>
      <dgm:spPr/>
    </dgm:pt>
    <dgm:pt modelId="{67C513E6-585D-49E3-B763-46B6BF4A8743}" type="pres">
      <dgm:prSet presAssocID="{D2E09311-F9EF-46C8-9B6C-9DC7715AE1C1}" presName="sibTrans" presStyleCnt="0"/>
      <dgm:spPr/>
    </dgm:pt>
    <dgm:pt modelId="{FD21AF5E-21BE-49CE-8BB0-A1419AB31AF9}" type="pres">
      <dgm:prSet presAssocID="{FA7237FA-E570-4D7E-86AD-618ED0EC6977}" presName="compositeNode" presStyleCnt="0">
        <dgm:presLayoutVars>
          <dgm:bulletEnabled val="1"/>
        </dgm:presLayoutVars>
      </dgm:prSet>
      <dgm:spPr/>
    </dgm:pt>
    <dgm:pt modelId="{1E4FBC26-99C9-4947-9956-66FD3A35F07A}" type="pres">
      <dgm:prSet presAssocID="{FA7237FA-E570-4D7E-86AD-618ED0EC6977}" presName="bgRect" presStyleLbl="node1" presStyleIdx="1" presStyleCnt="3"/>
      <dgm:spPr/>
      <dgm:t>
        <a:bodyPr/>
        <a:lstStyle/>
        <a:p>
          <a:endParaRPr lang="es-ES"/>
        </a:p>
      </dgm:t>
    </dgm:pt>
    <dgm:pt modelId="{FAE14C9C-23A4-4946-BC33-A1DFEB73F5FE}" type="pres">
      <dgm:prSet presAssocID="{FA7237FA-E570-4D7E-86AD-618ED0EC6977}" presName="parentNode" presStyleLbl="node1" presStyleIdx="1" presStyleCnt="3">
        <dgm:presLayoutVars>
          <dgm:chMax val="0"/>
          <dgm:bulletEnabled val="1"/>
        </dgm:presLayoutVars>
      </dgm:prSet>
      <dgm:spPr/>
      <dgm:t>
        <a:bodyPr/>
        <a:lstStyle/>
        <a:p>
          <a:endParaRPr lang="es-ES"/>
        </a:p>
      </dgm:t>
    </dgm:pt>
    <dgm:pt modelId="{E1930389-34F6-4081-A321-666061115481}" type="pres">
      <dgm:prSet presAssocID="{FA7237FA-E570-4D7E-86AD-618ED0EC6977}" presName="childNode" presStyleLbl="node1" presStyleIdx="1" presStyleCnt="3">
        <dgm:presLayoutVars>
          <dgm:bulletEnabled val="1"/>
        </dgm:presLayoutVars>
      </dgm:prSet>
      <dgm:spPr/>
      <dgm:t>
        <a:bodyPr/>
        <a:lstStyle/>
        <a:p>
          <a:endParaRPr lang="es-ES"/>
        </a:p>
      </dgm:t>
    </dgm:pt>
    <dgm:pt modelId="{488FC32A-AF9A-4977-8918-E9E15E8835E5}" type="pres">
      <dgm:prSet presAssocID="{FB1DDE20-ADF2-4BE6-BE17-C218BA873036}" presName="hSp" presStyleCnt="0"/>
      <dgm:spPr/>
    </dgm:pt>
    <dgm:pt modelId="{40CB193F-4FCD-428F-ADD7-B66B0E2DD7B1}" type="pres">
      <dgm:prSet presAssocID="{FB1DDE20-ADF2-4BE6-BE17-C218BA873036}" presName="vProcSp" presStyleCnt="0"/>
      <dgm:spPr/>
    </dgm:pt>
    <dgm:pt modelId="{AE4B4DB3-90D3-4BCA-BCE1-DED3E6B54E31}" type="pres">
      <dgm:prSet presAssocID="{FB1DDE20-ADF2-4BE6-BE17-C218BA873036}" presName="vSp1" presStyleCnt="0"/>
      <dgm:spPr/>
    </dgm:pt>
    <dgm:pt modelId="{5295F46A-8F02-4C2C-B175-F43F060E4495}" type="pres">
      <dgm:prSet presAssocID="{FB1DDE20-ADF2-4BE6-BE17-C218BA873036}" presName="simulatedConn" presStyleLbl="solidFgAcc1" presStyleIdx="1" presStyleCnt="2"/>
      <dgm:spPr/>
    </dgm:pt>
    <dgm:pt modelId="{AFBFDF6E-4EA2-4465-9B88-CECB596F91E3}" type="pres">
      <dgm:prSet presAssocID="{FB1DDE20-ADF2-4BE6-BE17-C218BA873036}" presName="vSp2" presStyleCnt="0"/>
      <dgm:spPr/>
    </dgm:pt>
    <dgm:pt modelId="{FF38C770-9700-4298-A919-C98394DD2A6B}" type="pres">
      <dgm:prSet presAssocID="{FB1DDE20-ADF2-4BE6-BE17-C218BA873036}" presName="sibTrans" presStyleCnt="0"/>
      <dgm:spPr/>
    </dgm:pt>
    <dgm:pt modelId="{645FC5A2-89EC-4DE6-A752-AA41D406A039}" type="pres">
      <dgm:prSet presAssocID="{8D689E9E-3D4B-41CF-A1D6-8D71793F01A8}" presName="compositeNode" presStyleCnt="0">
        <dgm:presLayoutVars>
          <dgm:bulletEnabled val="1"/>
        </dgm:presLayoutVars>
      </dgm:prSet>
      <dgm:spPr/>
    </dgm:pt>
    <dgm:pt modelId="{607BF897-BFE7-4A9E-9237-033B612C555F}" type="pres">
      <dgm:prSet presAssocID="{8D689E9E-3D4B-41CF-A1D6-8D71793F01A8}" presName="bgRect" presStyleLbl="node1" presStyleIdx="2" presStyleCnt="3"/>
      <dgm:spPr/>
      <dgm:t>
        <a:bodyPr/>
        <a:lstStyle/>
        <a:p>
          <a:endParaRPr lang="es-ES"/>
        </a:p>
      </dgm:t>
    </dgm:pt>
    <dgm:pt modelId="{AD20F5AB-0D5A-41B1-B521-BFE9202A8388}" type="pres">
      <dgm:prSet presAssocID="{8D689E9E-3D4B-41CF-A1D6-8D71793F01A8}" presName="parentNode" presStyleLbl="node1" presStyleIdx="2" presStyleCnt="3">
        <dgm:presLayoutVars>
          <dgm:chMax val="0"/>
          <dgm:bulletEnabled val="1"/>
        </dgm:presLayoutVars>
      </dgm:prSet>
      <dgm:spPr/>
      <dgm:t>
        <a:bodyPr/>
        <a:lstStyle/>
        <a:p>
          <a:endParaRPr lang="es-ES"/>
        </a:p>
      </dgm:t>
    </dgm:pt>
    <dgm:pt modelId="{15D980FC-5F53-4A45-9F79-8ADF9E25FA72}" type="pres">
      <dgm:prSet presAssocID="{8D689E9E-3D4B-41CF-A1D6-8D71793F01A8}" presName="childNode" presStyleLbl="node1" presStyleIdx="2" presStyleCnt="3">
        <dgm:presLayoutVars>
          <dgm:bulletEnabled val="1"/>
        </dgm:presLayoutVars>
      </dgm:prSet>
      <dgm:spPr/>
      <dgm:t>
        <a:bodyPr/>
        <a:lstStyle/>
        <a:p>
          <a:endParaRPr lang="es-ES"/>
        </a:p>
      </dgm:t>
    </dgm:pt>
  </dgm:ptLst>
  <dgm:cxnLst>
    <dgm:cxn modelId="{BDE26172-6849-446A-8102-E0757E0869CF}" type="presOf" srcId="{39A5EE3E-75B5-4DCC-B527-6E4BB4BEFEC1}" destId="{FFE8DF14-2671-4114-98E1-B06716277083}" srcOrd="1" destOrd="0" presId="urn:microsoft.com/office/officeart/2005/8/layout/hProcess7"/>
    <dgm:cxn modelId="{0C136405-F5AD-497C-9E5D-6C5FA2FBD737}" srcId="{FA7237FA-E570-4D7E-86AD-618ED0EC6977}" destId="{74E58E7E-D1E0-40C3-8322-70CBD5B16776}" srcOrd="0" destOrd="0" parTransId="{F4A6EDFC-A540-4D3D-A1C1-2B1B3E00DCF2}" sibTransId="{13F2037F-79D5-4F4B-BF20-318102C3E064}"/>
    <dgm:cxn modelId="{BBF78F42-A99A-42AE-82DE-3F27F5A2BFD0}" type="presOf" srcId="{8D689E9E-3D4B-41CF-A1D6-8D71793F01A8}" destId="{607BF897-BFE7-4A9E-9237-033B612C555F}" srcOrd="0" destOrd="0" presId="urn:microsoft.com/office/officeart/2005/8/layout/hProcess7"/>
    <dgm:cxn modelId="{3D1DA5E9-D30B-4947-AB70-DDAD17670BED}" srcId="{5C8E862F-DC71-4252-A371-9B567B117D4B}" destId="{FA7237FA-E570-4D7E-86AD-618ED0EC6977}" srcOrd="1" destOrd="0" parTransId="{163BF445-5318-40B7-AA32-EAB4A510FC46}" sibTransId="{FB1DDE20-ADF2-4BE6-BE17-C218BA873036}"/>
    <dgm:cxn modelId="{02EC908B-76C2-4809-A126-77A36781B56A}" type="presOf" srcId="{39A5EE3E-75B5-4DCC-B527-6E4BB4BEFEC1}" destId="{3EDD2E85-E890-413C-BFC7-513EF5124D41}" srcOrd="0" destOrd="0" presId="urn:microsoft.com/office/officeart/2005/8/layout/hProcess7"/>
    <dgm:cxn modelId="{666F7711-9B0C-4205-9BEA-1B1C387D8167}" type="presOf" srcId="{FA7237FA-E570-4D7E-86AD-618ED0EC6977}" destId="{FAE14C9C-23A4-4946-BC33-A1DFEB73F5FE}" srcOrd="1" destOrd="0" presId="urn:microsoft.com/office/officeart/2005/8/layout/hProcess7"/>
    <dgm:cxn modelId="{4BDC929A-4AEA-459E-8050-EF7784A9E7EA}" type="presOf" srcId="{135F2F0F-F442-400F-AFC9-306AD493453B}" destId="{37A9EB5F-7D9A-4196-80AB-D5049EBBB18B}" srcOrd="0" destOrd="0" presId="urn:microsoft.com/office/officeart/2005/8/layout/hProcess7"/>
    <dgm:cxn modelId="{6F67DA17-9778-43D1-9073-B2F5CCBE7E39}" srcId="{8D689E9E-3D4B-41CF-A1D6-8D71793F01A8}" destId="{D2905D4C-135E-4D05-9C99-1FDFAA54A83D}" srcOrd="0" destOrd="0" parTransId="{048902BD-F13F-470C-A764-2E98742BE064}" sibTransId="{42B1A3E0-8794-4A51-A9D6-DC8E35798E36}"/>
    <dgm:cxn modelId="{1BBE49DB-AA61-49A5-9240-35D8A852EBCF}" type="presOf" srcId="{D2905D4C-135E-4D05-9C99-1FDFAA54A83D}" destId="{15D980FC-5F53-4A45-9F79-8ADF9E25FA72}" srcOrd="0" destOrd="0" presId="urn:microsoft.com/office/officeart/2005/8/layout/hProcess7"/>
    <dgm:cxn modelId="{1191002F-1389-43DD-A6A1-93EBF40889AD}" type="presOf" srcId="{5C8E862F-DC71-4252-A371-9B567B117D4B}" destId="{166E131C-53F2-4C50-AA70-562361AED51B}" srcOrd="0" destOrd="0" presId="urn:microsoft.com/office/officeart/2005/8/layout/hProcess7"/>
    <dgm:cxn modelId="{6F3D26B3-9B83-49A3-B5BC-1F5B36F2F3E7}" type="presOf" srcId="{74E58E7E-D1E0-40C3-8322-70CBD5B16776}" destId="{E1930389-34F6-4081-A321-666061115481}" srcOrd="0" destOrd="0" presId="urn:microsoft.com/office/officeart/2005/8/layout/hProcess7"/>
    <dgm:cxn modelId="{A804D3B6-9114-457D-AD8C-8442A776A94E}" type="presOf" srcId="{8D689E9E-3D4B-41CF-A1D6-8D71793F01A8}" destId="{AD20F5AB-0D5A-41B1-B521-BFE9202A8388}" srcOrd="1" destOrd="0" presId="urn:microsoft.com/office/officeart/2005/8/layout/hProcess7"/>
    <dgm:cxn modelId="{B342F22E-BF0B-4292-8C65-10E49B7410FF}" srcId="{5C8E862F-DC71-4252-A371-9B567B117D4B}" destId="{8D689E9E-3D4B-41CF-A1D6-8D71793F01A8}" srcOrd="2" destOrd="0" parTransId="{A24F0E5B-6865-4D7B-964F-3D9E34232C73}" sibTransId="{C0F53154-F621-4B02-A0A8-30BDC6D47FAA}"/>
    <dgm:cxn modelId="{38320F88-BB8C-4673-AE2E-B92940669D9C}" srcId="{39A5EE3E-75B5-4DCC-B527-6E4BB4BEFEC1}" destId="{135F2F0F-F442-400F-AFC9-306AD493453B}" srcOrd="0" destOrd="0" parTransId="{3247C482-6DF6-4431-9B9F-7D33D6778F2F}" sibTransId="{94607132-9C19-40A6-A320-B153DFDD5337}"/>
    <dgm:cxn modelId="{5D5BA6E8-5550-4DE1-86B6-4B95393406AC}" type="presOf" srcId="{FA7237FA-E570-4D7E-86AD-618ED0EC6977}" destId="{1E4FBC26-99C9-4947-9956-66FD3A35F07A}" srcOrd="0" destOrd="0" presId="urn:microsoft.com/office/officeart/2005/8/layout/hProcess7"/>
    <dgm:cxn modelId="{3A9CEADC-88A2-4069-9BF1-E30F7DE4085E}" srcId="{5C8E862F-DC71-4252-A371-9B567B117D4B}" destId="{39A5EE3E-75B5-4DCC-B527-6E4BB4BEFEC1}" srcOrd="0" destOrd="0" parTransId="{4917D066-65D7-4579-8F38-823060EE2710}" sibTransId="{D2E09311-F9EF-46C8-9B6C-9DC7715AE1C1}"/>
    <dgm:cxn modelId="{69D9A5A5-EF2C-4657-A26D-2F55067AEB4E}" type="presParOf" srcId="{166E131C-53F2-4C50-AA70-562361AED51B}" destId="{61D3F7A5-0B54-44D8-82E4-D4839AEE7B52}" srcOrd="0" destOrd="0" presId="urn:microsoft.com/office/officeart/2005/8/layout/hProcess7"/>
    <dgm:cxn modelId="{62EAADFD-9602-4B8A-91AC-1C2011A5A621}" type="presParOf" srcId="{61D3F7A5-0B54-44D8-82E4-D4839AEE7B52}" destId="{3EDD2E85-E890-413C-BFC7-513EF5124D41}" srcOrd="0" destOrd="0" presId="urn:microsoft.com/office/officeart/2005/8/layout/hProcess7"/>
    <dgm:cxn modelId="{3F973F2A-2A68-499B-96D4-DC037DC2FA58}" type="presParOf" srcId="{61D3F7A5-0B54-44D8-82E4-D4839AEE7B52}" destId="{FFE8DF14-2671-4114-98E1-B06716277083}" srcOrd="1" destOrd="0" presId="urn:microsoft.com/office/officeart/2005/8/layout/hProcess7"/>
    <dgm:cxn modelId="{5509A51C-322D-4DA0-A188-2E9A8AED0DC0}" type="presParOf" srcId="{61D3F7A5-0B54-44D8-82E4-D4839AEE7B52}" destId="{37A9EB5F-7D9A-4196-80AB-D5049EBBB18B}" srcOrd="2" destOrd="0" presId="urn:microsoft.com/office/officeart/2005/8/layout/hProcess7"/>
    <dgm:cxn modelId="{86A01CEC-E4AD-46A6-A82F-DF5CA60F9CDE}" type="presParOf" srcId="{166E131C-53F2-4C50-AA70-562361AED51B}" destId="{78AC8022-B7C5-4877-9B7E-595DCF1ED226}" srcOrd="1" destOrd="0" presId="urn:microsoft.com/office/officeart/2005/8/layout/hProcess7"/>
    <dgm:cxn modelId="{6577B4A7-4326-4474-AC2A-EFC1EAAC67FE}" type="presParOf" srcId="{166E131C-53F2-4C50-AA70-562361AED51B}" destId="{45E5CA3D-CE46-4AFC-AD4E-AD4167143F8D}" srcOrd="2" destOrd="0" presId="urn:microsoft.com/office/officeart/2005/8/layout/hProcess7"/>
    <dgm:cxn modelId="{35960932-FD5D-4FA5-850B-F4B39D78711E}" type="presParOf" srcId="{45E5CA3D-CE46-4AFC-AD4E-AD4167143F8D}" destId="{ED63D5E7-B56A-4CCB-8FDC-6B5B56647373}" srcOrd="0" destOrd="0" presId="urn:microsoft.com/office/officeart/2005/8/layout/hProcess7"/>
    <dgm:cxn modelId="{BC957A88-1E22-449C-A620-0EBB46556687}" type="presParOf" srcId="{45E5CA3D-CE46-4AFC-AD4E-AD4167143F8D}" destId="{D3605DCF-D3A4-4410-B70D-B74941D9DE02}" srcOrd="1" destOrd="0" presId="urn:microsoft.com/office/officeart/2005/8/layout/hProcess7"/>
    <dgm:cxn modelId="{48186497-5034-40A6-8A8D-E1C821671E6C}" type="presParOf" srcId="{45E5CA3D-CE46-4AFC-AD4E-AD4167143F8D}" destId="{039482D9-F915-4AC1-9A0A-4DD080447CC9}" srcOrd="2" destOrd="0" presId="urn:microsoft.com/office/officeart/2005/8/layout/hProcess7"/>
    <dgm:cxn modelId="{B396FD43-AFE2-48B9-8A1A-01E2216A7093}" type="presParOf" srcId="{166E131C-53F2-4C50-AA70-562361AED51B}" destId="{67C513E6-585D-49E3-B763-46B6BF4A8743}" srcOrd="3" destOrd="0" presId="urn:microsoft.com/office/officeart/2005/8/layout/hProcess7"/>
    <dgm:cxn modelId="{845574A5-1017-4EC9-9B19-7663A478761C}" type="presParOf" srcId="{166E131C-53F2-4C50-AA70-562361AED51B}" destId="{FD21AF5E-21BE-49CE-8BB0-A1419AB31AF9}" srcOrd="4" destOrd="0" presId="urn:microsoft.com/office/officeart/2005/8/layout/hProcess7"/>
    <dgm:cxn modelId="{FE3E6D42-AC7B-439C-886C-1B03AA51FE70}" type="presParOf" srcId="{FD21AF5E-21BE-49CE-8BB0-A1419AB31AF9}" destId="{1E4FBC26-99C9-4947-9956-66FD3A35F07A}" srcOrd="0" destOrd="0" presId="urn:microsoft.com/office/officeart/2005/8/layout/hProcess7"/>
    <dgm:cxn modelId="{E73DA9E6-4F3D-4114-BD2D-799F8579DB6E}" type="presParOf" srcId="{FD21AF5E-21BE-49CE-8BB0-A1419AB31AF9}" destId="{FAE14C9C-23A4-4946-BC33-A1DFEB73F5FE}" srcOrd="1" destOrd="0" presId="urn:microsoft.com/office/officeart/2005/8/layout/hProcess7"/>
    <dgm:cxn modelId="{66E2E6CE-ED1B-4539-87AB-F261EC332045}" type="presParOf" srcId="{FD21AF5E-21BE-49CE-8BB0-A1419AB31AF9}" destId="{E1930389-34F6-4081-A321-666061115481}" srcOrd="2" destOrd="0" presId="urn:microsoft.com/office/officeart/2005/8/layout/hProcess7"/>
    <dgm:cxn modelId="{A0852813-68FB-4EBC-B28C-A2C66138444F}" type="presParOf" srcId="{166E131C-53F2-4C50-AA70-562361AED51B}" destId="{488FC32A-AF9A-4977-8918-E9E15E8835E5}" srcOrd="5" destOrd="0" presId="urn:microsoft.com/office/officeart/2005/8/layout/hProcess7"/>
    <dgm:cxn modelId="{2B20D295-18FB-4978-84C0-198F0E8BE838}" type="presParOf" srcId="{166E131C-53F2-4C50-AA70-562361AED51B}" destId="{40CB193F-4FCD-428F-ADD7-B66B0E2DD7B1}" srcOrd="6" destOrd="0" presId="urn:microsoft.com/office/officeart/2005/8/layout/hProcess7"/>
    <dgm:cxn modelId="{D3834EC6-42E7-4F2C-B2C8-9D414CC52906}" type="presParOf" srcId="{40CB193F-4FCD-428F-ADD7-B66B0E2DD7B1}" destId="{AE4B4DB3-90D3-4BCA-BCE1-DED3E6B54E31}" srcOrd="0" destOrd="0" presId="urn:microsoft.com/office/officeart/2005/8/layout/hProcess7"/>
    <dgm:cxn modelId="{456A6F14-ECB8-42EF-9483-369B1B931CCD}" type="presParOf" srcId="{40CB193F-4FCD-428F-ADD7-B66B0E2DD7B1}" destId="{5295F46A-8F02-4C2C-B175-F43F060E4495}" srcOrd="1" destOrd="0" presId="urn:microsoft.com/office/officeart/2005/8/layout/hProcess7"/>
    <dgm:cxn modelId="{3D5BF4BB-777D-40CE-B71C-B6D692C2915D}" type="presParOf" srcId="{40CB193F-4FCD-428F-ADD7-B66B0E2DD7B1}" destId="{AFBFDF6E-4EA2-4465-9B88-CECB596F91E3}" srcOrd="2" destOrd="0" presId="urn:microsoft.com/office/officeart/2005/8/layout/hProcess7"/>
    <dgm:cxn modelId="{40DF2445-A020-419D-94E6-130C6F2960CA}" type="presParOf" srcId="{166E131C-53F2-4C50-AA70-562361AED51B}" destId="{FF38C770-9700-4298-A919-C98394DD2A6B}" srcOrd="7" destOrd="0" presId="urn:microsoft.com/office/officeart/2005/8/layout/hProcess7"/>
    <dgm:cxn modelId="{FBE4D368-7B97-45C7-A1C9-971B05C64D75}" type="presParOf" srcId="{166E131C-53F2-4C50-AA70-562361AED51B}" destId="{645FC5A2-89EC-4DE6-A752-AA41D406A039}" srcOrd="8" destOrd="0" presId="urn:microsoft.com/office/officeart/2005/8/layout/hProcess7"/>
    <dgm:cxn modelId="{69C299E9-F037-4A93-BC2B-06C9BBDEBFF7}" type="presParOf" srcId="{645FC5A2-89EC-4DE6-A752-AA41D406A039}" destId="{607BF897-BFE7-4A9E-9237-033B612C555F}" srcOrd="0" destOrd="0" presId="urn:microsoft.com/office/officeart/2005/8/layout/hProcess7"/>
    <dgm:cxn modelId="{4D4312C9-5CDE-4476-8E0A-C88AA1134B4F}" type="presParOf" srcId="{645FC5A2-89EC-4DE6-A752-AA41D406A039}" destId="{AD20F5AB-0D5A-41B1-B521-BFE9202A8388}" srcOrd="1" destOrd="0" presId="urn:microsoft.com/office/officeart/2005/8/layout/hProcess7"/>
    <dgm:cxn modelId="{DA43A6FB-166A-4DBE-8713-9352CC5666E7}" type="presParOf" srcId="{645FC5A2-89EC-4DE6-A752-AA41D406A039}" destId="{15D980FC-5F53-4A45-9F79-8ADF9E25FA7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0E0759-F5E0-4209-A205-4BD1139A2B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S"/>
        </a:p>
      </dgm:t>
    </dgm:pt>
    <dgm:pt modelId="{E8060A42-6603-473F-8CAA-BFC8744F8296}">
      <dgm:prSet phldrT="[Texto]"/>
      <dgm:spPr/>
      <dgm:t>
        <a:bodyPr/>
        <a:lstStyle/>
        <a:p>
          <a:r>
            <a:rPr lang="es-ES" dirty="0" smtClean="0"/>
            <a:t>Estar nombrado en propiedad e inscrito</a:t>
          </a:r>
          <a:endParaRPr lang="es-ES" dirty="0"/>
        </a:p>
      </dgm:t>
    </dgm:pt>
    <dgm:pt modelId="{B3D5DF90-C3C9-4BE7-91E8-4373DC3F259C}" type="parTrans" cxnId="{66A35E3F-19C8-450B-9C98-EB7CCCCC7C7F}">
      <dgm:prSet/>
      <dgm:spPr/>
      <dgm:t>
        <a:bodyPr/>
        <a:lstStyle/>
        <a:p>
          <a:endParaRPr lang="es-ES"/>
        </a:p>
      </dgm:t>
    </dgm:pt>
    <dgm:pt modelId="{736AC4D8-2244-4A6E-BD27-E0E40C46F25A}" type="sibTrans" cxnId="{66A35E3F-19C8-450B-9C98-EB7CCCCC7C7F}">
      <dgm:prSet/>
      <dgm:spPr/>
      <dgm:t>
        <a:bodyPr/>
        <a:lstStyle/>
        <a:p>
          <a:endParaRPr lang="es-ES"/>
        </a:p>
      </dgm:t>
    </dgm:pt>
    <dgm:pt modelId="{C2457A14-A7C2-4740-B86B-C5C6C933C84E}">
      <dgm:prSet phldrT="[Texto]"/>
      <dgm:spPr/>
      <dgm:t>
        <a:bodyPr/>
        <a:lstStyle/>
        <a:p>
          <a:r>
            <a:rPr lang="es-ES" dirty="0" smtClean="0"/>
            <a:t>Haber participado anteriormente</a:t>
          </a:r>
          <a:endParaRPr lang="es-ES" dirty="0"/>
        </a:p>
      </dgm:t>
    </dgm:pt>
    <dgm:pt modelId="{F93C16F2-4314-4103-B771-956D95D6C7B7}" type="parTrans" cxnId="{DCB189F1-A12C-4B56-B22B-18A0FFA8314F}">
      <dgm:prSet/>
      <dgm:spPr/>
      <dgm:t>
        <a:bodyPr/>
        <a:lstStyle/>
        <a:p>
          <a:endParaRPr lang="es-ES"/>
        </a:p>
      </dgm:t>
    </dgm:pt>
    <dgm:pt modelId="{4B2851E9-D15F-4C8C-BCCE-82366FC8835C}" type="sibTrans" cxnId="{DCB189F1-A12C-4B56-B22B-18A0FFA8314F}">
      <dgm:prSet/>
      <dgm:spPr/>
      <dgm:t>
        <a:bodyPr/>
        <a:lstStyle/>
        <a:p>
          <a:endParaRPr lang="es-ES"/>
        </a:p>
      </dgm:t>
    </dgm:pt>
    <dgm:pt modelId="{5546EBB2-1473-4119-9F27-4A7957FCA25D}">
      <dgm:prSet phldrT="[Texto]"/>
      <dgm:spPr/>
      <dgm:t>
        <a:bodyPr/>
        <a:lstStyle/>
        <a:p>
          <a:r>
            <a:rPr lang="es-ES" dirty="0" smtClean="0"/>
            <a:t>En caso de ascenso, acreditar titulo académico </a:t>
          </a:r>
          <a:endParaRPr lang="es-ES" dirty="0"/>
        </a:p>
      </dgm:t>
    </dgm:pt>
    <dgm:pt modelId="{11E55C62-1D2A-4DFE-BCEA-DA1291E415D1}" type="parTrans" cxnId="{B3476CAE-3650-4D3D-8C77-02E0620133F5}">
      <dgm:prSet/>
      <dgm:spPr/>
      <dgm:t>
        <a:bodyPr/>
        <a:lstStyle/>
        <a:p>
          <a:endParaRPr lang="es-ES"/>
        </a:p>
      </dgm:t>
    </dgm:pt>
    <dgm:pt modelId="{767F081E-F338-4138-BD78-CDB618445203}" type="sibTrans" cxnId="{B3476CAE-3650-4D3D-8C77-02E0620133F5}">
      <dgm:prSet/>
      <dgm:spPr/>
      <dgm:t>
        <a:bodyPr/>
        <a:lstStyle/>
        <a:p>
          <a:endParaRPr lang="es-ES"/>
        </a:p>
      </dgm:t>
    </dgm:pt>
    <dgm:pt modelId="{2DA16793-CAFC-4F16-99E1-36C9E53AB1F2}" type="pres">
      <dgm:prSet presAssocID="{560E0759-F5E0-4209-A205-4BD1139A2B9C}" presName="linear" presStyleCnt="0">
        <dgm:presLayoutVars>
          <dgm:dir/>
          <dgm:animLvl val="lvl"/>
          <dgm:resizeHandles val="exact"/>
        </dgm:presLayoutVars>
      </dgm:prSet>
      <dgm:spPr/>
      <dgm:t>
        <a:bodyPr/>
        <a:lstStyle/>
        <a:p>
          <a:endParaRPr lang="es-ES"/>
        </a:p>
      </dgm:t>
    </dgm:pt>
    <dgm:pt modelId="{DCC93C51-444C-4C1E-85D0-9E975DD57FE5}" type="pres">
      <dgm:prSet presAssocID="{E8060A42-6603-473F-8CAA-BFC8744F8296}" presName="parentLin" presStyleCnt="0"/>
      <dgm:spPr/>
    </dgm:pt>
    <dgm:pt modelId="{45F524BE-E6D0-4AFF-ADE0-60A56CAE7EA4}" type="pres">
      <dgm:prSet presAssocID="{E8060A42-6603-473F-8CAA-BFC8744F8296}" presName="parentLeftMargin" presStyleLbl="node1" presStyleIdx="0" presStyleCnt="3"/>
      <dgm:spPr/>
      <dgm:t>
        <a:bodyPr/>
        <a:lstStyle/>
        <a:p>
          <a:endParaRPr lang="es-ES"/>
        </a:p>
      </dgm:t>
    </dgm:pt>
    <dgm:pt modelId="{B9FA9770-EF51-456E-A21E-220E828B5C5C}" type="pres">
      <dgm:prSet presAssocID="{E8060A42-6603-473F-8CAA-BFC8744F8296}" presName="parentText" presStyleLbl="node1" presStyleIdx="0" presStyleCnt="3">
        <dgm:presLayoutVars>
          <dgm:chMax val="0"/>
          <dgm:bulletEnabled val="1"/>
        </dgm:presLayoutVars>
      </dgm:prSet>
      <dgm:spPr/>
      <dgm:t>
        <a:bodyPr/>
        <a:lstStyle/>
        <a:p>
          <a:endParaRPr lang="es-ES"/>
        </a:p>
      </dgm:t>
    </dgm:pt>
    <dgm:pt modelId="{AC4A1498-DE85-4B69-9069-622F8D938259}" type="pres">
      <dgm:prSet presAssocID="{E8060A42-6603-473F-8CAA-BFC8744F8296}" presName="negativeSpace" presStyleCnt="0"/>
      <dgm:spPr/>
    </dgm:pt>
    <dgm:pt modelId="{91399575-A5E7-457C-BB5B-D9B295DE46F7}" type="pres">
      <dgm:prSet presAssocID="{E8060A42-6603-473F-8CAA-BFC8744F8296}" presName="childText" presStyleLbl="conFgAcc1" presStyleIdx="0" presStyleCnt="3">
        <dgm:presLayoutVars>
          <dgm:bulletEnabled val="1"/>
        </dgm:presLayoutVars>
      </dgm:prSet>
      <dgm:spPr/>
    </dgm:pt>
    <dgm:pt modelId="{9D9C490E-D44D-48F7-BE15-BF8865140020}" type="pres">
      <dgm:prSet presAssocID="{736AC4D8-2244-4A6E-BD27-E0E40C46F25A}" presName="spaceBetweenRectangles" presStyleCnt="0"/>
      <dgm:spPr/>
    </dgm:pt>
    <dgm:pt modelId="{1303D288-A343-4F92-8C3B-B9464D1F618A}" type="pres">
      <dgm:prSet presAssocID="{C2457A14-A7C2-4740-B86B-C5C6C933C84E}" presName="parentLin" presStyleCnt="0"/>
      <dgm:spPr/>
    </dgm:pt>
    <dgm:pt modelId="{807F251F-B98A-4A11-AEA1-D9A3CA4938B9}" type="pres">
      <dgm:prSet presAssocID="{C2457A14-A7C2-4740-B86B-C5C6C933C84E}" presName="parentLeftMargin" presStyleLbl="node1" presStyleIdx="0" presStyleCnt="3"/>
      <dgm:spPr/>
      <dgm:t>
        <a:bodyPr/>
        <a:lstStyle/>
        <a:p>
          <a:endParaRPr lang="es-ES"/>
        </a:p>
      </dgm:t>
    </dgm:pt>
    <dgm:pt modelId="{1C9ABE04-5D67-4E48-9130-E027ECD4CE79}" type="pres">
      <dgm:prSet presAssocID="{C2457A14-A7C2-4740-B86B-C5C6C933C84E}" presName="parentText" presStyleLbl="node1" presStyleIdx="1" presStyleCnt="3">
        <dgm:presLayoutVars>
          <dgm:chMax val="0"/>
          <dgm:bulletEnabled val="1"/>
        </dgm:presLayoutVars>
      </dgm:prSet>
      <dgm:spPr/>
      <dgm:t>
        <a:bodyPr/>
        <a:lstStyle/>
        <a:p>
          <a:endParaRPr lang="es-ES"/>
        </a:p>
      </dgm:t>
    </dgm:pt>
    <dgm:pt modelId="{DB208F37-FE0C-4DEB-9F3C-F82F7A2815DE}" type="pres">
      <dgm:prSet presAssocID="{C2457A14-A7C2-4740-B86B-C5C6C933C84E}" presName="negativeSpace" presStyleCnt="0"/>
      <dgm:spPr/>
    </dgm:pt>
    <dgm:pt modelId="{D353DF2E-9541-4D09-83DF-05B635F05E8D}" type="pres">
      <dgm:prSet presAssocID="{C2457A14-A7C2-4740-B86B-C5C6C933C84E}" presName="childText" presStyleLbl="conFgAcc1" presStyleIdx="1" presStyleCnt="3">
        <dgm:presLayoutVars>
          <dgm:bulletEnabled val="1"/>
        </dgm:presLayoutVars>
      </dgm:prSet>
      <dgm:spPr/>
    </dgm:pt>
    <dgm:pt modelId="{BAD5B0F9-AACA-423B-8893-11C4E58DC3FC}" type="pres">
      <dgm:prSet presAssocID="{4B2851E9-D15F-4C8C-BCCE-82366FC8835C}" presName="spaceBetweenRectangles" presStyleCnt="0"/>
      <dgm:spPr/>
    </dgm:pt>
    <dgm:pt modelId="{945D0B2C-F136-40F2-8158-0251F2507080}" type="pres">
      <dgm:prSet presAssocID="{5546EBB2-1473-4119-9F27-4A7957FCA25D}" presName="parentLin" presStyleCnt="0"/>
      <dgm:spPr/>
    </dgm:pt>
    <dgm:pt modelId="{EF3126A4-9D01-4D2A-BD3C-21C78E0E33AD}" type="pres">
      <dgm:prSet presAssocID="{5546EBB2-1473-4119-9F27-4A7957FCA25D}" presName="parentLeftMargin" presStyleLbl="node1" presStyleIdx="1" presStyleCnt="3"/>
      <dgm:spPr/>
      <dgm:t>
        <a:bodyPr/>
        <a:lstStyle/>
        <a:p>
          <a:endParaRPr lang="es-ES"/>
        </a:p>
      </dgm:t>
    </dgm:pt>
    <dgm:pt modelId="{E72293B4-8217-499C-8074-8222D953073A}" type="pres">
      <dgm:prSet presAssocID="{5546EBB2-1473-4119-9F27-4A7957FCA25D}" presName="parentText" presStyleLbl="node1" presStyleIdx="2" presStyleCnt="3">
        <dgm:presLayoutVars>
          <dgm:chMax val="0"/>
          <dgm:bulletEnabled val="1"/>
        </dgm:presLayoutVars>
      </dgm:prSet>
      <dgm:spPr/>
      <dgm:t>
        <a:bodyPr/>
        <a:lstStyle/>
        <a:p>
          <a:endParaRPr lang="es-ES"/>
        </a:p>
      </dgm:t>
    </dgm:pt>
    <dgm:pt modelId="{89E29B7E-080A-4F1E-9BFC-F6EC32F08685}" type="pres">
      <dgm:prSet presAssocID="{5546EBB2-1473-4119-9F27-4A7957FCA25D}" presName="negativeSpace" presStyleCnt="0"/>
      <dgm:spPr/>
    </dgm:pt>
    <dgm:pt modelId="{ED6AC3B1-D91E-4A1C-9CDB-29E666A2C3D0}" type="pres">
      <dgm:prSet presAssocID="{5546EBB2-1473-4119-9F27-4A7957FCA25D}" presName="childText" presStyleLbl="conFgAcc1" presStyleIdx="2" presStyleCnt="3">
        <dgm:presLayoutVars>
          <dgm:bulletEnabled val="1"/>
        </dgm:presLayoutVars>
      </dgm:prSet>
      <dgm:spPr/>
    </dgm:pt>
  </dgm:ptLst>
  <dgm:cxnLst>
    <dgm:cxn modelId="{48A09A29-18FD-4BF8-8B9E-FFEF7E6971B8}" type="presOf" srcId="{560E0759-F5E0-4209-A205-4BD1139A2B9C}" destId="{2DA16793-CAFC-4F16-99E1-36C9E53AB1F2}" srcOrd="0" destOrd="0" presId="urn:microsoft.com/office/officeart/2005/8/layout/list1"/>
    <dgm:cxn modelId="{66A35E3F-19C8-450B-9C98-EB7CCCCC7C7F}" srcId="{560E0759-F5E0-4209-A205-4BD1139A2B9C}" destId="{E8060A42-6603-473F-8CAA-BFC8744F8296}" srcOrd="0" destOrd="0" parTransId="{B3D5DF90-C3C9-4BE7-91E8-4373DC3F259C}" sibTransId="{736AC4D8-2244-4A6E-BD27-E0E40C46F25A}"/>
    <dgm:cxn modelId="{B3476CAE-3650-4D3D-8C77-02E0620133F5}" srcId="{560E0759-F5E0-4209-A205-4BD1139A2B9C}" destId="{5546EBB2-1473-4119-9F27-4A7957FCA25D}" srcOrd="2" destOrd="0" parTransId="{11E55C62-1D2A-4DFE-BCEA-DA1291E415D1}" sibTransId="{767F081E-F338-4138-BD78-CDB618445203}"/>
    <dgm:cxn modelId="{B03BE8EB-754B-4B57-9263-BE97A54090DF}" type="presOf" srcId="{E8060A42-6603-473F-8CAA-BFC8744F8296}" destId="{45F524BE-E6D0-4AFF-ADE0-60A56CAE7EA4}" srcOrd="0" destOrd="0" presId="urn:microsoft.com/office/officeart/2005/8/layout/list1"/>
    <dgm:cxn modelId="{C3B579C9-477F-4EB1-BBB7-0D1CD4DB6F06}" type="presOf" srcId="{5546EBB2-1473-4119-9F27-4A7957FCA25D}" destId="{EF3126A4-9D01-4D2A-BD3C-21C78E0E33AD}" srcOrd="0" destOrd="0" presId="urn:microsoft.com/office/officeart/2005/8/layout/list1"/>
    <dgm:cxn modelId="{B2B219C0-2B9A-4578-AAEC-984A37E7A0AE}" type="presOf" srcId="{C2457A14-A7C2-4740-B86B-C5C6C933C84E}" destId="{1C9ABE04-5D67-4E48-9130-E027ECD4CE79}" srcOrd="1" destOrd="0" presId="urn:microsoft.com/office/officeart/2005/8/layout/list1"/>
    <dgm:cxn modelId="{DCB189F1-A12C-4B56-B22B-18A0FFA8314F}" srcId="{560E0759-F5E0-4209-A205-4BD1139A2B9C}" destId="{C2457A14-A7C2-4740-B86B-C5C6C933C84E}" srcOrd="1" destOrd="0" parTransId="{F93C16F2-4314-4103-B771-956D95D6C7B7}" sibTransId="{4B2851E9-D15F-4C8C-BCCE-82366FC8835C}"/>
    <dgm:cxn modelId="{2234309C-7182-4A70-9A16-C58B07FCAF0F}" type="presOf" srcId="{5546EBB2-1473-4119-9F27-4A7957FCA25D}" destId="{E72293B4-8217-499C-8074-8222D953073A}" srcOrd="1" destOrd="0" presId="urn:microsoft.com/office/officeart/2005/8/layout/list1"/>
    <dgm:cxn modelId="{CC37618D-F8F9-46BC-81E9-611DE11A43CF}" type="presOf" srcId="{E8060A42-6603-473F-8CAA-BFC8744F8296}" destId="{B9FA9770-EF51-456E-A21E-220E828B5C5C}" srcOrd="1" destOrd="0" presId="urn:microsoft.com/office/officeart/2005/8/layout/list1"/>
    <dgm:cxn modelId="{A5549AAD-2AB4-40CA-A620-32EC9DA8AD20}" type="presOf" srcId="{C2457A14-A7C2-4740-B86B-C5C6C933C84E}" destId="{807F251F-B98A-4A11-AEA1-D9A3CA4938B9}" srcOrd="0" destOrd="0" presId="urn:microsoft.com/office/officeart/2005/8/layout/list1"/>
    <dgm:cxn modelId="{E93AEDAF-BBF4-4C75-B943-FE58AB3FDEE3}" type="presParOf" srcId="{2DA16793-CAFC-4F16-99E1-36C9E53AB1F2}" destId="{DCC93C51-444C-4C1E-85D0-9E975DD57FE5}" srcOrd="0" destOrd="0" presId="urn:microsoft.com/office/officeart/2005/8/layout/list1"/>
    <dgm:cxn modelId="{BB0E5F50-289E-4084-8BB6-2023318610B6}" type="presParOf" srcId="{DCC93C51-444C-4C1E-85D0-9E975DD57FE5}" destId="{45F524BE-E6D0-4AFF-ADE0-60A56CAE7EA4}" srcOrd="0" destOrd="0" presId="urn:microsoft.com/office/officeart/2005/8/layout/list1"/>
    <dgm:cxn modelId="{CEAC8DB1-C33D-4EDB-8281-EA935DAEEE46}" type="presParOf" srcId="{DCC93C51-444C-4C1E-85D0-9E975DD57FE5}" destId="{B9FA9770-EF51-456E-A21E-220E828B5C5C}" srcOrd="1" destOrd="0" presId="urn:microsoft.com/office/officeart/2005/8/layout/list1"/>
    <dgm:cxn modelId="{AE0DBF1F-69C1-4C28-AEB4-496118A513FE}" type="presParOf" srcId="{2DA16793-CAFC-4F16-99E1-36C9E53AB1F2}" destId="{AC4A1498-DE85-4B69-9069-622F8D938259}" srcOrd="1" destOrd="0" presId="urn:microsoft.com/office/officeart/2005/8/layout/list1"/>
    <dgm:cxn modelId="{BDF28D19-CD69-44A0-AE89-8B28D2AD9782}" type="presParOf" srcId="{2DA16793-CAFC-4F16-99E1-36C9E53AB1F2}" destId="{91399575-A5E7-457C-BB5B-D9B295DE46F7}" srcOrd="2" destOrd="0" presId="urn:microsoft.com/office/officeart/2005/8/layout/list1"/>
    <dgm:cxn modelId="{698656C6-4B56-41D1-B9D5-643354E3A55C}" type="presParOf" srcId="{2DA16793-CAFC-4F16-99E1-36C9E53AB1F2}" destId="{9D9C490E-D44D-48F7-BE15-BF8865140020}" srcOrd="3" destOrd="0" presId="urn:microsoft.com/office/officeart/2005/8/layout/list1"/>
    <dgm:cxn modelId="{F4713F1F-6D53-4A93-BF26-1F4337B8E3FD}" type="presParOf" srcId="{2DA16793-CAFC-4F16-99E1-36C9E53AB1F2}" destId="{1303D288-A343-4F92-8C3B-B9464D1F618A}" srcOrd="4" destOrd="0" presId="urn:microsoft.com/office/officeart/2005/8/layout/list1"/>
    <dgm:cxn modelId="{2A3FEE25-CFC4-43D1-8548-02D00B8DA839}" type="presParOf" srcId="{1303D288-A343-4F92-8C3B-B9464D1F618A}" destId="{807F251F-B98A-4A11-AEA1-D9A3CA4938B9}" srcOrd="0" destOrd="0" presId="urn:microsoft.com/office/officeart/2005/8/layout/list1"/>
    <dgm:cxn modelId="{3203A4AB-BF4D-4FB0-828C-C8EF9137E62B}" type="presParOf" srcId="{1303D288-A343-4F92-8C3B-B9464D1F618A}" destId="{1C9ABE04-5D67-4E48-9130-E027ECD4CE79}" srcOrd="1" destOrd="0" presId="urn:microsoft.com/office/officeart/2005/8/layout/list1"/>
    <dgm:cxn modelId="{56D9D7A9-00B2-4218-9A82-ABF40F2928AC}" type="presParOf" srcId="{2DA16793-CAFC-4F16-99E1-36C9E53AB1F2}" destId="{DB208F37-FE0C-4DEB-9F3C-F82F7A2815DE}" srcOrd="5" destOrd="0" presId="urn:microsoft.com/office/officeart/2005/8/layout/list1"/>
    <dgm:cxn modelId="{E1E85663-433F-472F-B656-BAEF147D9F2A}" type="presParOf" srcId="{2DA16793-CAFC-4F16-99E1-36C9E53AB1F2}" destId="{D353DF2E-9541-4D09-83DF-05B635F05E8D}" srcOrd="6" destOrd="0" presId="urn:microsoft.com/office/officeart/2005/8/layout/list1"/>
    <dgm:cxn modelId="{EE74354D-6392-4498-BC1C-73CAF2FB535F}" type="presParOf" srcId="{2DA16793-CAFC-4F16-99E1-36C9E53AB1F2}" destId="{BAD5B0F9-AACA-423B-8893-11C4E58DC3FC}" srcOrd="7" destOrd="0" presId="urn:microsoft.com/office/officeart/2005/8/layout/list1"/>
    <dgm:cxn modelId="{611D42C3-9FD8-4848-B402-2E875AEBA625}" type="presParOf" srcId="{2DA16793-CAFC-4F16-99E1-36C9E53AB1F2}" destId="{945D0B2C-F136-40F2-8158-0251F2507080}" srcOrd="8" destOrd="0" presId="urn:microsoft.com/office/officeart/2005/8/layout/list1"/>
    <dgm:cxn modelId="{124C2E37-FB87-42D1-8243-2C13CB9281A9}" type="presParOf" srcId="{945D0B2C-F136-40F2-8158-0251F2507080}" destId="{EF3126A4-9D01-4D2A-BD3C-21C78E0E33AD}" srcOrd="0" destOrd="0" presId="urn:microsoft.com/office/officeart/2005/8/layout/list1"/>
    <dgm:cxn modelId="{5D02F249-AAD6-438B-94B6-785DF4772A6D}" type="presParOf" srcId="{945D0B2C-F136-40F2-8158-0251F2507080}" destId="{E72293B4-8217-499C-8074-8222D953073A}" srcOrd="1" destOrd="0" presId="urn:microsoft.com/office/officeart/2005/8/layout/list1"/>
    <dgm:cxn modelId="{5415E033-998B-4C88-A019-02A3F9F47212}" type="presParOf" srcId="{2DA16793-CAFC-4F16-99E1-36C9E53AB1F2}" destId="{89E29B7E-080A-4F1E-9BFC-F6EC32F08685}" srcOrd="9" destOrd="0" presId="urn:microsoft.com/office/officeart/2005/8/layout/list1"/>
    <dgm:cxn modelId="{DA1713AB-8C1F-423B-A619-92D88CCB52A8}" type="presParOf" srcId="{2DA16793-CAFC-4F16-99E1-36C9E53AB1F2}" destId="{ED6AC3B1-D91E-4A1C-9CDB-29E666A2C3D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4D5577-4855-4059-BD86-017A9489E47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DB93C7E-AD17-4CAC-93B7-B1A4E0AF2F9D}">
      <dgm:prSet phldrT="[Texto]"/>
      <dgm:spPr/>
      <dgm:t>
        <a:bodyPr/>
        <a:lstStyle/>
        <a:p>
          <a:r>
            <a:rPr lang="es-ES" dirty="0" smtClean="0"/>
            <a:t>COMPETENCIAS</a:t>
          </a:r>
          <a:endParaRPr lang="es-ES" dirty="0"/>
        </a:p>
      </dgm:t>
    </dgm:pt>
    <dgm:pt modelId="{6E57D5E2-C589-43E0-9F8B-078EC1B31B24}" type="parTrans" cxnId="{1DE6D35E-9DCF-47BC-A96A-29AAFED89041}">
      <dgm:prSet/>
      <dgm:spPr/>
      <dgm:t>
        <a:bodyPr/>
        <a:lstStyle/>
        <a:p>
          <a:endParaRPr lang="es-ES"/>
        </a:p>
      </dgm:t>
    </dgm:pt>
    <dgm:pt modelId="{03505645-81D4-4F3B-87C2-3D45D53E15B5}" type="sibTrans" cxnId="{1DE6D35E-9DCF-47BC-A96A-29AAFED89041}">
      <dgm:prSet/>
      <dgm:spPr/>
      <dgm:t>
        <a:bodyPr/>
        <a:lstStyle/>
        <a:p>
          <a:endParaRPr lang="es-ES"/>
        </a:p>
      </dgm:t>
    </dgm:pt>
    <dgm:pt modelId="{4B07B24D-C962-4CDE-AD5E-B70279F99569}">
      <dgm:prSet phldrT="[Texto]"/>
      <dgm:spPr/>
      <dgm:t>
        <a:bodyPr/>
        <a:lstStyle/>
        <a:p>
          <a:r>
            <a:rPr lang="es-ES" dirty="0" smtClean="0"/>
            <a:t>RESPONSABILIDADES</a:t>
          </a:r>
          <a:endParaRPr lang="es-ES" dirty="0"/>
        </a:p>
      </dgm:t>
    </dgm:pt>
    <dgm:pt modelId="{3339C82F-2C30-4C2F-AA8D-522D77665229}" type="parTrans" cxnId="{C9FB1B4D-DC23-4422-B6E4-8A7ECC226B6D}">
      <dgm:prSet/>
      <dgm:spPr/>
      <dgm:t>
        <a:bodyPr/>
        <a:lstStyle/>
        <a:p>
          <a:endParaRPr lang="es-ES"/>
        </a:p>
      </dgm:t>
    </dgm:pt>
    <dgm:pt modelId="{320EC7D4-EE6E-40D8-9A72-82904994F5D2}" type="sibTrans" cxnId="{C9FB1B4D-DC23-4422-B6E4-8A7ECC226B6D}">
      <dgm:prSet/>
      <dgm:spPr/>
      <dgm:t>
        <a:bodyPr/>
        <a:lstStyle/>
        <a:p>
          <a:endParaRPr lang="es-ES"/>
        </a:p>
      </dgm:t>
    </dgm:pt>
    <dgm:pt modelId="{E2D9BB4C-5F94-49B5-935D-AD74E3F8436B}">
      <dgm:prSet phldrT="[Texto]"/>
      <dgm:spPr/>
      <dgm:t>
        <a:bodyPr/>
        <a:lstStyle/>
        <a:p>
          <a:r>
            <a:rPr lang="es-ES" dirty="0" smtClean="0"/>
            <a:t>ETAPAS</a:t>
          </a:r>
          <a:endParaRPr lang="es-ES" dirty="0"/>
        </a:p>
      </dgm:t>
    </dgm:pt>
    <dgm:pt modelId="{31DA03AF-E395-4AEF-86AB-0971BC9F5B76}" type="parTrans" cxnId="{091F22C6-CE32-4E85-B60B-BC73A7DD5262}">
      <dgm:prSet/>
      <dgm:spPr/>
      <dgm:t>
        <a:bodyPr/>
        <a:lstStyle/>
        <a:p>
          <a:endParaRPr lang="es-ES"/>
        </a:p>
      </dgm:t>
    </dgm:pt>
    <dgm:pt modelId="{A43D9203-2ADD-4587-A835-7B5EE8CC60D0}" type="sibTrans" cxnId="{091F22C6-CE32-4E85-B60B-BC73A7DD5262}">
      <dgm:prSet/>
      <dgm:spPr/>
      <dgm:t>
        <a:bodyPr/>
        <a:lstStyle/>
        <a:p>
          <a:endParaRPr lang="es-ES"/>
        </a:p>
      </dgm:t>
    </dgm:pt>
    <dgm:pt modelId="{19C33C38-4445-4A83-994C-5A9DA581A86A}">
      <dgm:prSet phldrT="[Texto]"/>
      <dgm:spPr/>
      <dgm:t>
        <a:bodyPr/>
        <a:lstStyle/>
        <a:p>
          <a:r>
            <a:rPr lang="es-ES" dirty="0" smtClean="0"/>
            <a:t>CONVOCATORIA</a:t>
          </a:r>
          <a:endParaRPr lang="es-ES" dirty="0"/>
        </a:p>
      </dgm:t>
    </dgm:pt>
    <dgm:pt modelId="{E7C8F901-1C99-4000-BD7B-45BAF92DE9D0}" type="parTrans" cxnId="{8DA92A4B-B7EB-4E9F-811B-5FF30A4C3CAA}">
      <dgm:prSet/>
      <dgm:spPr/>
      <dgm:t>
        <a:bodyPr/>
        <a:lstStyle/>
        <a:p>
          <a:endParaRPr lang="es-ES"/>
        </a:p>
      </dgm:t>
    </dgm:pt>
    <dgm:pt modelId="{A8895DFA-C259-4765-AB60-BD1E01A022A0}" type="sibTrans" cxnId="{8DA92A4B-B7EB-4E9F-811B-5FF30A4C3CAA}">
      <dgm:prSet/>
      <dgm:spPr/>
      <dgm:t>
        <a:bodyPr/>
        <a:lstStyle/>
        <a:p>
          <a:endParaRPr lang="es-ES"/>
        </a:p>
      </dgm:t>
    </dgm:pt>
    <dgm:pt modelId="{92198F23-A3B8-45C1-A331-9A03B51DB0E9}">
      <dgm:prSet phldrT="[Texto]"/>
      <dgm:spPr/>
      <dgm:t>
        <a:bodyPr/>
        <a:lstStyle/>
        <a:p>
          <a:r>
            <a:rPr lang="es-ES" dirty="0" smtClean="0"/>
            <a:t>INSCRIPCION, RESULTADO, PROCEDIMIENTO</a:t>
          </a:r>
          <a:endParaRPr lang="es-ES" dirty="0"/>
        </a:p>
      </dgm:t>
    </dgm:pt>
    <dgm:pt modelId="{D6FC4A63-8838-43BA-883C-FD702C3438ED}" type="parTrans" cxnId="{9463AB2C-98D0-4871-8134-329CE1F9D88A}">
      <dgm:prSet/>
      <dgm:spPr/>
      <dgm:t>
        <a:bodyPr/>
        <a:lstStyle/>
        <a:p>
          <a:endParaRPr lang="es-ES"/>
        </a:p>
      </dgm:t>
    </dgm:pt>
    <dgm:pt modelId="{EF509AC4-663F-4E09-976E-573C6E864475}" type="sibTrans" cxnId="{9463AB2C-98D0-4871-8134-329CE1F9D88A}">
      <dgm:prSet/>
      <dgm:spPr/>
      <dgm:t>
        <a:bodyPr/>
        <a:lstStyle/>
        <a:p>
          <a:endParaRPr lang="es-ES"/>
        </a:p>
      </dgm:t>
    </dgm:pt>
    <dgm:pt modelId="{1EEBCEB8-57A8-4A89-80E2-D80256C9F8A9}">
      <dgm:prSet phldrT="[Texto]"/>
      <dgm:spPr/>
      <dgm:t>
        <a:bodyPr/>
        <a:lstStyle/>
        <a:p>
          <a:r>
            <a:rPr lang="es-ES" dirty="0" smtClean="0"/>
            <a:t>RECURSOS</a:t>
          </a:r>
          <a:endParaRPr lang="es-ES" dirty="0"/>
        </a:p>
      </dgm:t>
    </dgm:pt>
    <dgm:pt modelId="{EAEFC771-386E-45FB-9050-E299534A02D2}" type="parTrans" cxnId="{9421AFC8-F73F-427D-987F-8E6E2EB7BCDA}">
      <dgm:prSet/>
      <dgm:spPr/>
      <dgm:t>
        <a:bodyPr/>
        <a:lstStyle/>
        <a:p>
          <a:endParaRPr lang="es-ES"/>
        </a:p>
      </dgm:t>
    </dgm:pt>
    <dgm:pt modelId="{B5633852-569B-4DD8-B6AC-770AE47A4DA8}" type="sibTrans" cxnId="{9421AFC8-F73F-427D-987F-8E6E2EB7BCDA}">
      <dgm:prSet/>
      <dgm:spPr/>
      <dgm:t>
        <a:bodyPr/>
        <a:lstStyle/>
        <a:p>
          <a:endParaRPr lang="es-ES"/>
        </a:p>
      </dgm:t>
    </dgm:pt>
    <dgm:pt modelId="{BD32ABAE-C91D-4DAC-9460-B0376FF12D13}" type="pres">
      <dgm:prSet presAssocID="{CE4D5577-4855-4059-BD86-017A9489E47D}" presName="diagram" presStyleCnt="0">
        <dgm:presLayoutVars>
          <dgm:dir/>
          <dgm:resizeHandles val="exact"/>
        </dgm:presLayoutVars>
      </dgm:prSet>
      <dgm:spPr/>
      <dgm:t>
        <a:bodyPr/>
        <a:lstStyle/>
        <a:p>
          <a:endParaRPr lang="es-ES"/>
        </a:p>
      </dgm:t>
    </dgm:pt>
    <dgm:pt modelId="{81BB3F4F-362F-4F0E-9668-DFB23AF72208}" type="pres">
      <dgm:prSet presAssocID="{9DB93C7E-AD17-4CAC-93B7-B1A4E0AF2F9D}" presName="node" presStyleLbl="node1" presStyleIdx="0" presStyleCnt="6">
        <dgm:presLayoutVars>
          <dgm:bulletEnabled val="1"/>
        </dgm:presLayoutVars>
      </dgm:prSet>
      <dgm:spPr/>
      <dgm:t>
        <a:bodyPr/>
        <a:lstStyle/>
        <a:p>
          <a:endParaRPr lang="es-ES"/>
        </a:p>
      </dgm:t>
    </dgm:pt>
    <dgm:pt modelId="{DE8F97B1-761F-4F33-905B-90FFFBFBD1D9}" type="pres">
      <dgm:prSet presAssocID="{03505645-81D4-4F3B-87C2-3D45D53E15B5}" presName="sibTrans" presStyleCnt="0"/>
      <dgm:spPr/>
    </dgm:pt>
    <dgm:pt modelId="{928C4CF1-868E-4553-9B3F-D047AF2EA191}" type="pres">
      <dgm:prSet presAssocID="{4B07B24D-C962-4CDE-AD5E-B70279F99569}" presName="node" presStyleLbl="node1" presStyleIdx="1" presStyleCnt="6">
        <dgm:presLayoutVars>
          <dgm:bulletEnabled val="1"/>
        </dgm:presLayoutVars>
      </dgm:prSet>
      <dgm:spPr/>
      <dgm:t>
        <a:bodyPr/>
        <a:lstStyle/>
        <a:p>
          <a:endParaRPr lang="es-ES"/>
        </a:p>
      </dgm:t>
    </dgm:pt>
    <dgm:pt modelId="{5BF253C0-C5AA-4070-A79D-DC7BCE2A460B}" type="pres">
      <dgm:prSet presAssocID="{320EC7D4-EE6E-40D8-9A72-82904994F5D2}" presName="sibTrans" presStyleCnt="0"/>
      <dgm:spPr/>
    </dgm:pt>
    <dgm:pt modelId="{CF12452E-627A-4D14-A2DA-6084769FF698}" type="pres">
      <dgm:prSet presAssocID="{E2D9BB4C-5F94-49B5-935D-AD74E3F8436B}" presName="node" presStyleLbl="node1" presStyleIdx="2" presStyleCnt="6">
        <dgm:presLayoutVars>
          <dgm:bulletEnabled val="1"/>
        </dgm:presLayoutVars>
      </dgm:prSet>
      <dgm:spPr/>
      <dgm:t>
        <a:bodyPr/>
        <a:lstStyle/>
        <a:p>
          <a:endParaRPr lang="es-ES"/>
        </a:p>
      </dgm:t>
    </dgm:pt>
    <dgm:pt modelId="{9268F8DD-616E-4AB8-8AE7-D7FB0F837EF4}" type="pres">
      <dgm:prSet presAssocID="{A43D9203-2ADD-4587-A835-7B5EE8CC60D0}" presName="sibTrans" presStyleCnt="0"/>
      <dgm:spPr/>
    </dgm:pt>
    <dgm:pt modelId="{9C4C1B50-D804-4648-A3A0-D1479EDC4DAD}" type="pres">
      <dgm:prSet presAssocID="{19C33C38-4445-4A83-994C-5A9DA581A86A}" presName="node" presStyleLbl="node1" presStyleIdx="3" presStyleCnt="6">
        <dgm:presLayoutVars>
          <dgm:bulletEnabled val="1"/>
        </dgm:presLayoutVars>
      </dgm:prSet>
      <dgm:spPr/>
      <dgm:t>
        <a:bodyPr/>
        <a:lstStyle/>
        <a:p>
          <a:endParaRPr lang="es-ES"/>
        </a:p>
      </dgm:t>
    </dgm:pt>
    <dgm:pt modelId="{C3DD35C3-A3CD-4551-B7C9-765A94E1C92B}" type="pres">
      <dgm:prSet presAssocID="{A8895DFA-C259-4765-AB60-BD1E01A022A0}" presName="sibTrans" presStyleCnt="0"/>
      <dgm:spPr/>
    </dgm:pt>
    <dgm:pt modelId="{56F09C72-1CF0-45F4-B435-7F3191B80536}" type="pres">
      <dgm:prSet presAssocID="{92198F23-A3B8-45C1-A331-9A03B51DB0E9}" presName="node" presStyleLbl="node1" presStyleIdx="4" presStyleCnt="6">
        <dgm:presLayoutVars>
          <dgm:bulletEnabled val="1"/>
        </dgm:presLayoutVars>
      </dgm:prSet>
      <dgm:spPr/>
      <dgm:t>
        <a:bodyPr/>
        <a:lstStyle/>
        <a:p>
          <a:endParaRPr lang="es-ES"/>
        </a:p>
      </dgm:t>
    </dgm:pt>
    <dgm:pt modelId="{B654B65B-6BA8-43E9-9678-2BE3EDB4BA0A}" type="pres">
      <dgm:prSet presAssocID="{EF509AC4-663F-4E09-976E-573C6E864475}" presName="sibTrans" presStyleCnt="0"/>
      <dgm:spPr/>
    </dgm:pt>
    <dgm:pt modelId="{790DDF28-C272-4575-809C-C9A19E41EB39}" type="pres">
      <dgm:prSet presAssocID="{1EEBCEB8-57A8-4A89-80E2-D80256C9F8A9}" presName="node" presStyleLbl="node1" presStyleIdx="5" presStyleCnt="6">
        <dgm:presLayoutVars>
          <dgm:bulletEnabled val="1"/>
        </dgm:presLayoutVars>
      </dgm:prSet>
      <dgm:spPr/>
      <dgm:t>
        <a:bodyPr/>
        <a:lstStyle/>
        <a:p>
          <a:endParaRPr lang="es-ES"/>
        </a:p>
      </dgm:t>
    </dgm:pt>
  </dgm:ptLst>
  <dgm:cxnLst>
    <dgm:cxn modelId="{9DF056A7-E512-46D7-AAC7-D8CA1F088285}" type="presOf" srcId="{92198F23-A3B8-45C1-A331-9A03B51DB0E9}" destId="{56F09C72-1CF0-45F4-B435-7F3191B80536}" srcOrd="0" destOrd="0" presId="urn:microsoft.com/office/officeart/2005/8/layout/default"/>
    <dgm:cxn modelId="{9421AFC8-F73F-427D-987F-8E6E2EB7BCDA}" srcId="{CE4D5577-4855-4059-BD86-017A9489E47D}" destId="{1EEBCEB8-57A8-4A89-80E2-D80256C9F8A9}" srcOrd="5" destOrd="0" parTransId="{EAEFC771-386E-45FB-9050-E299534A02D2}" sibTransId="{B5633852-569B-4DD8-B6AC-770AE47A4DA8}"/>
    <dgm:cxn modelId="{091F22C6-CE32-4E85-B60B-BC73A7DD5262}" srcId="{CE4D5577-4855-4059-BD86-017A9489E47D}" destId="{E2D9BB4C-5F94-49B5-935D-AD74E3F8436B}" srcOrd="2" destOrd="0" parTransId="{31DA03AF-E395-4AEF-86AB-0971BC9F5B76}" sibTransId="{A43D9203-2ADD-4587-A835-7B5EE8CC60D0}"/>
    <dgm:cxn modelId="{88944D91-64BA-43DB-9CE2-AE596D31F514}" type="presOf" srcId="{19C33C38-4445-4A83-994C-5A9DA581A86A}" destId="{9C4C1B50-D804-4648-A3A0-D1479EDC4DAD}" srcOrd="0" destOrd="0" presId="urn:microsoft.com/office/officeart/2005/8/layout/default"/>
    <dgm:cxn modelId="{8DA92A4B-B7EB-4E9F-811B-5FF30A4C3CAA}" srcId="{CE4D5577-4855-4059-BD86-017A9489E47D}" destId="{19C33C38-4445-4A83-994C-5A9DA581A86A}" srcOrd="3" destOrd="0" parTransId="{E7C8F901-1C99-4000-BD7B-45BAF92DE9D0}" sibTransId="{A8895DFA-C259-4765-AB60-BD1E01A022A0}"/>
    <dgm:cxn modelId="{1DE6D35E-9DCF-47BC-A96A-29AAFED89041}" srcId="{CE4D5577-4855-4059-BD86-017A9489E47D}" destId="{9DB93C7E-AD17-4CAC-93B7-B1A4E0AF2F9D}" srcOrd="0" destOrd="0" parTransId="{6E57D5E2-C589-43E0-9F8B-078EC1B31B24}" sibTransId="{03505645-81D4-4F3B-87C2-3D45D53E15B5}"/>
    <dgm:cxn modelId="{C9FB1B4D-DC23-4422-B6E4-8A7ECC226B6D}" srcId="{CE4D5577-4855-4059-BD86-017A9489E47D}" destId="{4B07B24D-C962-4CDE-AD5E-B70279F99569}" srcOrd="1" destOrd="0" parTransId="{3339C82F-2C30-4C2F-AA8D-522D77665229}" sibTransId="{320EC7D4-EE6E-40D8-9A72-82904994F5D2}"/>
    <dgm:cxn modelId="{2161F9E0-DE84-4507-A0B9-7235D4ECBD46}" type="presOf" srcId="{4B07B24D-C962-4CDE-AD5E-B70279F99569}" destId="{928C4CF1-868E-4553-9B3F-D047AF2EA191}" srcOrd="0" destOrd="0" presId="urn:microsoft.com/office/officeart/2005/8/layout/default"/>
    <dgm:cxn modelId="{0920B4F8-03F8-4183-AD9B-E80B40889892}" type="presOf" srcId="{CE4D5577-4855-4059-BD86-017A9489E47D}" destId="{BD32ABAE-C91D-4DAC-9460-B0376FF12D13}" srcOrd="0" destOrd="0" presId="urn:microsoft.com/office/officeart/2005/8/layout/default"/>
    <dgm:cxn modelId="{9463AB2C-98D0-4871-8134-329CE1F9D88A}" srcId="{CE4D5577-4855-4059-BD86-017A9489E47D}" destId="{92198F23-A3B8-45C1-A331-9A03B51DB0E9}" srcOrd="4" destOrd="0" parTransId="{D6FC4A63-8838-43BA-883C-FD702C3438ED}" sibTransId="{EF509AC4-663F-4E09-976E-573C6E864475}"/>
    <dgm:cxn modelId="{13B4829B-517A-4238-8CB1-82FE25B133D3}" type="presOf" srcId="{1EEBCEB8-57A8-4A89-80E2-D80256C9F8A9}" destId="{790DDF28-C272-4575-809C-C9A19E41EB39}" srcOrd="0" destOrd="0" presId="urn:microsoft.com/office/officeart/2005/8/layout/default"/>
    <dgm:cxn modelId="{9B3F355F-A20D-4BFE-B21D-E6AE291FC267}" type="presOf" srcId="{9DB93C7E-AD17-4CAC-93B7-B1A4E0AF2F9D}" destId="{81BB3F4F-362F-4F0E-9668-DFB23AF72208}" srcOrd="0" destOrd="0" presId="urn:microsoft.com/office/officeart/2005/8/layout/default"/>
    <dgm:cxn modelId="{1349635F-888D-45EF-8DCE-36D36E69C40E}" type="presOf" srcId="{E2D9BB4C-5F94-49B5-935D-AD74E3F8436B}" destId="{CF12452E-627A-4D14-A2DA-6084769FF698}" srcOrd="0" destOrd="0" presId="urn:microsoft.com/office/officeart/2005/8/layout/default"/>
    <dgm:cxn modelId="{E65CA492-CD90-44A9-8641-BE2FBA4A89D9}" type="presParOf" srcId="{BD32ABAE-C91D-4DAC-9460-B0376FF12D13}" destId="{81BB3F4F-362F-4F0E-9668-DFB23AF72208}" srcOrd="0" destOrd="0" presId="urn:microsoft.com/office/officeart/2005/8/layout/default"/>
    <dgm:cxn modelId="{51367B4B-4412-483D-BE33-5B1BE36426E5}" type="presParOf" srcId="{BD32ABAE-C91D-4DAC-9460-B0376FF12D13}" destId="{DE8F97B1-761F-4F33-905B-90FFFBFBD1D9}" srcOrd="1" destOrd="0" presId="urn:microsoft.com/office/officeart/2005/8/layout/default"/>
    <dgm:cxn modelId="{CD4BF972-4E71-4BE5-8F68-C57F317F0F24}" type="presParOf" srcId="{BD32ABAE-C91D-4DAC-9460-B0376FF12D13}" destId="{928C4CF1-868E-4553-9B3F-D047AF2EA191}" srcOrd="2" destOrd="0" presId="urn:microsoft.com/office/officeart/2005/8/layout/default"/>
    <dgm:cxn modelId="{936D4E17-4641-4C3E-B20F-A607CCC26679}" type="presParOf" srcId="{BD32ABAE-C91D-4DAC-9460-B0376FF12D13}" destId="{5BF253C0-C5AA-4070-A79D-DC7BCE2A460B}" srcOrd="3" destOrd="0" presId="urn:microsoft.com/office/officeart/2005/8/layout/default"/>
    <dgm:cxn modelId="{683ACF3C-F320-4BC4-9ED4-7FE2062E5CA7}" type="presParOf" srcId="{BD32ABAE-C91D-4DAC-9460-B0376FF12D13}" destId="{CF12452E-627A-4D14-A2DA-6084769FF698}" srcOrd="4" destOrd="0" presId="urn:microsoft.com/office/officeart/2005/8/layout/default"/>
    <dgm:cxn modelId="{BE19C13F-086E-4EED-AC78-62D3DBD0927E}" type="presParOf" srcId="{BD32ABAE-C91D-4DAC-9460-B0376FF12D13}" destId="{9268F8DD-616E-4AB8-8AE7-D7FB0F837EF4}" srcOrd="5" destOrd="0" presId="urn:microsoft.com/office/officeart/2005/8/layout/default"/>
    <dgm:cxn modelId="{66F6CC66-953A-4332-AC93-4CE1CF11E1F9}" type="presParOf" srcId="{BD32ABAE-C91D-4DAC-9460-B0376FF12D13}" destId="{9C4C1B50-D804-4648-A3A0-D1479EDC4DAD}" srcOrd="6" destOrd="0" presId="urn:microsoft.com/office/officeart/2005/8/layout/default"/>
    <dgm:cxn modelId="{A999DE0F-5EEB-4FD5-8D42-2671C5414571}" type="presParOf" srcId="{BD32ABAE-C91D-4DAC-9460-B0376FF12D13}" destId="{C3DD35C3-A3CD-4551-B7C9-765A94E1C92B}" srcOrd="7" destOrd="0" presId="urn:microsoft.com/office/officeart/2005/8/layout/default"/>
    <dgm:cxn modelId="{946C096F-F9FD-40AE-A50D-A2C16C7AB1CA}" type="presParOf" srcId="{BD32ABAE-C91D-4DAC-9460-B0376FF12D13}" destId="{56F09C72-1CF0-45F4-B435-7F3191B80536}" srcOrd="8" destOrd="0" presId="urn:microsoft.com/office/officeart/2005/8/layout/default"/>
    <dgm:cxn modelId="{06475F3E-E35C-4A0D-9615-C0FE0890F306}" type="presParOf" srcId="{BD32ABAE-C91D-4DAC-9460-B0376FF12D13}" destId="{B654B65B-6BA8-43E9-9678-2BE3EDB4BA0A}" srcOrd="9" destOrd="0" presId="urn:microsoft.com/office/officeart/2005/8/layout/default"/>
    <dgm:cxn modelId="{44E608A6-47F4-4B31-96CA-8C77E5B5965B}" type="presParOf" srcId="{BD32ABAE-C91D-4DAC-9460-B0376FF12D13}" destId="{790DDF28-C272-4575-809C-C9A19E41EB3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477141-041C-416E-9FFD-603224489E7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86D6A25-B672-425C-82A7-9B53EA58D83B}">
      <dgm:prSet phldrT="[Texto]"/>
      <dgm:spPr/>
      <dgm:t>
        <a:bodyPr/>
        <a:lstStyle/>
        <a:p>
          <a:r>
            <a:rPr lang="es-ES" dirty="0" smtClean="0"/>
            <a:t>La entidad territorial certificada en educación deberá apropiar los recursos correspondientes que amparen la ejecución y los pagos originados en los correspondientes actos administrativos que se hayan proferido. En caso que los recursos presupuestales resultaren insuficientes, la entidad territorial deberá programar dichos recursos máximo en la siguiente vigencia fiscal y proceder al pago del ascenso de grado o la reubicación de nivel salarial con los efectos fiscales definidos por el presente decreto. </a:t>
          </a:r>
          <a:endParaRPr lang="es-ES" dirty="0"/>
        </a:p>
      </dgm:t>
    </dgm:pt>
    <dgm:pt modelId="{D370B73B-1F83-4277-8051-20CF9DF5910E}" type="parTrans" cxnId="{70DA78D8-C53F-4FBF-B964-76C8C00EE18B}">
      <dgm:prSet/>
      <dgm:spPr/>
      <dgm:t>
        <a:bodyPr/>
        <a:lstStyle/>
        <a:p>
          <a:endParaRPr lang="es-ES"/>
        </a:p>
      </dgm:t>
    </dgm:pt>
    <dgm:pt modelId="{68AD4FC5-5920-42FE-9F30-8FC8310D1A19}" type="sibTrans" cxnId="{70DA78D8-C53F-4FBF-B964-76C8C00EE18B}">
      <dgm:prSet/>
      <dgm:spPr/>
      <dgm:t>
        <a:bodyPr/>
        <a:lstStyle/>
        <a:p>
          <a:endParaRPr lang="es-ES"/>
        </a:p>
      </dgm:t>
    </dgm:pt>
    <dgm:pt modelId="{B90FE9EC-8FB6-44B5-88FD-095E3F067FF3}" type="pres">
      <dgm:prSet presAssocID="{FD477141-041C-416E-9FFD-603224489E77}" presName="diagram" presStyleCnt="0">
        <dgm:presLayoutVars>
          <dgm:dir/>
          <dgm:resizeHandles val="exact"/>
        </dgm:presLayoutVars>
      </dgm:prSet>
      <dgm:spPr/>
      <dgm:t>
        <a:bodyPr/>
        <a:lstStyle/>
        <a:p>
          <a:endParaRPr lang="es-ES"/>
        </a:p>
      </dgm:t>
    </dgm:pt>
    <dgm:pt modelId="{656714CD-7D08-4317-B365-7D3664920D74}" type="pres">
      <dgm:prSet presAssocID="{986D6A25-B672-425C-82A7-9B53EA58D83B}" presName="node" presStyleLbl="node1" presStyleIdx="0" presStyleCnt="1">
        <dgm:presLayoutVars>
          <dgm:bulletEnabled val="1"/>
        </dgm:presLayoutVars>
      </dgm:prSet>
      <dgm:spPr/>
      <dgm:t>
        <a:bodyPr/>
        <a:lstStyle/>
        <a:p>
          <a:endParaRPr lang="es-ES"/>
        </a:p>
      </dgm:t>
    </dgm:pt>
  </dgm:ptLst>
  <dgm:cxnLst>
    <dgm:cxn modelId="{49C2EC82-CFB3-478C-8F8B-367CF429A86D}" type="presOf" srcId="{FD477141-041C-416E-9FFD-603224489E77}" destId="{B90FE9EC-8FB6-44B5-88FD-095E3F067FF3}" srcOrd="0" destOrd="0" presId="urn:microsoft.com/office/officeart/2005/8/layout/default"/>
    <dgm:cxn modelId="{6C8E6C68-1959-413D-B54C-1588DE0B859B}" type="presOf" srcId="{986D6A25-B672-425C-82A7-9B53EA58D83B}" destId="{656714CD-7D08-4317-B365-7D3664920D74}" srcOrd="0" destOrd="0" presId="urn:microsoft.com/office/officeart/2005/8/layout/default"/>
    <dgm:cxn modelId="{70DA78D8-C53F-4FBF-B964-76C8C00EE18B}" srcId="{FD477141-041C-416E-9FFD-603224489E77}" destId="{986D6A25-B672-425C-82A7-9B53EA58D83B}" srcOrd="0" destOrd="0" parTransId="{D370B73B-1F83-4277-8051-20CF9DF5910E}" sibTransId="{68AD4FC5-5920-42FE-9F30-8FC8310D1A19}"/>
    <dgm:cxn modelId="{F78E00CF-9F48-4FBF-AEDA-F91E45C61753}" type="presParOf" srcId="{B90FE9EC-8FB6-44B5-88FD-095E3F067FF3}" destId="{656714CD-7D08-4317-B365-7D3664920D74}"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B178AD-752A-4EFC-A001-9DC0B807487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59CD9434-7BE1-409C-9E3F-D26740F128A9}">
      <dgm:prSet phldrT="[Texto]"/>
      <dgm:spPr/>
      <dgm:t>
        <a:bodyPr/>
        <a:lstStyle/>
        <a:p>
          <a:r>
            <a:rPr lang="es-ES" dirty="0" smtClean="0"/>
            <a:t>Los docentes que no hubieren superado la evaluación de carácter diagnostica formativa en los términos establecidos en la presente  Sección, deberán adelantar alguno de los cursos de formación que ofrezcan universidades acreditadas institucionalmente </a:t>
          </a:r>
          <a:endParaRPr lang="es-ES" dirty="0"/>
        </a:p>
      </dgm:t>
    </dgm:pt>
    <dgm:pt modelId="{8F1F0778-DB16-4D25-9BF2-3E58CC7F51BE}" type="parTrans" cxnId="{D7793A60-4C2B-434C-BC33-B94F167BDB1A}">
      <dgm:prSet/>
      <dgm:spPr/>
      <dgm:t>
        <a:bodyPr/>
        <a:lstStyle/>
        <a:p>
          <a:endParaRPr lang="es-ES"/>
        </a:p>
      </dgm:t>
    </dgm:pt>
    <dgm:pt modelId="{25C1EC9A-9AB8-4225-AE3C-7E130568DEF7}" type="sibTrans" cxnId="{D7793A60-4C2B-434C-BC33-B94F167BDB1A}">
      <dgm:prSet/>
      <dgm:spPr/>
      <dgm:t>
        <a:bodyPr/>
        <a:lstStyle/>
        <a:p>
          <a:endParaRPr lang="es-ES"/>
        </a:p>
      </dgm:t>
    </dgm:pt>
    <dgm:pt modelId="{8271505C-A930-4709-B5F0-E0D3E2CBDEAF}">
      <dgm:prSet phldrT="[Texto]" phldr="1"/>
      <dgm:spPr/>
      <dgm:t>
        <a:bodyPr/>
        <a:lstStyle/>
        <a:p>
          <a:endParaRPr lang="es-ES" dirty="0"/>
        </a:p>
      </dgm:t>
    </dgm:pt>
    <dgm:pt modelId="{C31BCA91-402A-4A92-899F-535ECCDB34E3}" type="parTrans" cxnId="{CC5F7497-17A8-4039-BCB6-C637BE9E0B27}">
      <dgm:prSet/>
      <dgm:spPr/>
      <dgm:t>
        <a:bodyPr/>
        <a:lstStyle/>
        <a:p>
          <a:endParaRPr lang="es-ES"/>
        </a:p>
      </dgm:t>
    </dgm:pt>
    <dgm:pt modelId="{98C8071F-ADB2-4790-A700-43BCCBF50DA8}" type="sibTrans" cxnId="{CC5F7497-17A8-4039-BCB6-C637BE9E0B27}">
      <dgm:prSet/>
      <dgm:spPr/>
      <dgm:t>
        <a:bodyPr/>
        <a:lstStyle/>
        <a:p>
          <a:endParaRPr lang="es-ES"/>
        </a:p>
      </dgm:t>
    </dgm:pt>
    <dgm:pt modelId="{9A4AB76F-6752-4B65-B556-92A7C568721A}">
      <dgm:prSet phldrT="[Texto]"/>
      <dgm:spPr/>
      <dgm:t>
        <a:bodyPr/>
        <a:lstStyle/>
        <a:p>
          <a:r>
            <a:rPr lang="es-ES" dirty="0" smtClean="0"/>
            <a:t>Estos cursos tendrán como propósito fundamental solucionar las falencias detectadas en la evaluación de carácter diagnóstica formativa</a:t>
          </a:r>
          <a:endParaRPr lang="es-ES" dirty="0"/>
        </a:p>
      </dgm:t>
    </dgm:pt>
    <dgm:pt modelId="{DCCAFDE8-6236-478E-8588-D4812947E4DA}" type="parTrans" cxnId="{74849CC5-190D-4A5D-8907-C5B7BEB93998}">
      <dgm:prSet/>
      <dgm:spPr/>
      <dgm:t>
        <a:bodyPr/>
        <a:lstStyle/>
        <a:p>
          <a:endParaRPr lang="es-ES"/>
        </a:p>
      </dgm:t>
    </dgm:pt>
    <dgm:pt modelId="{EFFEF899-8CEE-4CB5-BA93-29854BE6E1A4}" type="sibTrans" cxnId="{74849CC5-190D-4A5D-8907-C5B7BEB93998}">
      <dgm:prSet/>
      <dgm:spPr/>
      <dgm:t>
        <a:bodyPr/>
        <a:lstStyle/>
        <a:p>
          <a:endParaRPr lang="es-ES"/>
        </a:p>
      </dgm:t>
    </dgm:pt>
    <dgm:pt modelId="{1D96BB80-8C13-4995-AC8C-4CFC9431FA79}">
      <dgm:prSet phldrT="[Texto]"/>
      <dgm:spPr/>
      <dgm:t>
        <a:bodyPr/>
        <a:lstStyle/>
        <a:p>
          <a:r>
            <a:rPr lang="es-ES" dirty="0" smtClean="0"/>
            <a:t>Los cursos de formación se expresarán en créditos académicos que podrán ser homologados por las instituciones de educación superior</a:t>
          </a:r>
          <a:endParaRPr lang="es-ES" dirty="0"/>
        </a:p>
      </dgm:t>
    </dgm:pt>
    <dgm:pt modelId="{C05C5F25-B521-4251-8A0A-32E540C85993}" type="sibTrans" cxnId="{966BEDD5-634A-4BC6-8CB7-97D238714C3D}">
      <dgm:prSet/>
      <dgm:spPr/>
      <dgm:t>
        <a:bodyPr/>
        <a:lstStyle/>
        <a:p>
          <a:endParaRPr lang="es-ES"/>
        </a:p>
      </dgm:t>
    </dgm:pt>
    <dgm:pt modelId="{4DFBF0C5-33DE-44E9-ACA8-A834C33F8592}" type="parTrans" cxnId="{966BEDD5-634A-4BC6-8CB7-97D238714C3D}">
      <dgm:prSet/>
      <dgm:spPr/>
      <dgm:t>
        <a:bodyPr/>
        <a:lstStyle/>
        <a:p>
          <a:endParaRPr lang="es-ES"/>
        </a:p>
      </dgm:t>
    </dgm:pt>
    <dgm:pt modelId="{7E5B130B-3B7E-4734-BBF2-7BBF7979F8AC}">
      <dgm:prSet phldrT="[Texto]"/>
      <dgm:spPr/>
      <dgm:t>
        <a:bodyPr/>
        <a:lstStyle/>
        <a:p>
          <a:r>
            <a:rPr lang="es-ES" dirty="0" smtClean="0"/>
            <a:t>Con la certificación de la aprobación del respectivo curso por parte del docente, expedida por la respectiva universidad, la entidad territorial certificada en educación procederá al ascenso o la reubicación de nivel salarial en los términos de la presente Sección. </a:t>
          </a:r>
          <a:endParaRPr lang="es-ES" dirty="0"/>
        </a:p>
      </dgm:t>
    </dgm:pt>
    <dgm:pt modelId="{E913A6A5-3D65-412B-9D2B-99AB8288C6C2}" type="parTrans" cxnId="{B07A34CE-BDFC-4567-A359-7A4273737010}">
      <dgm:prSet/>
      <dgm:spPr/>
      <dgm:t>
        <a:bodyPr/>
        <a:lstStyle/>
        <a:p>
          <a:endParaRPr lang="es-ES"/>
        </a:p>
      </dgm:t>
    </dgm:pt>
    <dgm:pt modelId="{E67D923E-D616-4282-9A23-6DB611817607}" type="sibTrans" cxnId="{B07A34CE-BDFC-4567-A359-7A4273737010}">
      <dgm:prSet/>
      <dgm:spPr/>
      <dgm:t>
        <a:bodyPr/>
        <a:lstStyle/>
        <a:p>
          <a:endParaRPr lang="es-ES"/>
        </a:p>
      </dgm:t>
    </dgm:pt>
    <dgm:pt modelId="{1A5753A7-CE1C-49AC-BE27-79F0ECA5516F}">
      <dgm:prSet phldrT="[Texto]"/>
      <dgm:spPr/>
      <dgm:t>
        <a:bodyPr/>
        <a:lstStyle/>
        <a:p>
          <a:endParaRPr lang="es-ES" dirty="0"/>
        </a:p>
      </dgm:t>
    </dgm:pt>
    <dgm:pt modelId="{76CF1C2A-D3B0-4966-81C2-89D34498683E}" type="parTrans" cxnId="{8004D416-2D28-41B1-9728-DF09CD9761ED}">
      <dgm:prSet/>
      <dgm:spPr/>
      <dgm:t>
        <a:bodyPr/>
        <a:lstStyle/>
        <a:p>
          <a:endParaRPr lang="es-ES"/>
        </a:p>
      </dgm:t>
    </dgm:pt>
    <dgm:pt modelId="{D736A2F7-96C5-4A0B-A30A-06F0E6C49CBA}" type="sibTrans" cxnId="{8004D416-2D28-41B1-9728-DF09CD9761ED}">
      <dgm:prSet/>
      <dgm:spPr/>
      <dgm:t>
        <a:bodyPr/>
        <a:lstStyle/>
        <a:p>
          <a:endParaRPr lang="es-ES"/>
        </a:p>
      </dgm:t>
    </dgm:pt>
    <dgm:pt modelId="{9E2B45BC-61A9-4A44-869C-59074C93000C}">
      <dgm:prSet phldrT="[Texto]"/>
      <dgm:spPr/>
      <dgm:t>
        <a:bodyPr/>
        <a:lstStyle/>
        <a:p>
          <a:r>
            <a:rPr lang="es-ES" dirty="0" smtClean="0"/>
            <a:t>Los cursos de formación docente deberán ser cofinanciados por el Gobierno Nacional y las entidades territoriales certificadas en educación (70%) y los docentes.</a:t>
          </a:r>
          <a:endParaRPr lang="es-ES" dirty="0"/>
        </a:p>
      </dgm:t>
    </dgm:pt>
    <dgm:pt modelId="{28B2DEBB-D7F0-4B3A-89B1-826F97A87D69}" type="parTrans" cxnId="{D13441C6-08A1-4A0D-9859-CE36826AEF10}">
      <dgm:prSet/>
      <dgm:spPr/>
      <dgm:t>
        <a:bodyPr/>
        <a:lstStyle/>
        <a:p>
          <a:endParaRPr lang="es-ES"/>
        </a:p>
      </dgm:t>
    </dgm:pt>
    <dgm:pt modelId="{F576CA2C-D49A-4287-8FDD-BABB85FFE8AD}" type="sibTrans" cxnId="{D13441C6-08A1-4A0D-9859-CE36826AEF10}">
      <dgm:prSet/>
      <dgm:spPr/>
      <dgm:t>
        <a:bodyPr/>
        <a:lstStyle/>
        <a:p>
          <a:endParaRPr lang="es-ES"/>
        </a:p>
      </dgm:t>
    </dgm:pt>
    <dgm:pt modelId="{90B8CB7B-45D9-4EF1-81C9-D71970FC87D1}" type="pres">
      <dgm:prSet presAssocID="{0AB178AD-752A-4EFC-A001-9DC0B807487C}" presName="linear" presStyleCnt="0">
        <dgm:presLayoutVars>
          <dgm:animLvl val="lvl"/>
          <dgm:resizeHandles val="exact"/>
        </dgm:presLayoutVars>
      </dgm:prSet>
      <dgm:spPr/>
      <dgm:t>
        <a:bodyPr/>
        <a:lstStyle/>
        <a:p>
          <a:endParaRPr lang="es-ES"/>
        </a:p>
      </dgm:t>
    </dgm:pt>
    <dgm:pt modelId="{F970D4AF-A8B8-45A0-B38D-3E0830AFB431}" type="pres">
      <dgm:prSet presAssocID="{59CD9434-7BE1-409C-9E3F-D26740F128A9}" presName="parentText" presStyleLbl="node1" presStyleIdx="0" presStyleCnt="3" custLinFactNeighborX="-749" custLinFactNeighborY="-8717">
        <dgm:presLayoutVars>
          <dgm:chMax val="0"/>
          <dgm:bulletEnabled val="1"/>
        </dgm:presLayoutVars>
      </dgm:prSet>
      <dgm:spPr/>
      <dgm:t>
        <a:bodyPr/>
        <a:lstStyle/>
        <a:p>
          <a:endParaRPr lang="es-ES"/>
        </a:p>
      </dgm:t>
    </dgm:pt>
    <dgm:pt modelId="{C893300C-70CB-46A4-943F-78F63626EB17}" type="pres">
      <dgm:prSet presAssocID="{59CD9434-7BE1-409C-9E3F-D26740F128A9}" presName="childText" presStyleLbl="revTx" presStyleIdx="0" presStyleCnt="2">
        <dgm:presLayoutVars>
          <dgm:bulletEnabled val="1"/>
        </dgm:presLayoutVars>
      </dgm:prSet>
      <dgm:spPr/>
      <dgm:t>
        <a:bodyPr/>
        <a:lstStyle/>
        <a:p>
          <a:endParaRPr lang="es-ES"/>
        </a:p>
      </dgm:t>
    </dgm:pt>
    <dgm:pt modelId="{241C850A-8DCA-48B6-A596-12D7A795BB2C}" type="pres">
      <dgm:prSet presAssocID="{1D96BB80-8C13-4995-AC8C-4CFC9431FA79}" presName="parentText" presStyleLbl="node1" presStyleIdx="1" presStyleCnt="3">
        <dgm:presLayoutVars>
          <dgm:chMax val="0"/>
          <dgm:bulletEnabled val="1"/>
        </dgm:presLayoutVars>
      </dgm:prSet>
      <dgm:spPr/>
      <dgm:t>
        <a:bodyPr/>
        <a:lstStyle/>
        <a:p>
          <a:endParaRPr lang="es-ES"/>
        </a:p>
      </dgm:t>
    </dgm:pt>
    <dgm:pt modelId="{92B1751B-F5F9-49FD-97BA-990E1BB4998E}" type="pres">
      <dgm:prSet presAssocID="{1D96BB80-8C13-4995-AC8C-4CFC9431FA79}" presName="childText" presStyleLbl="revTx" presStyleIdx="1" presStyleCnt="2">
        <dgm:presLayoutVars>
          <dgm:bulletEnabled val="1"/>
        </dgm:presLayoutVars>
      </dgm:prSet>
      <dgm:spPr/>
      <dgm:t>
        <a:bodyPr/>
        <a:lstStyle/>
        <a:p>
          <a:endParaRPr lang="es-ES"/>
        </a:p>
      </dgm:t>
    </dgm:pt>
    <dgm:pt modelId="{30752B4B-34E8-4C03-AF70-5CF9F6291454}" type="pres">
      <dgm:prSet presAssocID="{9E2B45BC-61A9-4A44-869C-59074C93000C}" presName="parentText" presStyleLbl="node1" presStyleIdx="2" presStyleCnt="3">
        <dgm:presLayoutVars>
          <dgm:chMax val="0"/>
          <dgm:bulletEnabled val="1"/>
        </dgm:presLayoutVars>
      </dgm:prSet>
      <dgm:spPr/>
      <dgm:t>
        <a:bodyPr/>
        <a:lstStyle/>
        <a:p>
          <a:endParaRPr lang="es-ES"/>
        </a:p>
      </dgm:t>
    </dgm:pt>
  </dgm:ptLst>
  <dgm:cxnLst>
    <dgm:cxn modelId="{CC5F7497-17A8-4039-BCB6-C637BE9E0B27}" srcId="{59CD9434-7BE1-409C-9E3F-D26740F128A9}" destId="{8271505C-A930-4709-B5F0-E0D3E2CBDEAF}" srcOrd="0" destOrd="0" parTransId="{C31BCA91-402A-4A92-899F-535ECCDB34E3}" sibTransId="{98C8071F-ADB2-4790-A700-43BCCBF50DA8}"/>
    <dgm:cxn modelId="{74849CC5-190D-4A5D-8907-C5B7BEB93998}" srcId="{1D96BB80-8C13-4995-AC8C-4CFC9431FA79}" destId="{9A4AB76F-6752-4B65-B556-92A7C568721A}" srcOrd="0" destOrd="0" parTransId="{DCCAFDE8-6236-478E-8588-D4812947E4DA}" sibTransId="{EFFEF899-8CEE-4CB5-BA93-29854BE6E1A4}"/>
    <dgm:cxn modelId="{ECB3A989-0B7F-4B1F-9D0C-10191052892F}" type="presOf" srcId="{8271505C-A930-4709-B5F0-E0D3E2CBDEAF}" destId="{C893300C-70CB-46A4-943F-78F63626EB17}" srcOrd="0" destOrd="0" presId="urn:microsoft.com/office/officeart/2005/8/layout/vList2"/>
    <dgm:cxn modelId="{10001532-05BE-44F3-96DD-CFA7769105A2}" type="presOf" srcId="{1A5753A7-CE1C-49AC-BE27-79F0ECA5516F}" destId="{92B1751B-F5F9-49FD-97BA-990E1BB4998E}" srcOrd="0" destOrd="1" presId="urn:microsoft.com/office/officeart/2005/8/layout/vList2"/>
    <dgm:cxn modelId="{8004D416-2D28-41B1-9728-DF09CD9761ED}" srcId="{1D96BB80-8C13-4995-AC8C-4CFC9431FA79}" destId="{1A5753A7-CE1C-49AC-BE27-79F0ECA5516F}" srcOrd="1" destOrd="0" parTransId="{76CF1C2A-D3B0-4966-81C2-89D34498683E}" sibTransId="{D736A2F7-96C5-4A0B-A30A-06F0E6C49CBA}"/>
    <dgm:cxn modelId="{39901AF4-6583-450C-9EF0-B67919D5EE28}" type="presOf" srcId="{7E5B130B-3B7E-4734-BBF2-7BBF7979F8AC}" destId="{92B1751B-F5F9-49FD-97BA-990E1BB4998E}" srcOrd="0" destOrd="2" presId="urn:microsoft.com/office/officeart/2005/8/layout/vList2"/>
    <dgm:cxn modelId="{DD4AEF1A-6C86-41B6-8BA4-FABAE52006B9}" type="presOf" srcId="{9E2B45BC-61A9-4A44-869C-59074C93000C}" destId="{30752B4B-34E8-4C03-AF70-5CF9F6291454}" srcOrd="0" destOrd="0" presId="urn:microsoft.com/office/officeart/2005/8/layout/vList2"/>
    <dgm:cxn modelId="{6E851BA1-1CBA-4FEE-B68E-4BE67F37B093}" type="presOf" srcId="{9A4AB76F-6752-4B65-B556-92A7C568721A}" destId="{92B1751B-F5F9-49FD-97BA-990E1BB4998E}" srcOrd="0" destOrd="0" presId="urn:microsoft.com/office/officeart/2005/8/layout/vList2"/>
    <dgm:cxn modelId="{D13441C6-08A1-4A0D-9859-CE36826AEF10}" srcId="{0AB178AD-752A-4EFC-A001-9DC0B807487C}" destId="{9E2B45BC-61A9-4A44-869C-59074C93000C}" srcOrd="2" destOrd="0" parTransId="{28B2DEBB-D7F0-4B3A-89B1-826F97A87D69}" sibTransId="{F576CA2C-D49A-4287-8FDD-BABB85FFE8AD}"/>
    <dgm:cxn modelId="{9999783B-87B8-4378-AF91-506BB8F26B71}" type="presOf" srcId="{59CD9434-7BE1-409C-9E3F-D26740F128A9}" destId="{F970D4AF-A8B8-45A0-B38D-3E0830AFB431}" srcOrd="0" destOrd="0" presId="urn:microsoft.com/office/officeart/2005/8/layout/vList2"/>
    <dgm:cxn modelId="{D7793A60-4C2B-434C-BC33-B94F167BDB1A}" srcId="{0AB178AD-752A-4EFC-A001-9DC0B807487C}" destId="{59CD9434-7BE1-409C-9E3F-D26740F128A9}" srcOrd="0" destOrd="0" parTransId="{8F1F0778-DB16-4D25-9BF2-3E58CC7F51BE}" sibTransId="{25C1EC9A-9AB8-4225-AE3C-7E130568DEF7}"/>
    <dgm:cxn modelId="{D7351801-0068-4EE9-84BC-8E66A878F533}" type="presOf" srcId="{1D96BB80-8C13-4995-AC8C-4CFC9431FA79}" destId="{241C850A-8DCA-48B6-A596-12D7A795BB2C}" srcOrd="0" destOrd="0" presId="urn:microsoft.com/office/officeart/2005/8/layout/vList2"/>
    <dgm:cxn modelId="{C4776E13-8231-408B-BF7A-525820723FDC}" type="presOf" srcId="{0AB178AD-752A-4EFC-A001-9DC0B807487C}" destId="{90B8CB7B-45D9-4EF1-81C9-D71970FC87D1}" srcOrd="0" destOrd="0" presId="urn:microsoft.com/office/officeart/2005/8/layout/vList2"/>
    <dgm:cxn modelId="{966BEDD5-634A-4BC6-8CB7-97D238714C3D}" srcId="{0AB178AD-752A-4EFC-A001-9DC0B807487C}" destId="{1D96BB80-8C13-4995-AC8C-4CFC9431FA79}" srcOrd="1" destOrd="0" parTransId="{4DFBF0C5-33DE-44E9-ACA8-A834C33F8592}" sibTransId="{C05C5F25-B521-4251-8A0A-32E540C85993}"/>
    <dgm:cxn modelId="{B07A34CE-BDFC-4567-A359-7A4273737010}" srcId="{1D96BB80-8C13-4995-AC8C-4CFC9431FA79}" destId="{7E5B130B-3B7E-4734-BBF2-7BBF7979F8AC}" srcOrd="2" destOrd="0" parTransId="{E913A6A5-3D65-412B-9D2B-99AB8288C6C2}" sibTransId="{E67D923E-D616-4282-9A23-6DB611817607}"/>
    <dgm:cxn modelId="{5DD6D66E-B632-49EE-80DA-C8343A5C5FCA}" type="presParOf" srcId="{90B8CB7B-45D9-4EF1-81C9-D71970FC87D1}" destId="{F970D4AF-A8B8-45A0-B38D-3E0830AFB431}" srcOrd="0" destOrd="0" presId="urn:microsoft.com/office/officeart/2005/8/layout/vList2"/>
    <dgm:cxn modelId="{5C3F3323-D6B8-492C-82B6-B781586B214B}" type="presParOf" srcId="{90B8CB7B-45D9-4EF1-81C9-D71970FC87D1}" destId="{C893300C-70CB-46A4-943F-78F63626EB17}" srcOrd="1" destOrd="0" presId="urn:microsoft.com/office/officeart/2005/8/layout/vList2"/>
    <dgm:cxn modelId="{277EDA5C-9ECF-4C1A-9AF3-32B42ED95870}" type="presParOf" srcId="{90B8CB7B-45D9-4EF1-81C9-D71970FC87D1}" destId="{241C850A-8DCA-48B6-A596-12D7A795BB2C}" srcOrd="2" destOrd="0" presId="urn:microsoft.com/office/officeart/2005/8/layout/vList2"/>
    <dgm:cxn modelId="{726754C9-057F-4EB6-84AE-826E4777B674}" type="presParOf" srcId="{90B8CB7B-45D9-4EF1-81C9-D71970FC87D1}" destId="{92B1751B-F5F9-49FD-97BA-990E1BB4998E}" srcOrd="3" destOrd="0" presId="urn:microsoft.com/office/officeart/2005/8/layout/vList2"/>
    <dgm:cxn modelId="{70D8FEB7-906C-409A-908C-84D10198B037}" type="presParOf" srcId="{90B8CB7B-45D9-4EF1-81C9-D71970FC87D1}" destId="{30752B4B-34E8-4C03-AF70-5CF9F62914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59BC8D-F57C-4C66-B088-5ACD7D99DB9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S"/>
        </a:p>
      </dgm:t>
    </dgm:pt>
    <dgm:pt modelId="{53E6DD30-5B94-4BDB-A103-35A7335BC862}">
      <dgm:prSet phldrT="[Texto]"/>
      <dgm:spPr/>
      <dgm:t>
        <a:bodyPr/>
        <a:lstStyle/>
        <a:p>
          <a:r>
            <a:rPr lang="es-ES_tradnl" dirty="0" smtClean="0"/>
            <a:t>Principios</a:t>
          </a:r>
          <a:endParaRPr lang="es-ES" dirty="0"/>
        </a:p>
      </dgm:t>
    </dgm:pt>
    <dgm:pt modelId="{4538C3FE-2B49-4466-8404-8FAB4183C9AC}" type="parTrans" cxnId="{DDD2FEF1-EE47-4663-BC6C-B4EF11D9E6E8}">
      <dgm:prSet/>
      <dgm:spPr/>
      <dgm:t>
        <a:bodyPr/>
        <a:lstStyle/>
        <a:p>
          <a:endParaRPr lang="es-ES"/>
        </a:p>
      </dgm:t>
    </dgm:pt>
    <dgm:pt modelId="{B9741923-1A38-4546-B280-C228AD919A26}" type="sibTrans" cxnId="{DDD2FEF1-EE47-4663-BC6C-B4EF11D9E6E8}">
      <dgm:prSet/>
      <dgm:spPr/>
      <dgm:t>
        <a:bodyPr/>
        <a:lstStyle/>
        <a:p>
          <a:endParaRPr lang="es-ES"/>
        </a:p>
      </dgm:t>
    </dgm:pt>
    <dgm:pt modelId="{303152B2-2267-4327-AF4A-75A4BC755E5D}">
      <dgm:prSet phldrT="[Texto]"/>
      <dgm:spPr/>
      <dgm:t>
        <a:bodyPr/>
        <a:lstStyle/>
        <a:p>
          <a:r>
            <a:rPr lang="es-ES_tradnl" dirty="0" smtClean="0"/>
            <a:t>Criterios</a:t>
          </a:r>
          <a:endParaRPr lang="es-ES" dirty="0"/>
        </a:p>
      </dgm:t>
    </dgm:pt>
    <dgm:pt modelId="{7CD7F8A2-400C-4EF3-AA98-494216E56EB2}" type="parTrans" cxnId="{FF845454-DC20-4594-993D-DC3B9B2ECE14}">
      <dgm:prSet/>
      <dgm:spPr/>
      <dgm:t>
        <a:bodyPr/>
        <a:lstStyle/>
        <a:p>
          <a:endParaRPr lang="es-ES"/>
        </a:p>
      </dgm:t>
    </dgm:pt>
    <dgm:pt modelId="{3374B269-B63E-45E8-9B3A-210A1A357930}" type="sibTrans" cxnId="{FF845454-DC20-4594-993D-DC3B9B2ECE14}">
      <dgm:prSet/>
      <dgm:spPr/>
      <dgm:t>
        <a:bodyPr/>
        <a:lstStyle/>
        <a:p>
          <a:endParaRPr lang="es-ES"/>
        </a:p>
      </dgm:t>
    </dgm:pt>
    <dgm:pt modelId="{08892AC2-2B9A-47A7-BCA6-45B9C4235FDB}">
      <dgm:prSet phldrT="[Texto]"/>
      <dgm:spPr/>
      <dgm:t>
        <a:bodyPr/>
        <a:lstStyle/>
        <a:p>
          <a:r>
            <a:rPr lang="es-ES_tradnl" dirty="0" smtClean="0"/>
            <a:t>Instrumentos </a:t>
          </a:r>
          <a:endParaRPr lang="es-ES" dirty="0"/>
        </a:p>
      </dgm:t>
    </dgm:pt>
    <dgm:pt modelId="{DF996384-04F0-4C25-A3D0-4A080BF62F60}" type="parTrans" cxnId="{F80CB751-4441-4F8F-B867-B8C9AF89C607}">
      <dgm:prSet/>
      <dgm:spPr/>
      <dgm:t>
        <a:bodyPr/>
        <a:lstStyle/>
        <a:p>
          <a:endParaRPr lang="es-ES"/>
        </a:p>
      </dgm:t>
    </dgm:pt>
    <dgm:pt modelId="{724E2093-915C-41BD-8783-16358D92977D}" type="sibTrans" cxnId="{F80CB751-4441-4F8F-B867-B8C9AF89C607}">
      <dgm:prSet/>
      <dgm:spPr/>
      <dgm:t>
        <a:bodyPr/>
        <a:lstStyle/>
        <a:p>
          <a:endParaRPr lang="es-ES"/>
        </a:p>
      </dgm:t>
    </dgm:pt>
    <dgm:pt modelId="{9253509D-A435-4AAE-8DB5-7968FBA17AAA}">
      <dgm:prSet phldrT="[Texto]"/>
      <dgm:spPr/>
      <dgm:t>
        <a:bodyPr/>
        <a:lstStyle/>
        <a:p>
          <a:r>
            <a:rPr lang="es-ES_tradnl" dirty="0" smtClean="0"/>
            <a:t>Administración </a:t>
          </a:r>
          <a:endParaRPr lang="es-ES" dirty="0"/>
        </a:p>
      </dgm:t>
    </dgm:pt>
    <dgm:pt modelId="{9B37652D-5D07-40CA-A28B-FCAFAFB71BE0}" type="parTrans" cxnId="{D0594E19-C175-4C98-9FD1-39FEED842430}">
      <dgm:prSet/>
      <dgm:spPr/>
      <dgm:t>
        <a:bodyPr/>
        <a:lstStyle/>
        <a:p>
          <a:endParaRPr lang="es-ES"/>
        </a:p>
      </dgm:t>
    </dgm:pt>
    <dgm:pt modelId="{7BE49F8E-ED8B-44A6-8FD8-A5341231C1C8}" type="sibTrans" cxnId="{D0594E19-C175-4C98-9FD1-39FEED842430}">
      <dgm:prSet/>
      <dgm:spPr/>
      <dgm:t>
        <a:bodyPr/>
        <a:lstStyle/>
        <a:p>
          <a:endParaRPr lang="es-ES"/>
        </a:p>
      </dgm:t>
    </dgm:pt>
    <dgm:pt modelId="{C88FAFE3-82B6-4678-B3A2-5B74BF837427}" type="pres">
      <dgm:prSet presAssocID="{C959BC8D-F57C-4C66-B088-5ACD7D99DB9C}" presName="Name0" presStyleCnt="0">
        <dgm:presLayoutVars>
          <dgm:chMax val="7"/>
          <dgm:chPref val="7"/>
          <dgm:dir/>
        </dgm:presLayoutVars>
      </dgm:prSet>
      <dgm:spPr/>
      <dgm:t>
        <a:bodyPr/>
        <a:lstStyle/>
        <a:p>
          <a:endParaRPr lang="es-ES"/>
        </a:p>
      </dgm:t>
    </dgm:pt>
    <dgm:pt modelId="{C1F59585-99AE-475E-82FA-92D20AC7A2A5}" type="pres">
      <dgm:prSet presAssocID="{C959BC8D-F57C-4C66-B088-5ACD7D99DB9C}" presName="Name1" presStyleCnt="0"/>
      <dgm:spPr/>
    </dgm:pt>
    <dgm:pt modelId="{57F6D0DC-F435-4504-B94E-9786B18699FE}" type="pres">
      <dgm:prSet presAssocID="{C959BC8D-F57C-4C66-B088-5ACD7D99DB9C}" presName="cycle" presStyleCnt="0"/>
      <dgm:spPr/>
    </dgm:pt>
    <dgm:pt modelId="{D80583F0-2E90-46CD-8496-9528F073EBFC}" type="pres">
      <dgm:prSet presAssocID="{C959BC8D-F57C-4C66-B088-5ACD7D99DB9C}" presName="srcNode" presStyleLbl="node1" presStyleIdx="0" presStyleCnt="4"/>
      <dgm:spPr/>
    </dgm:pt>
    <dgm:pt modelId="{89315E58-10A0-4D24-AE5D-38CD9D193998}" type="pres">
      <dgm:prSet presAssocID="{C959BC8D-F57C-4C66-B088-5ACD7D99DB9C}" presName="conn" presStyleLbl="parChTrans1D2" presStyleIdx="0" presStyleCnt="1"/>
      <dgm:spPr/>
      <dgm:t>
        <a:bodyPr/>
        <a:lstStyle/>
        <a:p>
          <a:endParaRPr lang="es-ES"/>
        </a:p>
      </dgm:t>
    </dgm:pt>
    <dgm:pt modelId="{2351074C-8EE6-4B6E-B80A-51C4C225E753}" type="pres">
      <dgm:prSet presAssocID="{C959BC8D-F57C-4C66-B088-5ACD7D99DB9C}" presName="extraNode" presStyleLbl="node1" presStyleIdx="0" presStyleCnt="4"/>
      <dgm:spPr/>
    </dgm:pt>
    <dgm:pt modelId="{A935AFBA-EFC0-48C8-BC93-F3F0EA60806A}" type="pres">
      <dgm:prSet presAssocID="{C959BC8D-F57C-4C66-B088-5ACD7D99DB9C}" presName="dstNode" presStyleLbl="node1" presStyleIdx="0" presStyleCnt="4"/>
      <dgm:spPr/>
    </dgm:pt>
    <dgm:pt modelId="{4148EEAF-1034-4A7C-A948-7F779CFFE30C}" type="pres">
      <dgm:prSet presAssocID="{53E6DD30-5B94-4BDB-A103-35A7335BC862}" presName="text_1" presStyleLbl="node1" presStyleIdx="0" presStyleCnt="4">
        <dgm:presLayoutVars>
          <dgm:bulletEnabled val="1"/>
        </dgm:presLayoutVars>
      </dgm:prSet>
      <dgm:spPr/>
      <dgm:t>
        <a:bodyPr/>
        <a:lstStyle/>
        <a:p>
          <a:endParaRPr lang="es-ES"/>
        </a:p>
      </dgm:t>
    </dgm:pt>
    <dgm:pt modelId="{FEC97A26-79DE-49F2-8E28-F61D1935C40E}" type="pres">
      <dgm:prSet presAssocID="{53E6DD30-5B94-4BDB-A103-35A7335BC862}" presName="accent_1" presStyleCnt="0"/>
      <dgm:spPr/>
    </dgm:pt>
    <dgm:pt modelId="{E9B71661-79F7-46EF-A7F9-EDBCCD511BD4}" type="pres">
      <dgm:prSet presAssocID="{53E6DD30-5B94-4BDB-A103-35A7335BC862}" presName="accentRepeatNode" presStyleLbl="solidFgAcc1" presStyleIdx="0" presStyleCnt="4"/>
      <dgm:spPr/>
    </dgm:pt>
    <dgm:pt modelId="{4320F4FE-4515-46F0-A965-3FFABA4C5EE0}" type="pres">
      <dgm:prSet presAssocID="{303152B2-2267-4327-AF4A-75A4BC755E5D}" presName="text_2" presStyleLbl="node1" presStyleIdx="1" presStyleCnt="4">
        <dgm:presLayoutVars>
          <dgm:bulletEnabled val="1"/>
        </dgm:presLayoutVars>
      </dgm:prSet>
      <dgm:spPr/>
      <dgm:t>
        <a:bodyPr/>
        <a:lstStyle/>
        <a:p>
          <a:endParaRPr lang="es-ES"/>
        </a:p>
      </dgm:t>
    </dgm:pt>
    <dgm:pt modelId="{F8880E9A-A87E-4EBC-864B-5FC649A3DDA9}" type="pres">
      <dgm:prSet presAssocID="{303152B2-2267-4327-AF4A-75A4BC755E5D}" presName="accent_2" presStyleCnt="0"/>
      <dgm:spPr/>
    </dgm:pt>
    <dgm:pt modelId="{2C57F7BB-FF32-4F22-BA57-D18629FC10D9}" type="pres">
      <dgm:prSet presAssocID="{303152B2-2267-4327-AF4A-75A4BC755E5D}" presName="accentRepeatNode" presStyleLbl="solidFgAcc1" presStyleIdx="1" presStyleCnt="4"/>
      <dgm:spPr/>
    </dgm:pt>
    <dgm:pt modelId="{6798240B-8787-42D9-BA1C-5D877A7BFF72}" type="pres">
      <dgm:prSet presAssocID="{08892AC2-2B9A-47A7-BCA6-45B9C4235FDB}" presName="text_3" presStyleLbl="node1" presStyleIdx="2" presStyleCnt="4">
        <dgm:presLayoutVars>
          <dgm:bulletEnabled val="1"/>
        </dgm:presLayoutVars>
      </dgm:prSet>
      <dgm:spPr/>
      <dgm:t>
        <a:bodyPr/>
        <a:lstStyle/>
        <a:p>
          <a:endParaRPr lang="es-ES"/>
        </a:p>
      </dgm:t>
    </dgm:pt>
    <dgm:pt modelId="{5568D18C-8B7D-4B8B-B4F6-E0E28BE1F682}" type="pres">
      <dgm:prSet presAssocID="{08892AC2-2B9A-47A7-BCA6-45B9C4235FDB}" presName="accent_3" presStyleCnt="0"/>
      <dgm:spPr/>
    </dgm:pt>
    <dgm:pt modelId="{C11D6181-6E40-4FB7-B8D0-45EA3FA9DDF1}" type="pres">
      <dgm:prSet presAssocID="{08892AC2-2B9A-47A7-BCA6-45B9C4235FDB}" presName="accentRepeatNode" presStyleLbl="solidFgAcc1" presStyleIdx="2" presStyleCnt="4"/>
      <dgm:spPr/>
    </dgm:pt>
    <dgm:pt modelId="{8153D074-AC82-4967-AAFF-30E4D89BA70E}" type="pres">
      <dgm:prSet presAssocID="{9253509D-A435-4AAE-8DB5-7968FBA17AAA}" presName="text_4" presStyleLbl="node1" presStyleIdx="3" presStyleCnt="4">
        <dgm:presLayoutVars>
          <dgm:bulletEnabled val="1"/>
        </dgm:presLayoutVars>
      </dgm:prSet>
      <dgm:spPr/>
      <dgm:t>
        <a:bodyPr/>
        <a:lstStyle/>
        <a:p>
          <a:endParaRPr lang="es-ES"/>
        </a:p>
      </dgm:t>
    </dgm:pt>
    <dgm:pt modelId="{CBBF9C04-3C59-4CFB-BC00-012FDF2141A5}" type="pres">
      <dgm:prSet presAssocID="{9253509D-A435-4AAE-8DB5-7968FBA17AAA}" presName="accent_4" presStyleCnt="0"/>
      <dgm:spPr/>
    </dgm:pt>
    <dgm:pt modelId="{23B14F7D-8F62-461F-A674-7935EFBF7EA6}" type="pres">
      <dgm:prSet presAssocID="{9253509D-A435-4AAE-8DB5-7968FBA17AAA}" presName="accentRepeatNode" presStyleLbl="solidFgAcc1" presStyleIdx="3" presStyleCnt="4"/>
      <dgm:spPr/>
    </dgm:pt>
  </dgm:ptLst>
  <dgm:cxnLst>
    <dgm:cxn modelId="{31CAE22B-C90F-464E-88E2-26692F86ABCB}" type="presOf" srcId="{303152B2-2267-4327-AF4A-75A4BC755E5D}" destId="{4320F4FE-4515-46F0-A965-3FFABA4C5EE0}" srcOrd="0" destOrd="0" presId="urn:microsoft.com/office/officeart/2008/layout/VerticalCurvedList"/>
    <dgm:cxn modelId="{DDD2FEF1-EE47-4663-BC6C-B4EF11D9E6E8}" srcId="{C959BC8D-F57C-4C66-B088-5ACD7D99DB9C}" destId="{53E6DD30-5B94-4BDB-A103-35A7335BC862}" srcOrd="0" destOrd="0" parTransId="{4538C3FE-2B49-4466-8404-8FAB4183C9AC}" sibTransId="{B9741923-1A38-4546-B280-C228AD919A26}"/>
    <dgm:cxn modelId="{A1DA69D1-CF9B-4A7D-804F-C21F07347D09}" type="presOf" srcId="{53E6DD30-5B94-4BDB-A103-35A7335BC862}" destId="{4148EEAF-1034-4A7C-A948-7F779CFFE30C}" srcOrd="0" destOrd="0" presId="urn:microsoft.com/office/officeart/2008/layout/VerticalCurvedList"/>
    <dgm:cxn modelId="{F80CB751-4441-4F8F-B867-B8C9AF89C607}" srcId="{C959BC8D-F57C-4C66-B088-5ACD7D99DB9C}" destId="{08892AC2-2B9A-47A7-BCA6-45B9C4235FDB}" srcOrd="2" destOrd="0" parTransId="{DF996384-04F0-4C25-A3D0-4A080BF62F60}" sibTransId="{724E2093-915C-41BD-8783-16358D92977D}"/>
    <dgm:cxn modelId="{D0594E19-C175-4C98-9FD1-39FEED842430}" srcId="{C959BC8D-F57C-4C66-B088-5ACD7D99DB9C}" destId="{9253509D-A435-4AAE-8DB5-7968FBA17AAA}" srcOrd="3" destOrd="0" parTransId="{9B37652D-5D07-40CA-A28B-FCAFAFB71BE0}" sibTransId="{7BE49F8E-ED8B-44A6-8FD8-A5341231C1C8}"/>
    <dgm:cxn modelId="{C0F490BA-5CE8-4BEB-A58E-36BE9DFD7FC1}" type="presOf" srcId="{C959BC8D-F57C-4C66-B088-5ACD7D99DB9C}" destId="{C88FAFE3-82B6-4678-B3A2-5B74BF837427}" srcOrd="0" destOrd="0" presId="urn:microsoft.com/office/officeart/2008/layout/VerticalCurvedList"/>
    <dgm:cxn modelId="{106B2A1E-ADDF-412C-8E9E-9217EE55B0B0}" type="presOf" srcId="{08892AC2-2B9A-47A7-BCA6-45B9C4235FDB}" destId="{6798240B-8787-42D9-BA1C-5D877A7BFF72}" srcOrd="0" destOrd="0" presId="urn:microsoft.com/office/officeart/2008/layout/VerticalCurvedList"/>
    <dgm:cxn modelId="{761CD7DA-580A-42F3-9F83-AD91A4957DE7}" type="presOf" srcId="{B9741923-1A38-4546-B280-C228AD919A26}" destId="{89315E58-10A0-4D24-AE5D-38CD9D193998}" srcOrd="0" destOrd="0" presId="urn:microsoft.com/office/officeart/2008/layout/VerticalCurvedList"/>
    <dgm:cxn modelId="{43B3AA18-0A86-405B-9920-8DE3080CFB08}" type="presOf" srcId="{9253509D-A435-4AAE-8DB5-7968FBA17AAA}" destId="{8153D074-AC82-4967-AAFF-30E4D89BA70E}" srcOrd="0" destOrd="0" presId="urn:microsoft.com/office/officeart/2008/layout/VerticalCurvedList"/>
    <dgm:cxn modelId="{FF845454-DC20-4594-993D-DC3B9B2ECE14}" srcId="{C959BC8D-F57C-4C66-B088-5ACD7D99DB9C}" destId="{303152B2-2267-4327-AF4A-75A4BC755E5D}" srcOrd="1" destOrd="0" parTransId="{7CD7F8A2-400C-4EF3-AA98-494216E56EB2}" sibTransId="{3374B269-B63E-45E8-9B3A-210A1A357930}"/>
    <dgm:cxn modelId="{624A069F-84C9-4E46-B032-09BAF047039C}" type="presParOf" srcId="{C88FAFE3-82B6-4678-B3A2-5B74BF837427}" destId="{C1F59585-99AE-475E-82FA-92D20AC7A2A5}" srcOrd="0" destOrd="0" presId="urn:microsoft.com/office/officeart/2008/layout/VerticalCurvedList"/>
    <dgm:cxn modelId="{5436D452-265A-47E4-BD99-06455E174548}" type="presParOf" srcId="{C1F59585-99AE-475E-82FA-92D20AC7A2A5}" destId="{57F6D0DC-F435-4504-B94E-9786B18699FE}" srcOrd="0" destOrd="0" presId="urn:microsoft.com/office/officeart/2008/layout/VerticalCurvedList"/>
    <dgm:cxn modelId="{43F6C314-F057-423C-ADAC-20D54E25F205}" type="presParOf" srcId="{57F6D0DC-F435-4504-B94E-9786B18699FE}" destId="{D80583F0-2E90-46CD-8496-9528F073EBFC}" srcOrd="0" destOrd="0" presId="urn:microsoft.com/office/officeart/2008/layout/VerticalCurvedList"/>
    <dgm:cxn modelId="{E96C7E96-03AD-4642-B11C-7414652A20A3}" type="presParOf" srcId="{57F6D0DC-F435-4504-B94E-9786B18699FE}" destId="{89315E58-10A0-4D24-AE5D-38CD9D193998}" srcOrd="1" destOrd="0" presId="urn:microsoft.com/office/officeart/2008/layout/VerticalCurvedList"/>
    <dgm:cxn modelId="{F1F59E2E-1B02-4B29-BB37-CEB2F1C7E170}" type="presParOf" srcId="{57F6D0DC-F435-4504-B94E-9786B18699FE}" destId="{2351074C-8EE6-4B6E-B80A-51C4C225E753}" srcOrd="2" destOrd="0" presId="urn:microsoft.com/office/officeart/2008/layout/VerticalCurvedList"/>
    <dgm:cxn modelId="{7FB9D073-CD99-4D34-AFC1-58A51F8E556B}" type="presParOf" srcId="{57F6D0DC-F435-4504-B94E-9786B18699FE}" destId="{A935AFBA-EFC0-48C8-BC93-F3F0EA60806A}" srcOrd="3" destOrd="0" presId="urn:microsoft.com/office/officeart/2008/layout/VerticalCurvedList"/>
    <dgm:cxn modelId="{2C1C69AA-60C9-4D0A-A3F2-D89B5FEB5A81}" type="presParOf" srcId="{C1F59585-99AE-475E-82FA-92D20AC7A2A5}" destId="{4148EEAF-1034-4A7C-A948-7F779CFFE30C}" srcOrd="1" destOrd="0" presId="urn:microsoft.com/office/officeart/2008/layout/VerticalCurvedList"/>
    <dgm:cxn modelId="{7FF78B54-347A-4B27-9857-6AA40BB2788B}" type="presParOf" srcId="{C1F59585-99AE-475E-82FA-92D20AC7A2A5}" destId="{FEC97A26-79DE-49F2-8E28-F61D1935C40E}" srcOrd="2" destOrd="0" presId="urn:microsoft.com/office/officeart/2008/layout/VerticalCurvedList"/>
    <dgm:cxn modelId="{ECA36173-2078-4C0C-B01A-0C260F167995}" type="presParOf" srcId="{FEC97A26-79DE-49F2-8E28-F61D1935C40E}" destId="{E9B71661-79F7-46EF-A7F9-EDBCCD511BD4}" srcOrd="0" destOrd="0" presId="urn:microsoft.com/office/officeart/2008/layout/VerticalCurvedList"/>
    <dgm:cxn modelId="{9FDB567C-DF4B-463B-9503-57A4F169A12A}" type="presParOf" srcId="{C1F59585-99AE-475E-82FA-92D20AC7A2A5}" destId="{4320F4FE-4515-46F0-A965-3FFABA4C5EE0}" srcOrd="3" destOrd="0" presId="urn:microsoft.com/office/officeart/2008/layout/VerticalCurvedList"/>
    <dgm:cxn modelId="{F1647A13-8893-40C1-BC5B-E2BCB62C0A4C}" type="presParOf" srcId="{C1F59585-99AE-475E-82FA-92D20AC7A2A5}" destId="{F8880E9A-A87E-4EBC-864B-5FC649A3DDA9}" srcOrd="4" destOrd="0" presId="urn:microsoft.com/office/officeart/2008/layout/VerticalCurvedList"/>
    <dgm:cxn modelId="{6C26C721-0667-4DCF-A60E-2D109B942254}" type="presParOf" srcId="{F8880E9A-A87E-4EBC-864B-5FC649A3DDA9}" destId="{2C57F7BB-FF32-4F22-BA57-D18629FC10D9}" srcOrd="0" destOrd="0" presId="urn:microsoft.com/office/officeart/2008/layout/VerticalCurvedList"/>
    <dgm:cxn modelId="{94F372E8-B333-4C87-81DC-73D21FF3D2FC}" type="presParOf" srcId="{C1F59585-99AE-475E-82FA-92D20AC7A2A5}" destId="{6798240B-8787-42D9-BA1C-5D877A7BFF72}" srcOrd="5" destOrd="0" presId="urn:microsoft.com/office/officeart/2008/layout/VerticalCurvedList"/>
    <dgm:cxn modelId="{309DD97E-5C3C-42C1-8371-0572405FF125}" type="presParOf" srcId="{C1F59585-99AE-475E-82FA-92D20AC7A2A5}" destId="{5568D18C-8B7D-4B8B-B4F6-E0E28BE1F682}" srcOrd="6" destOrd="0" presId="urn:microsoft.com/office/officeart/2008/layout/VerticalCurvedList"/>
    <dgm:cxn modelId="{661B6900-B124-4969-A0C8-906D1C1DD925}" type="presParOf" srcId="{5568D18C-8B7D-4B8B-B4F6-E0E28BE1F682}" destId="{C11D6181-6E40-4FB7-B8D0-45EA3FA9DDF1}" srcOrd="0" destOrd="0" presId="urn:microsoft.com/office/officeart/2008/layout/VerticalCurvedList"/>
    <dgm:cxn modelId="{4648AA21-80C4-43A4-B0D9-2F55F61221D8}" type="presParOf" srcId="{C1F59585-99AE-475E-82FA-92D20AC7A2A5}" destId="{8153D074-AC82-4967-AAFF-30E4D89BA70E}" srcOrd="7" destOrd="0" presId="urn:microsoft.com/office/officeart/2008/layout/VerticalCurvedList"/>
    <dgm:cxn modelId="{6C379B22-4311-487A-97D2-8D89C379F952}" type="presParOf" srcId="{C1F59585-99AE-475E-82FA-92D20AC7A2A5}" destId="{CBBF9C04-3C59-4CFB-BC00-012FDF2141A5}" srcOrd="8" destOrd="0" presId="urn:microsoft.com/office/officeart/2008/layout/VerticalCurvedList"/>
    <dgm:cxn modelId="{C6009BE3-F7D8-46B2-9A75-B2F574E06610}" type="presParOf" srcId="{CBBF9C04-3C59-4CFB-BC00-012FDF2141A5}" destId="{23B14F7D-8F62-461F-A674-7935EFBF7EA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3F495-8E68-4E71-9C11-3B0E1FCDFB22}">
      <dsp:nvSpPr>
        <dsp:cNvPr id="0" name=""/>
        <dsp:cNvSpPr/>
      </dsp:nvSpPr>
      <dsp:spPr>
        <a:xfrm>
          <a:off x="0" y="1158674"/>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Estudio de documentación, libros, documentos web y otros.</a:t>
          </a:r>
          <a:endParaRPr lang="es-ES" sz="2100" kern="1200" dirty="0"/>
        </a:p>
      </dsp:txBody>
      <dsp:txXfrm>
        <a:off x="26387" y="1185061"/>
        <a:ext cx="8176826" cy="487766"/>
      </dsp:txXfrm>
    </dsp:sp>
    <dsp:sp modelId="{B24CC53E-C790-42EF-9440-55D80E9F2F17}">
      <dsp:nvSpPr>
        <dsp:cNvPr id="0" name=""/>
        <dsp:cNvSpPr/>
      </dsp:nvSpPr>
      <dsp:spPr>
        <a:xfrm>
          <a:off x="0" y="1708554"/>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Investigación.</a:t>
          </a:r>
          <a:endParaRPr lang="es-CO" sz="2100" b="1" kern="1200" dirty="0"/>
        </a:p>
      </dsp:txBody>
      <dsp:txXfrm>
        <a:off x="26387" y="1734941"/>
        <a:ext cx="8176826" cy="487766"/>
      </dsp:txXfrm>
    </dsp:sp>
    <dsp:sp modelId="{62743AF4-15C3-417C-B8F8-FA19756BD792}">
      <dsp:nvSpPr>
        <dsp:cNvPr id="0" name=""/>
        <dsp:cNvSpPr/>
      </dsp:nvSpPr>
      <dsp:spPr>
        <a:xfrm>
          <a:off x="0" y="67753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kern="1200" dirty="0" smtClean="0"/>
            <a:t>Seminarios  y debates internos: Encuentros 1278, CEID, JN y CE</a:t>
          </a:r>
          <a:endParaRPr lang="es-CO" sz="2100" b="1" kern="1200" dirty="0"/>
        </a:p>
      </dsp:txBody>
      <dsp:txXfrm>
        <a:off x="26387" y="703918"/>
        <a:ext cx="8176826" cy="487766"/>
      </dsp:txXfrm>
    </dsp:sp>
    <dsp:sp modelId="{0F384D64-AA23-46BC-AFF7-9CF6F34E8862}">
      <dsp:nvSpPr>
        <dsp:cNvPr id="0" name=""/>
        <dsp:cNvSpPr/>
      </dsp:nvSpPr>
      <dsp:spPr>
        <a:xfrm>
          <a:off x="0" y="223753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Seminarios con académicos y facultades de educación.</a:t>
          </a:r>
          <a:endParaRPr lang="es-CO" sz="2100" b="1" kern="1200" dirty="0"/>
        </a:p>
      </dsp:txBody>
      <dsp:txXfrm>
        <a:off x="26387" y="2263918"/>
        <a:ext cx="8176826" cy="487766"/>
      </dsp:txXfrm>
    </dsp:sp>
    <dsp:sp modelId="{9B061503-6AB4-458B-B19B-BE6AD3409600}">
      <dsp:nvSpPr>
        <dsp:cNvPr id="0" name=""/>
        <dsp:cNvSpPr/>
      </dsp:nvSpPr>
      <dsp:spPr>
        <a:xfrm>
          <a:off x="0" y="283855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Seminario con escuelas normales superiores</a:t>
          </a:r>
          <a:endParaRPr lang="es-CO" sz="2100" b="1" kern="1200" dirty="0"/>
        </a:p>
      </dsp:txBody>
      <dsp:txXfrm>
        <a:off x="26387" y="2864938"/>
        <a:ext cx="8176826" cy="487766"/>
      </dsp:txXfrm>
    </dsp:sp>
    <dsp:sp modelId="{E3B80541-CA46-41D0-A0E2-3011FC590278}">
      <dsp:nvSpPr>
        <dsp:cNvPr id="0" name=""/>
        <dsp:cNvSpPr/>
      </dsp:nvSpPr>
      <dsp:spPr>
        <a:xfrm>
          <a:off x="0" y="3439572"/>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Reuniones con universidades.</a:t>
          </a:r>
          <a:endParaRPr lang="es-CO" sz="2100" b="1" kern="1200" dirty="0"/>
        </a:p>
      </dsp:txBody>
      <dsp:txXfrm>
        <a:off x="26387" y="3465959"/>
        <a:ext cx="8176826" cy="487766"/>
      </dsp:txXfrm>
    </dsp:sp>
    <dsp:sp modelId="{D26B5D54-61B2-4F13-8321-C86C0288E1F7}">
      <dsp:nvSpPr>
        <dsp:cNvPr id="0" name=""/>
        <dsp:cNvSpPr/>
      </dsp:nvSpPr>
      <dsp:spPr>
        <a:xfrm>
          <a:off x="0" y="4040592"/>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Reuniones diarias de escritura y reelaboración de la propuesta</a:t>
          </a:r>
          <a:r>
            <a:rPr lang="es-CO" sz="2100" b="1" kern="1200" dirty="0" smtClean="0"/>
            <a:t>.</a:t>
          </a:r>
          <a:endParaRPr lang="es-CO" sz="2100" b="1" kern="1200" dirty="0"/>
        </a:p>
      </dsp:txBody>
      <dsp:txXfrm>
        <a:off x="26387" y="4066979"/>
        <a:ext cx="8176826" cy="487766"/>
      </dsp:txXfrm>
    </dsp:sp>
    <dsp:sp modelId="{21FDCF2E-45C5-4C01-8D15-C4B148949FC7}">
      <dsp:nvSpPr>
        <dsp:cNvPr id="0" name=""/>
        <dsp:cNvSpPr/>
      </dsp:nvSpPr>
      <dsp:spPr>
        <a:xfrm>
          <a:off x="0" y="4641612"/>
          <a:ext cx="8229600" cy="540540"/>
        </a:xfrm>
        <a:prstGeom prst="roundRect">
          <a:avLst/>
        </a:prstGeom>
        <a:solidFill>
          <a:schemeClr val="accent2"/>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kern="1200" dirty="0" smtClean="0"/>
            <a:t>COMISION ESPECIAL: mesa de debate y dialogo </a:t>
          </a:r>
          <a:endParaRPr lang="es-CO" sz="2100" b="1" kern="1200" dirty="0"/>
        </a:p>
      </dsp:txBody>
      <dsp:txXfrm>
        <a:off x="26387" y="4667999"/>
        <a:ext cx="8176826" cy="4877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1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442B2A79-EA85-476F-BF3A-D49E433A1EAB}" type="datetimeFigureOut">
              <a:rPr lang="es-ES" smtClean="0"/>
              <a:t>25/08/2015</a:t>
            </a:fld>
            <a:endParaRPr lang="es-ES"/>
          </a:p>
        </p:txBody>
      </p:sp>
      <p:sp>
        <p:nvSpPr>
          <p:cNvPr id="8" name="Slide Number Placeholder 7"/>
          <p:cNvSpPr>
            <a:spLocks noGrp="1"/>
          </p:cNvSpPr>
          <p:nvPr>
            <p:ph type="sldNum" sz="quarter" idx="11"/>
          </p:nvPr>
        </p:nvSpPr>
        <p:spPr/>
        <p:txBody>
          <a:bodyPr/>
          <a:lstStyle/>
          <a:p>
            <a:fld id="{C8E047D6-205C-438A-BFE8-22F260412F35}"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442B2A79-EA85-476F-BF3A-D49E433A1EAB}" type="datetimeFigureOut">
              <a:rPr lang="es-ES" smtClean="0"/>
              <a:t>25/08/2015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8E047D6-205C-438A-BFE8-22F260412F35}" type="slidenum">
              <a:rPr lang="es-ES" smtClean="0"/>
              <a:t>‹Nº›</a:t>
            </a:fld>
            <a:endParaRPr lang="es-ES"/>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2B2A79-EA85-476F-BF3A-D49E433A1EAB}" type="datetimeFigureOut">
              <a:rPr lang="es-ES" smtClean="0"/>
              <a:t>25/08/2015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B2A79-EA85-476F-BF3A-D49E433A1EAB}" type="datetimeFigureOut">
              <a:rPr lang="es-ES" smtClean="0"/>
              <a:t>25/08/2015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42B2A79-EA85-476F-BF3A-D49E433A1EAB}" type="datetimeFigureOut">
              <a:rPr lang="es-ES" smtClean="0"/>
              <a:t>25/08/2015</a:t>
            </a:fld>
            <a:endParaRPr lang="es-E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E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8E047D6-205C-438A-BFE8-22F260412F35}" type="slidenum">
              <a:rPr lang="es-ES" smtClean="0"/>
              <a:t>‹Nº›</a:t>
            </a:fld>
            <a:endParaRPr lang="es-E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diagramLayout" Target="../diagrams/layout13.xml"/><Relationship Id="rId7" Type="http://schemas.openxmlformats.org/officeDocument/2006/relationships/image" Target="../media/image8.jp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12" Type="http://schemas.openxmlformats.org/officeDocument/2006/relationships/image" Target="../media/image13.jp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6.jpe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18943" y="1185145"/>
            <a:ext cx="7432341" cy="4653137"/>
          </a:xfrm>
        </p:spPr>
        <p:txBody>
          <a:bodyPr>
            <a:normAutofit/>
          </a:bodyPr>
          <a:lstStyle/>
          <a:p>
            <a:r>
              <a:rPr lang="es-ES" sz="5400" dirty="0" smtClean="0"/>
              <a:t>AVANCES EN LA EVALUACION CON CARÁCTER DIAGNOSTICO FORMATIVA</a:t>
            </a:r>
            <a:endParaRPr lang="es-ES" sz="5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260648"/>
            <a:ext cx="3983594" cy="1285107"/>
          </a:xfrm>
          <a:prstGeom prst="rect">
            <a:avLst/>
          </a:prstGeom>
        </p:spPr>
      </p:pic>
      <p:pic>
        <p:nvPicPr>
          <p:cNvPr id="5" name="3 Imagen" descr="CEID Fecod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92281" y="4874509"/>
            <a:ext cx="2051720" cy="198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6370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RECURSOS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5473083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42099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816" y="188640"/>
            <a:ext cx="8964488" cy="979512"/>
          </a:xfrm>
        </p:spPr>
        <p:txBody>
          <a:bodyPr/>
          <a:lstStyle/>
          <a:p>
            <a:r>
              <a:rPr lang="es-ES" dirty="0" smtClean="0"/>
              <a:t>CURSOS DE FORMACION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755188882"/>
              </p:ext>
            </p:extLst>
          </p:nvPr>
        </p:nvGraphicFramePr>
        <p:xfrm>
          <a:off x="0" y="980728"/>
          <a:ext cx="8964488"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9905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365104"/>
            <a:ext cx="8229600" cy="1600200"/>
          </a:xfrm>
        </p:spPr>
        <p:txBody>
          <a:bodyPr/>
          <a:lstStyle/>
          <a:p>
            <a:r>
              <a:rPr lang="es-ES_tradnl" b="1" dirty="0">
                <a:effectLst/>
              </a:rPr>
              <a:t>PROPUESTA DE EVALUACIÓN DE CARÁCTER DIAGNÓSTICO-FORMATIVO </a:t>
            </a:r>
            <a:r>
              <a:rPr lang="es-ES_tradnl" b="1" dirty="0" smtClean="0">
                <a:effectLst/>
              </a:rPr>
              <a:t/>
            </a:r>
            <a:br>
              <a:rPr lang="es-ES_tradnl" b="1" dirty="0" smtClean="0">
                <a:effectLst/>
              </a:rPr>
            </a:br>
            <a:r>
              <a:rPr lang="es-ES_tradnl" b="1" dirty="0" smtClean="0">
                <a:effectLst/>
              </a:rPr>
              <a:t>(</a:t>
            </a:r>
            <a:r>
              <a:rPr lang="es-ES_tradnl" b="1" dirty="0">
                <a:effectLst/>
              </a:rPr>
              <a:t>ECDF) </a:t>
            </a:r>
            <a:endParaRPr lang="es-ES" dirty="0"/>
          </a:p>
        </p:txBody>
      </p:sp>
    </p:spTree>
    <p:extLst>
      <p:ext uri="{BB962C8B-B14F-4D97-AF65-F5344CB8AC3E}">
        <p14:creationId xmlns:p14="http://schemas.microsoft.com/office/powerpoint/2010/main" val="4917724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ECDF</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96867453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6639376"/>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CONSIDERACIONES PRELIMINARES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4023586"/>
              </p:ext>
            </p:extLst>
          </p:nvPr>
        </p:nvGraphicFramePr>
        <p:xfrm>
          <a:off x="-1476672" y="1600200"/>
          <a:ext cx="11665296"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26144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09155" y="1149927"/>
            <a:ext cx="8634845" cy="9559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071659994"/>
              </p:ext>
            </p:extLst>
          </p:nvPr>
        </p:nvGraphicFramePr>
        <p:xfrm>
          <a:off x="822722" y="0"/>
          <a:ext cx="7493694"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2889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PRINCIPIOS</a:t>
            </a:r>
            <a:endParaRPr lang="es-ES"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2799959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07247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692696"/>
            <a:ext cx="7406640" cy="1559131"/>
          </a:xfrm>
        </p:spPr>
        <p:txBody>
          <a:bodyPr>
            <a:normAutofit fontScale="90000"/>
          </a:bodyPr>
          <a:lstStyle/>
          <a:p>
            <a:r>
              <a:rPr lang="es-CO" b="1" dirty="0">
                <a:solidFill>
                  <a:schemeClr val="tx1"/>
                </a:solidFill>
                <a:effectLst>
                  <a:outerShdw blurRad="38100" dist="38100" dir="2700000" algn="tl">
                    <a:srgbClr val="000000">
                      <a:alpha val="43137"/>
                    </a:srgbClr>
                  </a:outerShdw>
                </a:effectLst>
              </a:rPr>
              <a:t>D</a:t>
            </a:r>
            <a:r>
              <a:rPr lang="es-CO" b="1" dirty="0" smtClean="0">
                <a:solidFill>
                  <a:schemeClr val="tx1"/>
                </a:solidFill>
                <a:effectLst>
                  <a:outerShdw blurRad="38100" dist="38100" dir="2700000" algn="tl">
                    <a:srgbClr val="000000">
                      <a:alpha val="43137"/>
                    </a:srgbClr>
                  </a:outerShdw>
                </a:effectLst>
              </a:rPr>
              <a:t>iagnóstico – formativo</a:t>
            </a:r>
            <a:r>
              <a:rPr lang="es-CO" dirty="0" smtClean="0">
                <a:solidFill>
                  <a:schemeClr val="tx1"/>
                </a:solidFill>
              </a:rPr>
              <a:t/>
            </a:r>
            <a:br>
              <a:rPr lang="es-CO" dirty="0" smtClean="0">
                <a:solidFill>
                  <a:schemeClr val="tx1"/>
                </a:solidFill>
              </a:rPr>
            </a:br>
            <a:r>
              <a:rPr lang="es-CO" dirty="0">
                <a:solidFill>
                  <a:schemeClr val="tx1"/>
                </a:solidFill>
              </a:rPr>
              <a:t>	</a:t>
            </a:r>
            <a:r>
              <a:rPr lang="es-CO" sz="4000" b="1" dirty="0" smtClean="0">
                <a:solidFill>
                  <a:schemeClr val="tx1"/>
                </a:solidFill>
              </a:rPr>
              <a:t>Impulsar la reflexión del </a:t>
            </a:r>
            <a:r>
              <a:rPr lang="es-CO" sz="4000" b="1" dirty="0" smtClean="0"/>
              <a:t>docente</a:t>
            </a:r>
            <a:endParaRPr lang="es-CO" sz="4000" b="1" dirty="0"/>
          </a:p>
        </p:txBody>
      </p:sp>
      <p:sp>
        <p:nvSpPr>
          <p:cNvPr id="3" name="Marcador de contenido 2"/>
          <p:cNvSpPr>
            <a:spLocks noGrp="1"/>
          </p:cNvSpPr>
          <p:nvPr>
            <p:ph idx="1"/>
          </p:nvPr>
        </p:nvSpPr>
        <p:spPr>
          <a:xfrm>
            <a:off x="822960" y="2004370"/>
            <a:ext cx="7709480" cy="4091631"/>
          </a:xfrm>
        </p:spPr>
        <p:txBody>
          <a:bodyPr>
            <a:normAutofit/>
          </a:bodyPr>
          <a:lstStyle/>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b="1" dirty="0" smtClean="0"/>
              <a:t>La </a:t>
            </a:r>
            <a:r>
              <a:rPr lang="es-ES_tradnl" sz="2400" b="1" dirty="0"/>
              <a:t>evaluación </a:t>
            </a:r>
            <a:r>
              <a:rPr lang="es-ES_tradnl" sz="2400" dirty="0" smtClean="0">
                <a:sym typeface="Wingdings" panose="05000000000000000000" pitchFamily="2" charset="2"/>
              </a:rPr>
              <a:t> Componente del </a:t>
            </a:r>
            <a:r>
              <a:rPr lang="es-ES_tradnl" sz="2400" dirty="0" smtClean="0"/>
              <a:t>ejercicio </a:t>
            </a:r>
            <a:r>
              <a:rPr lang="es-ES_tradnl" sz="2400" dirty="0"/>
              <a:t>profesional docente </a:t>
            </a:r>
            <a:r>
              <a:rPr lang="es-ES_tradnl" sz="2400" dirty="0" smtClean="0">
                <a:sym typeface="Wingdings" panose="05000000000000000000" pitchFamily="2" charset="2"/>
              </a:rPr>
              <a:t> </a:t>
            </a:r>
            <a:r>
              <a:rPr lang="es-ES_tradnl" sz="2400" dirty="0">
                <a:sym typeface="Wingdings" panose="05000000000000000000" pitchFamily="2" charset="2"/>
              </a:rPr>
              <a:t>P</a:t>
            </a:r>
            <a:r>
              <a:rPr lang="es-ES_tradnl" sz="2400" dirty="0" smtClean="0"/>
              <a:t>osibilidad </a:t>
            </a:r>
            <a:r>
              <a:rPr lang="es-ES_tradnl" sz="2400" dirty="0"/>
              <a:t>para el mejoramiento continuo</a:t>
            </a:r>
            <a:r>
              <a:rPr lang="es-ES_tradnl" sz="2400" dirty="0" smtClean="0"/>
              <a:t>.</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b="1" dirty="0" smtClean="0"/>
              <a:t>ECDF es:</a:t>
            </a:r>
          </a:p>
          <a:p>
            <a:pPr lvl="1">
              <a:buFont typeface="Wingdings" panose="05000000000000000000" pitchFamily="2" charset="2"/>
              <a:buChar char="Ø"/>
            </a:pPr>
            <a:r>
              <a:rPr lang="es-ES_tradnl" sz="2000" dirty="0" smtClean="0"/>
              <a:t>Un proceso </a:t>
            </a:r>
            <a:r>
              <a:rPr lang="es-ES_tradnl" sz="2000" dirty="0"/>
              <a:t>de reflexión e indagación </a:t>
            </a:r>
            <a:endParaRPr lang="es-ES_tradnl" sz="2000" dirty="0" smtClean="0"/>
          </a:p>
          <a:p>
            <a:pPr lvl="1">
              <a:buFont typeface="Wingdings" panose="05000000000000000000" pitchFamily="2" charset="2"/>
              <a:buChar char="Ø"/>
            </a:pPr>
            <a:r>
              <a:rPr lang="es-ES_tradnl" sz="2000" dirty="0" smtClean="0"/>
              <a:t>Un </a:t>
            </a:r>
            <a:r>
              <a:rPr lang="es-ES_tradnl" sz="2000" dirty="0"/>
              <a:t>juicio de valor con criterios pedagógicos para comprender y mejorar el proceso de formación y práctica profesional y pedagógica del </a:t>
            </a:r>
            <a:r>
              <a:rPr lang="es-ES_tradnl" sz="2000" dirty="0" smtClean="0"/>
              <a:t>docente.</a:t>
            </a:r>
          </a:p>
        </p:txBody>
      </p:sp>
    </p:spTree>
    <p:extLst>
      <p:ext uri="{BB962C8B-B14F-4D97-AF65-F5344CB8AC3E}">
        <p14:creationId xmlns:p14="http://schemas.microsoft.com/office/powerpoint/2010/main" val="321108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1133832"/>
            <a:ext cx="7543800" cy="4023360"/>
          </a:xfrm>
        </p:spPr>
        <p:txBody>
          <a:bodyPr>
            <a:normAutofit fontScale="92500" lnSpcReduction="10000"/>
          </a:bodyPr>
          <a:lstStyle/>
          <a:p>
            <a:pPr>
              <a:buFont typeface="Wingdings" panose="05000000000000000000" pitchFamily="2" charset="2"/>
              <a:buChar char="v"/>
            </a:pPr>
            <a:r>
              <a:rPr lang="es-ES_tradnl" sz="2400" b="1" dirty="0"/>
              <a:t>ECDF permite: </a:t>
            </a:r>
            <a:endParaRPr lang="es-CO" sz="2400" b="1" dirty="0"/>
          </a:p>
          <a:p>
            <a:pPr lvl="1">
              <a:buFont typeface="Wingdings" panose="05000000000000000000" pitchFamily="2" charset="2"/>
              <a:buChar char="Ø"/>
            </a:pPr>
            <a:r>
              <a:rPr lang="es-ES_tradnl" sz="2000" dirty="0" smtClean="0"/>
              <a:t>Identificar </a:t>
            </a:r>
            <a:r>
              <a:rPr lang="es-ES_tradnl" sz="2000" dirty="0"/>
              <a:t>en su conjunto las condiciones, los aciertos y las necesidades en que se realiza el trabajo de los docentes, directivos docentes y </a:t>
            </a:r>
            <a:r>
              <a:rPr lang="es-ES_tradnl" sz="2000" dirty="0" smtClean="0"/>
              <a:t>orientadores</a:t>
            </a:r>
            <a:r>
              <a:rPr lang="es-ES_tradnl" sz="2000" dirty="0"/>
              <a:t>.</a:t>
            </a:r>
          </a:p>
          <a:p>
            <a:pPr lvl="1">
              <a:buFont typeface="Wingdings" panose="05000000000000000000" pitchFamily="2" charset="2"/>
              <a:buChar char="Ø"/>
            </a:pPr>
            <a:r>
              <a:rPr lang="es-ES_tradnl" sz="2000" dirty="0" smtClean="0"/>
              <a:t>Incidir </a:t>
            </a:r>
            <a:r>
              <a:rPr lang="es-ES_tradnl" sz="2000" dirty="0"/>
              <a:t>positivamente en la transformación de </a:t>
            </a:r>
            <a:r>
              <a:rPr lang="es-ES_tradnl" sz="2000" dirty="0" smtClean="0"/>
              <a:t>la práctica </a:t>
            </a:r>
            <a:r>
              <a:rPr lang="es-ES_tradnl" sz="2000" dirty="0"/>
              <a:t>educativa y </a:t>
            </a:r>
            <a:r>
              <a:rPr lang="es-ES_tradnl" sz="2000" dirty="0" smtClean="0"/>
              <a:t>pedagógica.</a:t>
            </a:r>
            <a:endParaRPr lang="es-ES_tradnl" sz="2000" dirty="0"/>
          </a:p>
          <a:p>
            <a:pPr lvl="1">
              <a:buFont typeface="Wingdings" panose="05000000000000000000" pitchFamily="2" charset="2"/>
              <a:buChar char="Ø"/>
            </a:pPr>
            <a:r>
              <a:rPr lang="es-ES_tradnl" sz="2000" dirty="0" smtClean="0"/>
              <a:t>Favorecer avances </a:t>
            </a:r>
            <a:r>
              <a:rPr lang="es-ES_tradnl" sz="2000" dirty="0"/>
              <a:t>en </a:t>
            </a:r>
            <a:r>
              <a:rPr lang="es-ES_tradnl" sz="2000" dirty="0" smtClean="0"/>
              <a:t>procesos </a:t>
            </a:r>
            <a:r>
              <a:rPr lang="es-ES_tradnl" sz="2000" dirty="0"/>
              <a:t>pedagógicos y educativos en la escuela.</a:t>
            </a:r>
          </a:p>
          <a:p>
            <a:pPr lvl="1">
              <a:buFont typeface="Wingdings" panose="05000000000000000000" pitchFamily="2" charset="2"/>
              <a:buChar char="Ø"/>
            </a:pPr>
            <a:endParaRPr lang="es-ES_tradnl" sz="2000" dirty="0"/>
          </a:p>
          <a:p>
            <a:pPr>
              <a:buFont typeface="Wingdings" panose="05000000000000000000" pitchFamily="2" charset="2"/>
              <a:buChar char="v"/>
            </a:pPr>
            <a:r>
              <a:rPr lang="es-ES_tradnl" sz="2400" b="1" dirty="0"/>
              <a:t>ECDF debe:</a:t>
            </a:r>
          </a:p>
          <a:p>
            <a:pPr lvl="1">
              <a:buFont typeface="Wingdings" panose="05000000000000000000" pitchFamily="2" charset="2"/>
              <a:buChar char="Ø"/>
            </a:pPr>
            <a:r>
              <a:rPr lang="es-ES_tradnl" sz="2000" dirty="0"/>
              <a:t>Ofrecer retroalimentación de las prácticas educativas y pedagógicas </a:t>
            </a:r>
          </a:p>
          <a:p>
            <a:pPr lvl="1">
              <a:buFont typeface="Wingdings" panose="05000000000000000000" pitchFamily="2" charset="2"/>
              <a:buChar char="Ø"/>
            </a:pPr>
            <a:r>
              <a:rPr lang="es-ES_tradnl" sz="2000" dirty="0"/>
              <a:t>incluir información y estrategias de mejoramiento</a:t>
            </a:r>
          </a:p>
          <a:p>
            <a:endParaRPr lang="es-CO" sz="1800" dirty="0"/>
          </a:p>
        </p:txBody>
      </p:sp>
    </p:spTree>
    <p:extLst>
      <p:ext uri="{BB962C8B-B14F-4D97-AF65-F5344CB8AC3E}">
        <p14:creationId xmlns:p14="http://schemas.microsoft.com/office/powerpoint/2010/main" val="1854612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9966" y="-171400"/>
            <a:ext cx="8229600" cy="1600200"/>
          </a:xfrm>
        </p:spPr>
        <p:txBody>
          <a:bodyPr/>
          <a:lstStyle/>
          <a:p>
            <a:r>
              <a:rPr lang="es-CO" b="1" dirty="0" smtClean="0">
                <a:effectLst>
                  <a:outerShdw blurRad="38100" dist="38100" dir="2700000" algn="tl">
                    <a:srgbClr val="000000">
                      <a:alpha val="43137"/>
                    </a:srgbClr>
                  </a:outerShdw>
                </a:effectLst>
              </a:rPr>
              <a:t>Con enfoque cualitativo</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22960" y="2023964"/>
            <a:ext cx="7656022" cy="4416521"/>
          </a:xfrm>
        </p:spPr>
        <p:txBody>
          <a:bodyPr>
            <a:normAutofit fontScale="92500" lnSpcReduction="10000"/>
          </a:bodyPr>
          <a:lstStyle/>
          <a:p>
            <a:pPr>
              <a:buFont typeface="Wingdings" panose="05000000000000000000" pitchFamily="2" charset="2"/>
              <a:buChar char="v"/>
            </a:pPr>
            <a:r>
              <a:rPr lang="es-ES_tradnl" sz="2400" dirty="0"/>
              <a:t> </a:t>
            </a:r>
            <a:r>
              <a:rPr lang="es-ES_tradnl" sz="2400" dirty="0" smtClean="0"/>
              <a:t>Conocimiento</a:t>
            </a:r>
            <a:r>
              <a:rPr lang="es-ES_tradnl" sz="2400" dirty="0"/>
              <a:t>, orientación y formación. </a:t>
            </a:r>
            <a:endParaRPr lang="es-ES_tradnl" sz="2400" dirty="0" smtClean="0"/>
          </a:p>
          <a:p>
            <a:pPr>
              <a:buFont typeface="Wingdings" panose="05000000000000000000" pitchFamily="2" charset="2"/>
              <a:buChar char="v"/>
            </a:pPr>
            <a:endParaRPr lang="es-ES_tradnl" sz="2400" dirty="0"/>
          </a:p>
          <a:p>
            <a:pPr>
              <a:buFont typeface="Wingdings" panose="05000000000000000000" pitchFamily="2" charset="2"/>
              <a:buChar char="v"/>
            </a:pPr>
            <a:r>
              <a:rPr lang="es-ES_tradnl" sz="2400" dirty="0" smtClean="0"/>
              <a:t> Aborda </a:t>
            </a:r>
            <a:r>
              <a:rPr lang="es-ES_tradnl" sz="2400" dirty="0"/>
              <a:t>la profesión docente en su </a:t>
            </a:r>
            <a:r>
              <a:rPr lang="es-ES_tradnl" sz="2400" dirty="0" smtClean="0"/>
              <a:t>práctica, </a:t>
            </a:r>
            <a:r>
              <a:rPr lang="es-ES_tradnl" sz="2400" dirty="0"/>
              <a:t>en su contexto, en sus condiciones y en las características propias de su </a:t>
            </a:r>
            <a:r>
              <a:rPr lang="es-ES_tradnl" sz="2400" dirty="0" smtClean="0"/>
              <a:t>quehacer</a:t>
            </a:r>
          </a:p>
          <a:p>
            <a:pPr>
              <a:buFont typeface="Wingdings" panose="05000000000000000000" pitchFamily="2" charset="2"/>
              <a:buChar char="v"/>
            </a:pPr>
            <a:endParaRPr lang="es-ES_tradnl" sz="2400" dirty="0"/>
          </a:p>
          <a:p>
            <a:pPr>
              <a:buFont typeface="Wingdings" panose="05000000000000000000" pitchFamily="2" charset="2"/>
              <a:buChar char="v"/>
            </a:pPr>
            <a:r>
              <a:rPr lang="es-ES_tradnl" sz="2400" dirty="0" smtClean="0"/>
              <a:t> Cambio</a:t>
            </a:r>
            <a:r>
              <a:rPr lang="es-ES_tradnl" sz="2400" dirty="0"/>
              <a:t> </a:t>
            </a:r>
            <a:r>
              <a:rPr lang="es-ES_tradnl" sz="2400" dirty="0" smtClean="0"/>
              <a:t>el </a:t>
            </a:r>
            <a:r>
              <a:rPr lang="es-ES_tradnl" sz="2400" dirty="0"/>
              <a:t>enfoque de la evaluación-sanción por una visión humanista y de </a:t>
            </a:r>
            <a:r>
              <a:rPr lang="es-ES_tradnl" sz="2400" dirty="0" smtClean="0"/>
              <a:t>formación. </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dirty="0" smtClean="0"/>
              <a:t> Valores </a:t>
            </a:r>
            <a:r>
              <a:rPr lang="es-ES_tradnl" sz="2400" dirty="0" smtClean="0">
                <a:sym typeface="Wingdings" panose="05000000000000000000" pitchFamily="2" charset="2"/>
              </a:rPr>
              <a:t></a:t>
            </a:r>
            <a:r>
              <a:rPr lang="es-ES_tradnl" sz="2400" dirty="0" smtClean="0"/>
              <a:t> </a:t>
            </a:r>
            <a:r>
              <a:rPr lang="es-ES_tradnl" sz="2400" dirty="0"/>
              <a:t>reconocimiento, </a:t>
            </a:r>
            <a:r>
              <a:rPr lang="es-ES_tradnl" sz="2400" dirty="0" smtClean="0"/>
              <a:t>autorreflexión, constructor </a:t>
            </a:r>
            <a:r>
              <a:rPr lang="es-ES_tradnl" sz="2400" dirty="0"/>
              <a:t>de conocimiento, exigido de estudio, discusión, compañerismo y solidaridad. </a:t>
            </a:r>
            <a:endParaRPr lang="es-CO" sz="2400" dirty="0"/>
          </a:p>
          <a:p>
            <a:endParaRPr lang="es-CO" dirty="0"/>
          </a:p>
        </p:txBody>
      </p:sp>
    </p:spTree>
    <p:extLst>
      <p:ext uri="{BB962C8B-B14F-4D97-AF65-F5344CB8AC3E}">
        <p14:creationId xmlns:p14="http://schemas.microsoft.com/office/powerpoint/2010/main" val="3349207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8229600" cy="1600200"/>
          </a:xfrm>
        </p:spPr>
        <p:txBody>
          <a:bodyPr/>
          <a:lstStyle/>
          <a:p>
            <a:r>
              <a:rPr lang="es-ES" dirty="0" smtClean="0"/>
              <a:t>EL PROCESO DE DEBATE</a:t>
            </a:r>
            <a:endParaRPr lang="es-ES" dirty="0"/>
          </a:p>
        </p:txBody>
      </p:sp>
    </p:spTree>
    <p:extLst>
      <p:ext uri="{BB962C8B-B14F-4D97-AF65-F5344CB8AC3E}">
        <p14:creationId xmlns:p14="http://schemas.microsoft.com/office/powerpoint/2010/main" val="2570226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8620" y="-10244"/>
            <a:ext cx="7543800" cy="1450757"/>
          </a:xfrm>
        </p:spPr>
        <p:txBody>
          <a:bodyPr/>
          <a:lstStyle/>
          <a:p>
            <a:r>
              <a:rPr lang="es-CO" b="1" dirty="0" smtClean="0">
                <a:effectLst>
                  <a:outerShdw blurRad="38100" dist="38100" dir="2700000" algn="tl">
                    <a:srgbClr val="000000">
                      <a:alpha val="43137"/>
                    </a:srgbClr>
                  </a:outerShdw>
                </a:effectLst>
              </a:rPr>
              <a:t>De contexto y reflexión </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44087" y="1628800"/>
            <a:ext cx="7408333" cy="3450696"/>
          </a:xfrm>
        </p:spPr>
        <p:txBody>
          <a:bodyPr>
            <a:noAutofit/>
          </a:bodyPr>
          <a:lstStyle/>
          <a:p>
            <a:pPr>
              <a:buFont typeface="Wingdings" panose="05000000000000000000" pitchFamily="2" charset="2"/>
              <a:buChar char="v"/>
            </a:pPr>
            <a:r>
              <a:rPr lang="es-ES_tradnl" dirty="0" smtClean="0"/>
              <a:t> </a:t>
            </a:r>
            <a:r>
              <a:rPr lang="es-ES_tradnl" sz="2400" dirty="0" smtClean="0"/>
              <a:t>¿Cómo </a:t>
            </a:r>
            <a:r>
              <a:rPr lang="es-ES_tradnl" sz="2400" dirty="0"/>
              <a:t>el educador se relaciona con el contexto </a:t>
            </a:r>
            <a:r>
              <a:rPr lang="es-ES_tradnl" sz="2400" dirty="0" smtClean="0"/>
              <a:t>sociocultural?</a:t>
            </a:r>
          </a:p>
          <a:p>
            <a:pPr marL="635508" lvl="1" indent="-342900"/>
            <a:r>
              <a:rPr lang="es-ES_tradnl" sz="2000" dirty="0" smtClean="0">
                <a:sym typeface="Wingdings" panose="05000000000000000000" pitchFamily="2" charset="2"/>
              </a:rPr>
              <a:t> F</a:t>
            </a:r>
            <a:r>
              <a:rPr lang="es-ES_tradnl" sz="2000" dirty="0" smtClean="0"/>
              <a:t>ormación </a:t>
            </a:r>
            <a:r>
              <a:rPr lang="es-ES_tradnl" sz="2000" dirty="0"/>
              <a:t>de </a:t>
            </a:r>
            <a:r>
              <a:rPr lang="es-ES_tradnl" sz="2000" dirty="0" smtClean="0"/>
              <a:t>sujetos.</a:t>
            </a:r>
          </a:p>
          <a:p>
            <a:pPr marL="635508" lvl="1" indent="-342900"/>
            <a:r>
              <a:rPr lang="es-ES_tradnl" sz="2000" dirty="0" smtClean="0">
                <a:sym typeface="Wingdings" panose="05000000000000000000" pitchFamily="2" charset="2"/>
              </a:rPr>
              <a:t> P</a:t>
            </a:r>
            <a:r>
              <a:rPr lang="es-ES_tradnl" sz="2000" dirty="0" smtClean="0"/>
              <a:t>osturas pedagógicas</a:t>
            </a:r>
          </a:p>
          <a:p>
            <a:pPr marL="635508" lvl="1" indent="-342900"/>
            <a:r>
              <a:rPr lang="es-ES_tradnl" sz="2000" dirty="0" smtClean="0">
                <a:sym typeface="Wingdings" panose="05000000000000000000" pitchFamily="2" charset="2"/>
              </a:rPr>
              <a:t> Retroalimentación de la </a:t>
            </a:r>
            <a:r>
              <a:rPr lang="es-ES_tradnl" sz="2000" dirty="0" smtClean="0"/>
              <a:t>práctica </a:t>
            </a:r>
            <a:r>
              <a:rPr lang="es-ES_tradnl" sz="2000" dirty="0"/>
              <a:t>educativa y pedagógica</a:t>
            </a:r>
            <a:r>
              <a:rPr lang="es-ES_tradnl" sz="2000" dirty="0" smtClean="0"/>
              <a:t>.</a:t>
            </a:r>
          </a:p>
          <a:p>
            <a:pPr marL="635508" lvl="1" indent="-342900">
              <a:buFont typeface="Wingdings" panose="05000000000000000000" pitchFamily="2" charset="2"/>
              <a:buChar char="à"/>
            </a:pPr>
            <a:endParaRPr lang="es-ES_tradnl" sz="2000" dirty="0"/>
          </a:p>
          <a:p>
            <a:pPr marL="635508" lvl="1" indent="-342900">
              <a:buFont typeface="Wingdings" panose="05000000000000000000" pitchFamily="2" charset="2"/>
              <a:buChar char="à"/>
            </a:pPr>
            <a:endParaRPr lang="es-CO" sz="2000" dirty="0"/>
          </a:p>
          <a:p>
            <a:pPr>
              <a:buFont typeface="Wingdings" panose="05000000000000000000" pitchFamily="2" charset="2"/>
              <a:buChar char="v"/>
            </a:pPr>
            <a:r>
              <a:rPr lang="es-ES_tradnl" sz="2400" dirty="0"/>
              <a:t> </a:t>
            </a:r>
            <a:r>
              <a:rPr lang="es-ES_tradnl" sz="2400" dirty="0" smtClean="0"/>
              <a:t>Reflexión </a:t>
            </a:r>
            <a:r>
              <a:rPr lang="es-ES_tradnl" sz="2400" dirty="0"/>
              <a:t>del </a:t>
            </a:r>
            <a:r>
              <a:rPr lang="es-ES_tradnl" sz="2400" dirty="0" smtClean="0"/>
              <a:t>educador: ¿Qué </a:t>
            </a:r>
            <a:r>
              <a:rPr lang="es-ES_tradnl" sz="2400" dirty="0"/>
              <a:t>está pasando con su práctica educativa y </a:t>
            </a:r>
            <a:r>
              <a:rPr lang="es-ES_tradnl" sz="2400" dirty="0" smtClean="0"/>
              <a:t>pedagógica?</a:t>
            </a:r>
          </a:p>
          <a:p>
            <a:pPr lvl="1"/>
            <a:r>
              <a:rPr lang="es-ES_tradnl" dirty="0">
                <a:sym typeface="Wingdings" panose="05000000000000000000" pitchFamily="2" charset="2"/>
              </a:rPr>
              <a:t></a:t>
            </a:r>
            <a:r>
              <a:rPr lang="es-ES_tradnl" sz="2400" dirty="0" smtClean="0">
                <a:sym typeface="Wingdings" panose="05000000000000000000" pitchFamily="2" charset="2"/>
              </a:rPr>
              <a:t> </a:t>
            </a:r>
            <a:r>
              <a:rPr lang="es-ES_tradnl" sz="2000" dirty="0">
                <a:sym typeface="Wingdings" panose="05000000000000000000" pitchFamily="2" charset="2"/>
              </a:rPr>
              <a:t>T</a:t>
            </a:r>
            <a:r>
              <a:rPr lang="es-ES_tradnl" sz="2000" dirty="0"/>
              <a:t>ransformar y profundizar </a:t>
            </a:r>
          </a:p>
          <a:p>
            <a:pPr lvl="1"/>
            <a:r>
              <a:rPr lang="es-ES_tradnl" sz="2000" dirty="0">
                <a:sym typeface="Wingdings" panose="05000000000000000000" pitchFamily="2" charset="2"/>
              </a:rPr>
              <a:t> Re</a:t>
            </a:r>
            <a:r>
              <a:rPr lang="es-ES_tradnl" sz="2000" dirty="0"/>
              <a:t>sponsabilidad </a:t>
            </a:r>
            <a:r>
              <a:rPr lang="es-ES_tradnl" dirty="0"/>
              <a:t>en la </a:t>
            </a:r>
            <a:r>
              <a:rPr lang="es-ES_tradnl" sz="2000" dirty="0"/>
              <a:t>labor</a:t>
            </a:r>
            <a:r>
              <a:rPr lang="es-ES_tradnl" dirty="0"/>
              <a:t> cotidiana.</a:t>
            </a:r>
            <a:endParaRPr lang="es-CO" dirty="0"/>
          </a:p>
        </p:txBody>
      </p:sp>
    </p:spTree>
    <p:extLst>
      <p:ext uri="{BB962C8B-B14F-4D97-AF65-F5344CB8AC3E}">
        <p14:creationId xmlns:p14="http://schemas.microsoft.com/office/powerpoint/2010/main" val="2567773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404664"/>
            <a:ext cx="8686800" cy="1600200"/>
          </a:xfrm>
        </p:spPr>
        <p:txBody>
          <a:bodyPr/>
          <a:lstStyle/>
          <a:p>
            <a:pPr lvl="0"/>
            <a:r>
              <a:rPr lang="es-ES_tradnl" b="1" dirty="0" smtClean="0">
                <a:effectLst>
                  <a:outerShdw blurRad="38100" dist="38100" dir="2700000" algn="tl">
                    <a:srgbClr val="000000">
                      <a:alpha val="43137"/>
                    </a:srgbClr>
                  </a:outerShdw>
                </a:effectLst>
              </a:rPr>
              <a:t>De </a:t>
            </a:r>
            <a:r>
              <a:rPr lang="es-ES_tradnl" b="1" dirty="0">
                <a:effectLst>
                  <a:outerShdw blurRad="38100" dist="38100" dir="2700000" algn="tl">
                    <a:srgbClr val="000000">
                      <a:alpha val="43137"/>
                    </a:srgbClr>
                  </a:outerShdw>
                </a:effectLst>
              </a:rPr>
              <a:t>validez y con </a:t>
            </a:r>
            <a:r>
              <a:rPr lang="es-ES_tradnl" b="1" dirty="0" smtClean="0">
                <a:effectLst>
                  <a:outerShdw blurRad="38100" dist="38100" dir="2700000" algn="tl">
                    <a:srgbClr val="000000">
                      <a:alpha val="43137"/>
                    </a:srgbClr>
                  </a:outerShdw>
                </a:effectLst>
              </a:rPr>
              <a:t>integralidad</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331640" y="2492896"/>
            <a:ext cx="6696744" cy="2232248"/>
          </a:xfrm>
        </p:spPr>
        <p:txBody>
          <a:bodyPr>
            <a:noAutofit/>
          </a:bodyPr>
          <a:lstStyle/>
          <a:p>
            <a:pPr algn="just"/>
            <a:r>
              <a:rPr lang="es-ES_tradnl" sz="2800" b="1" dirty="0"/>
              <a:t> </a:t>
            </a:r>
            <a:endParaRPr lang="es-CO" sz="2800" dirty="0"/>
          </a:p>
          <a:p>
            <a:pPr lvl="1" algn="just"/>
            <a:r>
              <a:rPr lang="es-ES_tradnl" sz="2800" dirty="0" smtClean="0"/>
              <a:t>La </a:t>
            </a:r>
            <a:r>
              <a:rPr lang="es-ES_tradnl" sz="2800" dirty="0"/>
              <a:t>práctica educativa y pedagógica como </a:t>
            </a:r>
            <a:r>
              <a:rPr lang="es-ES_tradnl" sz="2800" dirty="0" smtClean="0"/>
              <a:t>proceso</a:t>
            </a:r>
          </a:p>
          <a:p>
            <a:pPr lvl="1" algn="just"/>
            <a:r>
              <a:rPr lang="es-ES_tradnl" sz="2800" dirty="0" smtClean="0"/>
              <a:t>El </a:t>
            </a:r>
            <a:r>
              <a:rPr lang="es-ES_tradnl" sz="2800" dirty="0"/>
              <a:t>rol del maestro en el </a:t>
            </a:r>
            <a:r>
              <a:rPr lang="es-ES_tradnl" sz="2800" dirty="0" smtClean="0"/>
              <a:t>aula, </a:t>
            </a:r>
            <a:r>
              <a:rPr lang="es-ES_tradnl" sz="2800" dirty="0"/>
              <a:t>en la comunidad educativa y en la </a:t>
            </a:r>
            <a:r>
              <a:rPr lang="es-ES_tradnl" sz="2800" dirty="0" smtClean="0"/>
              <a:t>sociedad.</a:t>
            </a:r>
            <a:r>
              <a:rPr lang="es-ES_tradnl" sz="2800" dirty="0"/>
              <a:t> </a:t>
            </a:r>
            <a:endParaRPr lang="es-ES_tradnl" sz="2800" dirty="0" smtClean="0"/>
          </a:p>
          <a:p>
            <a:pPr lvl="1" algn="just"/>
            <a:endParaRPr lang="es-CO" sz="2800" dirty="0"/>
          </a:p>
          <a:p>
            <a:pPr algn="just"/>
            <a:endParaRPr lang="es-CO" sz="2800" dirty="0"/>
          </a:p>
        </p:txBody>
      </p:sp>
    </p:spTree>
    <p:extLst>
      <p:ext uri="{BB962C8B-B14F-4D97-AF65-F5344CB8AC3E}">
        <p14:creationId xmlns:p14="http://schemas.microsoft.com/office/powerpoint/2010/main" val="4041609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effectLst>
                  <a:outerShdw blurRad="38100" dist="38100" dir="2700000" algn="tl">
                    <a:srgbClr val="000000">
                      <a:alpha val="43137"/>
                    </a:srgbClr>
                  </a:outerShdw>
                </a:effectLst>
              </a:rPr>
              <a:t>De aula</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958042" y="1780646"/>
            <a:ext cx="7543800" cy="4023360"/>
          </a:xfrm>
        </p:spPr>
        <p:txBody>
          <a:bodyPr>
            <a:normAutofit fontScale="92500" lnSpcReduction="10000"/>
          </a:bodyPr>
          <a:lstStyle/>
          <a:p>
            <a:endParaRPr lang="es-CO" dirty="0"/>
          </a:p>
          <a:p>
            <a:pPr>
              <a:lnSpc>
                <a:spcPct val="150000"/>
              </a:lnSpc>
              <a:buFont typeface="Wingdings" panose="05000000000000000000" pitchFamily="2" charset="2"/>
              <a:buChar char="v"/>
            </a:pPr>
            <a:r>
              <a:rPr lang="es-ES_tradnl" dirty="0" smtClean="0"/>
              <a:t> </a:t>
            </a:r>
            <a:r>
              <a:rPr lang="es-ES_tradnl" sz="2400" dirty="0" smtClean="0"/>
              <a:t>Quehacer </a:t>
            </a:r>
            <a:r>
              <a:rPr lang="es-ES_tradnl" sz="2400" dirty="0"/>
              <a:t>del docente en el aula </a:t>
            </a:r>
            <a:endParaRPr lang="es-ES_tradnl" sz="2400" dirty="0" smtClean="0"/>
          </a:p>
          <a:p>
            <a:pPr>
              <a:lnSpc>
                <a:spcPct val="150000"/>
              </a:lnSpc>
              <a:buFont typeface="Wingdings" panose="05000000000000000000" pitchFamily="2" charset="2"/>
              <a:buChar char="v"/>
            </a:pPr>
            <a:r>
              <a:rPr lang="es-ES_tradnl" sz="2400" dirty="0"/>
              <a:t> </a:t>
            </a:r>
            <a:r>
              <a:rPr lang="es-ES_tradnl" sz="2400" dirty="0" smtClean="0"/>
              <a:t>Capacidad </a:t>
            </a:r>
            <a:r>
              <a:rPr lang="es-ES_tradnl" sz="2400" dirty="0"/>
              <a:t>de interactuar con </a:t>
            </a:r>
            <a:r>
              <a:rPr lang="es-ES_tradnl" sz="2400" dirty="0" smtClean="0"/>
              <a:t>la </a:t>
            </a:r>
            <a:r>
              <a:rPr lang="es-ES_tradnl" sz="2400" dirty="0"/>
              <a:t>comunidad </a:t>
            </a:r>
            <a:r>
              <a:rPr lang="es-ES_tradnl" sz="2400" dirty="0" smtClean="0"/>
              <a:t>educativa</a:t>
            </a:r>
          </a:p>
          <a:p>
            <a:pPr>
              <a:lnSpc>
                <a:spcPct val="150000"/>
              </a:lnSpc>
              <a:buFont typeface="Wingdings" panose="05000000000000000000" pitchFamily="2" charset="2"/>
              <a:buChar char="v"/>
            </a:pPr>
            <a:r>
              <a:rPr lang="es-ES_tradnl" sz="2400" dirty="0"/>
              <a:t> </a:t>
            </a:r>
            <a:r>
              <a:rPr lang="es-ES_tradnl" sz="2400" dirty="0" smtClean="0"/>
              <a:t>En relación con el Proyecto </a:t>
            </a:r>
            <a:r>
              <a:rPr lang="es-ES_tradnl" sz="2400" dirty="0"/>
              <a:t>Educativo Institucional. </a:t>
            </a:r>
            <a:endParaRPr lang="es-ES_tradnl" sz="2400" dirty="0" smtClean="0"/>
          </a:p>
          <a:p>
            <a:pPr>
              <a:lnSpc>
                <a:spcPct val="150000"/>
              </a:lnSpc>
              <a:buFont typeface="Wingdings" panose="05000000000000000000" pitchFamily="2" charset="2"/>
              <a:buChar char="v"/>
            </a:pPr>
            <a:r>
              <a:rPr lang="es-ES_tradnl" sz="2400" dirty="0" smtClean="0"/>
              <a:t> Identificación </a:t>
            </a:r>
            <a:r>
              <a:rPr lang="es-ES_tradnl" sz="2400" dirty="0"/>
              <a:t>de fortalezas y puntos de mejora relacionados con la práctica educativa y </a:t>
            </a:r>
            <a:r>
              <a:rPr lang="es-ES_tradnl" sz="2400" dirty="0" smtClean="0"/>
              <a:t>pedagógica.</a:t>
            </a:r>
            <a:endParaRPr lang="es-CO" sz="2400" dirty="0"/>
          </a:p>
          <a:p>
            <a:endParaRPr lang="es-CO" dirty="0"/>
          </a:p>
        </p:txBody>
      </p:sp>
    </p:spTree>
    <p:extLst>
      <p:ext uri="{BB962C8B-B14F-4D97-AF65-F5344CB8AC3E}">
        <p14:creationId xmlns:p14="http://schemas.microsoft.com/office/powerpoint/2010/main" val="1825878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Transparente</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187625" y="1845734"/>
            <a:ext cx="7179136" cy="4023360"/>
          </a:xfrm>
        </p:spPr>
        <p:txBody>
          <a:bodyPr>
            <a:normAutofit/>
          </a:bodyPr>
          <a:lstStyle/>
          <a:p>
            <a:pPr lvl="0"/>
            <a:endParaRPr lang="es-CO" sz="2800" dirty="0"/>
          </a:p>
          <a:p>
            <a:pPr>
              <a:buFont typeface="Wingdings" panose="05000000000000000000" pitchFamily="2" charset="2"/>
              <a:buChar char="v"/>
            </a:pPr>
            <a:r>
              <a:rPr lang="es-ES_tradnl" sz="2800" dirty="0" smtClean="0"/>
              <a:t>Con garantías</a:t>
            </a:r>
          </a:p>
          <a:p>
            <a:pPr>
              <a:buFont typeface="Wingdings" panose="05000000000000000000" pitchFamily="2" charset="2"/>
              <a:buChar char="v"/>
            </a:pPr>
            <a:endParaRPr lang="es-ES_tradnl" sz="2800" dirty="0" smtClean="0"/>
          </a:p>
          <a:p>
            <a:pPr>
              <a:buFont typeface="Wingdings" panose="05000000000000000000" pitchFamily="2" charset="2"/>
              <a:buChar char="v"/>
            </a:pPr>
            <a:r>
              <a:rPr lang="es-ES_tradnl" sz="2800" dirty="0" smtClean="0"/>
              <a:t>Previa publicación y conocimiento de criterios.</a:t>
            </a:r>
          </a:p>
          <a:p>
            <a:pPr>
              <a:buFont typeface="Wingdings" panose="05000000000000000000" pitchFamily="2" charset="2"/>
              <a:buChar char="v"/>
            </a:pPr>
            <a:endParaRPr lang="es-ES_tradnl" sz="2800" dirty="0" smtClean="0"/>
          </a:p>
          <a:p>
            <a:pPr>
              <a:buFont typeface="Wingdings" panose="05000000000000000000" pitchFamily="2" charset="2"/>
              <a:buChar char="v"/>
            </a:pPr>
            <a:r>
              <a:rPr lang="es-ES_tradnl" sz="2800" dirty="0" smtClean="0"/>
              <a:t>Ecuanimidad y equidad</a:t>
            </a:r>
          </a:p>
          <a:p>
            <a:pPr>
              <a:buFont typeface="Wingdings" panose="05000000000000000000" pitchFamily="2" charset="2"/>
              <a:buChar char="v"/>
            </a:pPr>
            <a:endParaRPr lang="es-ES_tradnl" sz="2800" dirty="0" smtClean="0"/>
          </a:p>
          <a:p>
            <a:endParaRPr lang="es-CO" sz="2800" dirty="0"/>
          </a:p>
        </p:txBody>
      </p:sp>
    </p:spTree>
    <p:extLst>
      <p:ext uri="{BB962C8B-B14F-4D97-AF65-F5344CB8AC3E}">
        <p14:creationId xmlns:p14="http://schemas.microsoft.com/office/powerpoint/2010/main" val="4218229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Democrática </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11560" y="1484784"/>
            <a:ext cx="8291371" cy="4023360"/>
          </a:xfrm>
        </p:spPr>
        <p:txBody>
          <a:bodyPr>
            <a:normAutofit/>
          </a:bodyPr>
          <a:lstStyle/>
          <a:p>
            <a:pPr lvl="0"/>
            <a:endParaRPr lang="es-CO" dirty="0"/>
          </a:p>
          <a:p>
            <a:pPr marL="0" indent="0">
              <a:buNone/>
            </a:pPr>
            <a:endParaRPr lang="es-CO" dirty="0"/>
          </a:p>
          <a:p>
            <a:pPr>
              <a:buFont typeface="Wingdings" panose="05000000000000000000" pitchFamily="2" charset="2"/>
              <a:buChar char="v"/>
            </a:pPr>
            <a:r>
              <a:rPr lang="es-ES_tradnl" sz="2400" dirty="0" smtClean="0"/>
              <a:t>Reconoce </a:t>
            </a:r>
            <a:r>
              <a:rPr lang="es-ES_tradnl" sz="2400" dirty="0"/>
              <a:t>al educador como ciudadano, sujeto de derechos, deberes y de saber</a:t>
            </a:r>
            <a:r>
              <a:rPr lang="es-ES_tradnl" sz="2400" dirty="0" smtClean="0"/>
              <a:t>.</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dirty="0" smtClean="0"/>
              <a:t>Garantiza el </a:t>
            </a:r>
            <a:r>
              <a:rPr lang="es-ES_tradnl" sz="2400" dirty="0"/>
              <a:t>trato en condiciones de igualdad </a:t>
            </a:r>
            <a:r>
              <a:rPr lang="es-ES_tradnl" sz="2400" dirty="0" smtClean="0"/>
              <a:t>y </a:t>
            </a:r>
            <a:r>
              <a:rPr lang="es-ES_tradnl" sz="2400" dirty="0"/>
              <a:t>el derecho del educador a intervenir en su proceso de </a:t>
            </a:r>
            <a:r>
              <a:rPr lang="es-ES_tradnl" sz="2400" dirty="0" smtClean="0"/>
              <a:t>evaluación.</a:t>
            </a:r>
            <a:endParaRPr lang="es-CO" dirty="0"/>
          </a:p>
        </p:txBody>
      </p:sp>
    </p:spTree>
    <p:extLst>
      <p:ext uri="{BB962C8B-B14F-4D97-AF65-F5344CB8AC3E}">
        <p14:creationId xmlns:p14="http://schemas.microsoft.com/office/powerpoint/2010/main" val="493480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effectLst>
                  <a:outerShdw blurRad="38100" dist="38100" dir="2700000" algn="tl">
                    <a:srgbClr val="000000">
                      <a:alpha val="43137"/>
                    </a:srgbClr>
                  </a:outerShdw>
                </a:effectLst>
              </a:rPr>
              <a:t>Con </a:t>
            </a:r>
            <a:r>
              <a:rPr lang="es-ES_tradnl" b="1" dirty="0">
                <a:effectLst>
                  <a:outerShdw blurRad="38100" dist="38100" dir="2700000" algn="tl">
                    <a:srgbClr val="000000">
                      <a:alpha val="43137"/>
                    </a:srgbClr>
                  </a:outerShdw>
                </a:effectLst>
              </a:rPr>
              <a:t>autonomía escolar </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445244" y="2276872"/>
            <a:ext cx="8229600" cy="1828800"/>
          </a:xfrm>
        </p:spPr>
        <p:txBody>
          <a:bodyPr/>
          <a:lstStyle/>
          <a:p>
            <a:pPr>
              <a:buFont typeface="Wingdings" panose="05000000000000000000" pitchFamily="2" charset="2"/>
              <a:buChar char="v"/>
            </a:pPr>
            <a:endParaRPr lang="es-CO" dirty="0"/>
          </a:p>
          <a:p>
            <a:pPr>
              <a:buFont typeface="Wingdings" panose="05000000000000000000" pitchFamily="2" charset="2"/>
              <a:buChar char="v"/>
            </a:pPr>
            <a:r>
              <a:rPr lang="es-ES_tradnl" sz="2400" dirty="0" smtClean="0"/>
              <a:t> En </a:t>
            </a:r>
            <a:r>
              <a:rPr lang="es-ES_tradnl" sz="2400" dirty="0"/>
              <a:t>el marco de la autonomía escolar, el PEI, el Plan de Estudios, la adopción de métodos de enseñanza y las características regionales.</a:t>
            </a:r>
            <a:endParaRPr lang="es-CO" sz="2400" dirty="0"/>
          </a:p>
          <a:p>
            <a:endParaRPr lang="es-CO" dirty="0"/>
          </a:p>
        </p:txBody>
      </p:sp>
    </p:spTree>
    <p:extLst>
      <p:ext uri="{BB962C8B-B14F-4D97-AF65-F5344CB8AC3E}">
        <p14:creationId xmlns:p14="http://schemas.microsoft.com/office/powerpoint/2010/main" val="12668524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t>Con </a:t>
            </a:r>
            <a:r>
              <a:rPr lang="es-ES_tradnl" b="1" dirty="0"/>
              <a:t>libertad de </a:t>
            </a:r>
            <a:r>
              <a:rPr lang="es-ES_tradnl" b="1" dirty="0" smtClean="0"/>
              <a:t>cátedra</a:t>
            </a:r>
            <a:r>
              <a:rPr lang="es-CO" dirty="0" smtClean="0"/>
              <a:t> </a:t>
            </a:r>
            <a:endParaRPr lang="es-CO" dirty="0"/>
          </a:p>
        </p:txBody>
      </p:sp>
      <p:sp>
        <p:nvSpPr>
          <p:cNvPr id="3" name="Marcador de contenido 2"/>
          <p:cNvSpPr>
            <a:spLocks noGrp="1"/>
          </p:cNvSpPr>
          <p:nvPr>
            <p:ph idx="1"/>
          </p:nvPr>
        </p:nvSpPr>
        <p:spPr>
          <a:xfrm>
            <a:off x="1259632" y="1988840"/>
            <a:ext cx="6819096" cy="4023360"/>
          </a:xfrm>
        </p:spPr>
        <p:txBody>
          <a:bodyPr>
            <a:normAutofit/>
          </a:bodyPr>
          <a:lstStyle/>
          <a:p>
            <a:r>
              <a:rPr lang="es-ES_tradnl" dirty="0"/>
              <a:t> </a:t>
            </a:r>
            <a:endParaRPr lang="es-CO" dirty="0"/>
          </a:p>
          <a:p>
            <a:pPr algn="just">
              <a:buFont typeface="Wingdings" panose="05000000000000000000" pitchFamily="2" charset="2"/>
              <a:buChar char="v"/>
            </a:pPr>
            <a:r>
              <a:rPr lang="es-ES_tradnl" sz="2400" dirty="0" smtClean="0"/>
              <a:t> En el </a:t>
            </a:r>
            <a:r>
              <a:rPr lang="es-ES_tradnl" sz="2400" dirty="0"/>
              <a:t>marco de la libertad de cátedra, que reconoce las perspectivas académicas e intelectuales de los docentes, docentes directivos y orientadores, y sus desarrollos en la práctica. </a:t>
            </a:r>
            <a:endParaRPr lang="es-CO" sz="2400" dirty="0"/>
          </a:p>
          <a:p>
            <a:endParaRPr lang="es-CO" dirty="0"/>
          </a:p>
        </p:txBody>
      </p:sp>
    </p:spTree>
    <p:extLst>
      <p:ext uri="{BB962C8B-B14F-4D97-AF65-F5344CB8AC3E}">
        <p14:creationId xmlns:p14="http://schemas.microsoft.com/office/powerpoint/2010/main" val="2337347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836712"/>
            <a:ext cx="8229600" cy="1600200"/>
          </a:xfrm>
        </p:spPr>
        <p:txBody>
          <a:bodyPr/>
          <a:lstStyle/>
          <a:p>
            <a:pPr lvl="0"/>
            <a:r>
              <a:rPr lang="es-ES_tradnl" b="1" dirty="0" smtClean="0">
                <a:effectLst>
                  <a:outerShdw blurRad="38100" dist="38100" dir="2700000" algn="tl">
                    <a:srgbClr val="000000">
                      <a:alpha val="43137"/>
                    </a:srgbClr>
                  </a:outerShdw>
                </a:effectLst>
              </a:rPr>
              <a:t>Con </a:t>
            </a:r>
            <a:r>
              <a:rPr lang="es-ES_tradnl" b="1" dirty="0">
                <a:effectLst>
                  <a:outerShdw blurRad="38100" dist="38100" dir="2700000" algn="tl">
                    <a:srgbClr val="000000">
                      <a:alpha val="43137"/>
                    </a:srgbClr>
                  </a:outerShdw>
                </a:effectLst>
              </a:rPr>
              <a:t>pluralismo </a:t>
            </a:r>
            <a:r>
              <a:rPr lang="es-ES_tradnl" b="1" dirty="0" smtClean="0">
                <a:effectLst>
                  <a:outerShdw blurRad="38100" dist="38100" dir="2700000" algn="tl">
                    <a:srgbClr val="000000">
                      <a:alpha val="43137"/>
                    </a:srgbClr>
                  </a:outerShdw>
                </a:effectLst>
              </a:rPr>
              <a:t>pedagógico</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424532" y="2924944"/>
            <a:ext cx="8229600" cy="2548880"/>
          </a:xfrm>
        </p:spPr>
        <p:txBody>
          <a:bodyPr>
            <a:normAutofit lnSpcReduction="10000"/>
          </a:bodyPr>
          <a:lstStyle/>
          <a:p>
            <a:pPr algn="just">
              <a:buFont typeface="Wingdings" panose="05000000000000000000" pitchFamily="2" charset="2"/>
              <a:buChar char="v"/>
            </a:pPr>
            <a:r>
              <a:rPr lang="es-ES_tradnl" dirty="0"/>
              <a:t> </a:t>
            </a:r>
            <a:r>
              <a:rPr lang="es-ES_tradnl" sz="2400" dirty="0" smtClean="0"/>
              <a:t> La </a:t>
            </a:r>
            <a:r>
              <a:rPr lang="es-ES_tradnl" sz="2400" dirty="0"/>
              <a:t>ECDF respeta las diferentes posturas pedagógicas que orientan la práctica. Supone el reconocimiento de una gama de posturas diversas y diferenciables que se actualizan en la acción docente y que producen elaboraciones y reelaboraciones de sentido.</a:t>
            </a:r>
            <a:endParaRPr lang="es-CO" sz="2400" dirty="0"/>
          </a:p>
          <a:p>
            <a:r>
              <a:rPr lang="es-ES_tradnl" dirty="0"/>
              <a:t> </a:t>
            </a:r>
            <a:endParaRPr lang="es-CO" dirty="0"/>
          </a:p>
          <a:p>
            <a:endParaRPr lang="es-CO" dirty="0"/>
          </a:p>
        </p:txBody>
      </p:sp>
    </p:spTree>
    <p:extLst>
      <p:ext uri="{BB962C8B-B14F-4D97-AF65-F5344CB8AC3E}">
        <p14:creationId xmlns:p14="http://schemas.microsoft.com/office/powerpoint/2010/main" val="800583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8229600" cy="1123528"/>
          </a:xfrm>
        </p:spPr>
        <p:txBody>
          <a:bodyPr/>
          <a:lstStyle/>
          <a:p>
            <a:r>
              <a:rPr lang="es-ES" dirty="0" smtClean="0"/>
              <a:t>INSTRUMENTOS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23867937"/>
              </p:ext>
            </p:extLst>
          </p:nvPr>
        </p:nvGraphicFramePr>
        <p:xfrm>
          <a:off x="-1908720" y="980728"/>
          <a:ext cx="12601400"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4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7544" y="1484784"/>
            <a:ext cx="2216150" cy="1809750"/>
          </a:xfrm>
          <a:prstGeom prst="rect">
            <a:avLst/>
          </a:prstGeom>
        </p:spPr>
      </p:pic>
      <p:pic>
        <p:nvPicPr>
          <p:cNvPr id="6" name="5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00192" y="3645024"/>
            <a:ext cx="2466975" cy="2609850"/>
          </a:xfrm>
          <a:prstGeom prst="rect">
            <a:avLst/>
          </a:prstGeom>
        </p:spPr>
      </p:pic>
    </p:spTree>
    <p:extLst>
      <p:ext uri="{BB962C8B-B14F-4D97-AF65-F5344CB8AC3E}">
        <p14:creationId xmlns:p14="http://schemas.microsoft.com/office/powerpoint/2010/main" val="30382223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PONDERACION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60607744"/>
              </p:ext>
            </p:extLst>
          </p:nvPr>
        </p:nvGraphicFramePr>
        <p:xfrm>
          <a:off x="827584" y="1772816"/>
          <a:ext cx="7560841" cy="4608511"/>
        </p:xfrm>
        <a:graphic>
          <a:graphicData uri="http://schemas.openxmlformats.org/drawingml/2006/table">
            <a:tbl>
              <a:tblPr firstRow="1" firstCol="1" bandRow="1">
                <a:tableStyleId>{5C22544A-7EE6-4342-B048-85BDC9FD1C3A}</a:tableStyleId>
              </a:tblPr>
              <a:tblGrid>
                <a:gridCol w="2289245"/>
                <a:gridCol w="1816068"/>
                <a:gridCol w="1787744"/>
                <a:gridCol w="1667784"/>
              </a:tblGrid>
              <a:tr h="1152128">
                <a:tc>
                  <a:txBody>
                    <a:bodyPr/>
                    <a:lstStyle/>
                    <a:p>
                      <a:pPr algn="ctr">
                        <a:spcAft>
                          <a:spcPts val="0"/>
                        </a:spcAft>
                      </a:pPr>
                      <a:r>
                        <a:rPr lang="es-ES_tradnl" sz="1200" dirty="0">
                          <a:effectLst/>
                        </a:rPr>
                        <a:t>Instrumento</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Escala de Valoración </a:t>
                      </a:r>
                      <a:endParaRPr lang="es-ES" sz="1200">
                        <a:effectLst/>
                      </a:endParaRPr>
                    </a:p>
                    <a:p>
                      <a:pPr algn="ctr">
                        <a:spcAft>
                          <a:spcPts val="0"/>
                        </a:spcAft>
                      </a:pPr>
                      <a:r>
                        <a:rPr lang="es-ES_tradnl" sz="1200">
                          <a:effectLst/>
                        </a:rPr>
                        <a: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Ponderación</a:t>
                      </a:r>
                      <a:endParaRPr lang="es-ES" sz="1200">
                        <a:effectLst/>
                      </a:endParaRPr>
                    </a:p>
                    <a:p>
                      <a:pPr algn="ctr">
                        <a:spcAft>
                          <a:spcPts val="0"/>
                        </a:spcAft>
                      </a:pPr>
                      <a:r>
                        <a:rPr lang="es-ES_tradnl" sz="1200">
                          <a:effectLst/>
                        </a:rPr>
                        <a:t>(B)</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Puntaje Máximo Acumulable</a:t>
                      </a:r>
                      <a:endParaRPr lang="es-ES" sz="1200">
                        <a:effectLst/>
                      </a:endParaRPr>
                    </a:p>
                    <a:p>
                      <a:pPr algn="ctr">
                        <a:spcAft>
                          <a:spcPts val="0"/>
                        </a:spcAft>
                      </a:pPr>
                      <a:r>
                        <a:rPr lang="es-ES_tradnl" sz="1200">
                          <a:effectLst/>
                        </a:rPr>
                        <a:t>(A x B)</a:t>
                      </a:r>
                      <a:endParaRPr lang="es-ES" sz="1200">
                        <a:effectLst/>
                        <a:latin typeface="Cambria"/>
                        <a:ea typeface="MS Mincho"/>
                        <a:cs typeface="Times New Roman"/>
                      </a:endParaRPr>
                    </a:p>
                  </a:txBody>
                  <a:tcPr marL="68580" marR="68580" marT="0" marB="0"/>
                </a:tc>
              </a:tr>
              <a:tr h="576064">
                <a:tc>
                  <a:txBody>
                    <a:bodyPr/>
                    <a:lstStyle/>
                    <a:p>
                      <a:pPr marR="158750" algn="ctr">
                        <a:spcAft>
                          <a:spcPts val="0"/>
                        </a:spcAft>
                      </a:pPr>
                      <a:r>
                        <a:rPr lang="es-ES_tradnl" sz="1200">
                          <a:effectLst/>
                        </a:rPr>
                        <a:t>Observación de video</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80%</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80</a:t>
                      </a:r>
                      <a:endParaRPr lang="es-ES" sz="1200">
                        <a:effectLst/>
                        <a:latin typeface="Cambria"/>
                        <a:ea typeface="MS Mincho"/>
                        <a:cs typeface="Times New Roman"/>
                      </a:endParaRPr>
                    </a:p>
                  </a:txBody>
                  <a:tcPr marL="68580" marR="68580" marT="0" marB="0" anchor="ctr"/>
                </a:tc>
              </a:tr>
              <a:tr h="576064">
                <a:tc>
                  <a:txBody>
                    <a:bodyPr/>
                    <a:lstStyle/>
                    <a:p>
                      <a:pPr marR="158750" algn="ctr">
                        <a:spcAft>
                          <a:spcPts val="0"/>
                        </a:spcAft>
                      </a:pPr>
                      <a:r>
                        <a:rPr lang="es-ES_tradnl" sz="1200">
                          <a:effectLst/>
                        </a:rPr>
                        <a:t>Autoevaluación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a:t>
                      </a:r>
                      <a:endParaRPr lang="es-ES" sz="1200">
                        <a:effectLst/>
                        <a:latin typeface="Cambria"/>
                        <a:ea typeface="MS Mincho"/>
                        <a:cs typeface="Times New Roman"/>
                      </a:endParaRPr>
                    </a:p>
                  </a:txBody>
                  <a:tcPr marL="68580" marR="68580" marT="0" marB="0" anchor="ctr"/>
                </a:tc>
              </a:tr>
              <a:tr h="864095">
                <a:tc>
                  <a:txBody>
                    <a:bodyPr/>
                    <a:lstStyle/>
                    <a:p>
                      <a:pPr marR="158750" algn="ctr">
                        <a:spcAft>
                          <a:spcPts val="0"/>
                        </a:spcAft>
                      </a:pPr>
                      <a:r>
                        <a:rPr lang="es-ES_tradnl" sz="1200">
                          <a:effectLst/>
                        </a:rPr>
                        <a:t>Apreciación de estudiantes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r>
              <a:tr h="1152128">
                <a:tc>
                  <a:txBody>
                    <a:bodyPr/>
                    <a:lstStyle/>
                    <a:p>
                      <a:pPr marR="158750" algn="ctr">
                        <a:spcAft>
                          <a:spcPts val="0"/>
                        </a:spcAft>
                      </a:pPr>
                      <a:r>
                        <a:rPr lang="es-ES_tradnl" sz="1200">
                          <a:effectLst/>
                        </a:rPr>
                        <a:t>Evaluaciones de desempeño (promedio de las últimas dos)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r>
              <a:tr h="288032">
                <a:tc>
                  <a:txBody>
                    <a:bodyPr/>
                    <a:lstStyle/>
                    <a:p>
                      <a:pPr marR="158750" algn="ctr">
                        <a:spcAft>
                          <a:spcPts val="0"/>
                        </a:spcAft>
                      </a:pPr>
                      <a:r>
                        <a:rPr lang="es-ES_tradnl" sz="1200">
                          <a:effectLst/>
                        </a:rPr>
                        <a:t> </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Totales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100</a:t>
                      </a:r>
                      <a:endParaRPr lang="es-ES" sz="1200" dirty="0">
                        <a:effectLst/>
                        <a:latin typeface="Cambria"/>
                        <a:ea typeface="MS Mincho"/>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864758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rmAutofit fontScale="90000"/>
          </a:bodyPr>
          <a:lstStyle/>
          <a:p>
            <a:r>
              <a:rPr lang="es-ES" dirty="0" smtClean="0"/>
              <a:t>EL PROCESO: DEBATE Y PROPUESTA</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22843012"/>
              </p:ext>
            </p:extLst>
          </p:nvPr>
        </p:nvGraphicFramePr>
        <p:xfrm>
          <a:off x="457200" y="1052736"/>
          <a:ext cx="822960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7690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87424"/>
            <a:ext cx="8229600" cy="1600200"/>
          </a:xfrm>
        </p:spPr>
        <p:txBody>
          <a:bodyPr/>
          <a:lstStyle/>
          <a:p>
            <a:r>
              <a:rPr lang="es-ES" dirty="0" smtClean="0"/>
              <a:t>PONDERACION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15689672"/>
              </p:ext>
            </p:extLst>
          </p:nvPr>
        </p:nvGraphicFramePr>
        <p:xfrm>
          <a:off x="755573" y="1340768"/>
          <a:ext cx="7848874" cy="4752527"/>
        </p:xfrm>
        <a:graphic>
          <a:graphicData uri="http://schemas.openxmlformats.org/drawingml/2006/table">
            <a:tbl>
              <a:tblPr firstRow="1" firstCol="1" bandRow="1">
                <a:tableStyleId>{5C22544A-7EE6-4342-B048-85BDC9FD1C3A}</a:tableStyleId>
              </a:tblPr>
              <a:tblGrid>
                <a:gridCol w="2376455"/>
                <a:gridCol w="1885251"/>
                <a:gridCol w="1855849"/>
                <a:gridCol w="1731319"/>
              </a:tblGrid>
              <a:tr h="1462316">
                <a:tc>
                  <a:txBody>
                    <a:bodyPr/>
                    <a:lstStyle/>
                    <a:p>
                      <a:pPr algn="ctr">
                        <a:spcAft>
                          <a:spcPts val="0"/>
                        </a:spcAft>
                      </a:pPr>
                      <a:r>
                        <a:rPr lang="es-ES_tradnl" sz="1200" dirty="0">
                          <a:effectLst/>
                        </a:rPr>
                        <a:t>Instrumento</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Escala de Valoración </a:t>
                      </a:r>
                      <a:endParaRPr lang="es-ES" sz="1200" dirty="0">
                        <a:effectLst/>
                      </a:endParaRPr>
                    </a:p>
                    <a:p>
                      <a:pPr algn="ctr">
                        <a:spcAft>
                          <a:spcPts val="0"/>
                        </a:spcAft>
                      </a:pPr>
                      <a:r>
                        <a:rPr lang="es-ES_tradnl" sz="1200" dirty="0">
                          <a:effectLst/>
                        </a:rPr>
                        <a:t>(A)</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Ponderación</a:t>
                      </a:r>
                      <a:endParaRPr lang="es-ES" sz="1200">
                        <a:effectLst/>
                      </a:endParaRPr>
                    </a:p>
                    <a:p>
                      <a:pPr algn="ctr">
                        <a:spcAft>
                          <a:spcPts val="0"/>
                        </a:spcAft>
                      </a:pPr>
                      <a:r>
                        <a:rPr lang="es-ES_tradnl" sz="1200">
                          <a:effectLst/>
                        </a:rPr>
                        <a:t>(B)</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Puntaje Máximo Acumulable</a:t>
                      </a:r>
                      <a:endParaRPr lang="es-ES" sz="1200">
                        <a:effectLst/>
                      </a:endParaRPr>
                    </a:p>
                    <a:p>
                      <a:pPr algn="ctr">
                        <a:spcAft>
                          <a:spcPts val="0"/>
                        </a:spcAft>
                      </a:pPr>
                      <a:r>
                        <a:rPr lang="es-ES_tradnl" sz="1200">
                          <a:effectLst/>
                        </a:rPr>
                        <a:t>(A x B)</a:t>
                      </a:r>
                      <a:endParaRPr lang="es-ES" sz="1200">
                        <a:effectLst/>
                        <a:latin typeface="Cambria"/>
                        <a:ea typeface="MS Mincho"/>
                        <a:cs typeface="Times New Roman"/>
                      </a:endParaRPr>
                    </a:p>
                  </a:txBody>
                  <a:tcPr marL="68580" marR="68580" marT="0" marB="0"/>
                </a:tc>
              </a:tr>
              <a:tr h="731158">
                <a:tc>
                  <a:txBody>
                    <a:bodyPr/>
                    <a:lstStyle/>
                    <a:p>
                      <a:pPr marR="158750" algn="ctr">
                        <a:spcAft>
                          <a:spcPts val="0"/>
                        </a:spcAft>
                      </a:pPr>
                      <a:r>
                        <a:rPr lang="es-ES_tradnl" sz="1200">
                          <a:effectLst/>
                        </a:rPr>
                        <a:t>Observación de video</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80%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80</a:t>
                      </a:r>
                      <a:endParaRPr lang="es-ES" sz="1200" dirty="0">
                        <a:effectLst/>
                        <a:latin typeface="Cambria"/>
                        <a:ea typeface="MS Mincho"/>
                        <a:cs typeface="Times New Roman"/>
                      </a:endParaRPr>
                    </a:p>
                  </a:txBody>
                  <a:tcPr marL="68580" marR="68580" marT="0" marB="0" anchor="ctr"/>
                </a:tc>
              </a:tr>
              <a:tr h="731158">
                <a:tc>
                  <a:txBody>
                    <a:bodyPr/>
                    <a:lstStyle/>
                    <a:p>
                      <a:pPr marR="158750" algn="ctr">
                        <a:spcAft>
                          <a:spcPts val="0"/>
                        </a:spcAft>
                      </a:pPr>
                      <a:r>
                        <a:rPr lang="es-ES_tradnl" sz="1200">
                          <a:effectLst/>
                        </a:rPr>
                        <a:t>Autoevaluación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12.5%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12.5</a:t>
                      </a:r>
                      <a:endParaRPr lang="es-ES" sz="1200">
                        <a:effectLst/>
                        <a:latin typeface="Cambria"/>
                        <a:ea typeface="MS Mincho"/>
                        <a:cs typeface="Times New Roman"/>
                      </a:endParaRPr>
                    </a:p>
                  </a:txBody>
                  <a:tcPr marL="68580" marR="68580" marT="0" marB="0" anchor="ctr"/>
                </a:tc>
              </a:tr>
              <a:tr h="1462316">
                <a:tc>
                  <a:txBody>
                    <a:bodyPr/>
                    <a:lstStyle/>
                    <a:p>
                      <a:pPr marR="158750" algn="ctr">
                        <a:spcAft>
                          <a:spcPts val="0"/>
                        </a:spcAft>
                      </a:pPr>
                      <a:r>
                        <a:rPr lang="es-ES_tradnl" sz="1200">
                          <a:effectLst/>
                        </a:rPr>
                        <a:t>Evaluaciones de desempeño (promedio de las últimas dos)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7.5%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7.5</a:t>
                      </a:r>
                      <a:endParaRPr lang="es-ES" sz="1200">
                        <a:effectLst/>
                        <a:latin typeface="Cambria"/>
                        <a:ea typeface="MS Mincho"/>
                        <a:cs typeface="Times New Roman"/>
                      </a:endParaRPr>
                    </a:p>
                  </a:txBody>
                  <a:tcPr marL="68580" marR="68580" marT="0" marB="0" anchor="ctr"/>
                </a:tc>
              </a:tr>
              <a:tr h="365579">
                <a:tc>
                  <a:txBody>
                    <a:bodyPr/>
                    <a:lstStyle/>
                    <a:p>
                      <a:pPr marR="158750" algn="ctr">
                        <a:spcAft>
                          <a:spcPts val="0"/>
                        </a:spcAft>
                      </a:pPr>
                      <a:r>
                        <a:rPr lang="es-ES_tradnl" sz="1200">
                          <a:effectLst/>
                        </a:rPr>
                        <a:t> </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Totales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100</a:t>
                      </a:r>
                      <a:endParaRPr lang="es-ES" sz="1200" dirty="0">
                        <a:effectLst/>
                        <a:latin typeface="Cambria"/>
                        <a:ea typeface="MS Mincho"/>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946710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FAVORABILIDAD</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9566164"/>
              </p:ext>
            </p:extLst>
          </p:nvPr>
        </p:nvGraphicFramePr>
        <p:xfrm>
          <a:off x="2699792" y="2564904"/>
          <a:ext cx="3816424" cy="3716100"/>
        </p:xfrm>
        <a:graphic>
          <a:graphicData uri="http://schemas.openxmlformats.org/drawingml/2006/table">
            <a:tbl>
              <a:tblPr firstRow="1" bandRow="1">
                <a:tableStyleId>{5C22544A-7EE6-4342-B048-85BDC9FD1C3A}</a:tableStyleId>
              </a:tblPr>
              <a:tblGrid>
                <a:gridCol w="1908212"/>
                <a:gridCol w="1908212"/>
              </a:tblGrid>
              <a:tr h="596389">
                <a:tc>
                  <a:txBody>
                    <a:bodyPr/>
                    <a:lstStyle/>
                    <a:p>
                      <a:pPr algn="ctr"/>
                      <a:r>
                        <a:rPr lang="es-ES" dirty="0" smtClean="0"/>
                        <a:t>SIN</a:t>
                      </a:r>
                      <a:r>
                        <a:rPr lang="es-ES" baseline="0" dirty="0" smtClean="0"/>
                        <a:t> </a:t>
                      </a:r>
                      <a:r>
                        <a:rPr lang="es-ES" dirty="0" smtClean="0"/>
                        <a:t>PRINCIPIO</a:t>
                      </a:r>
                      <a:endParaRPr lang="es-ES" dirty="0"/>
                    </a:p>
                  </a:txBody>
                  <a:tcPr/>
                </a:tc>
                <a:tc>
                  <a:txBody>
                    <a:bodyPr/>
                    <a:lstStyle/>
                    <a:p>
                      <a:pPr algn="ctr"/>
                      <a:r>
                        <a:rPr lang="es-ES" dirty="0" smtClean="0"/>
                        <a:t>CON PRINCIPIO</a:t>
                      </a:r>
                      <a:endParaRPr lang="es-ES" dirty="0"/>
                    </a:p>
                  </a:txBody>
                  <a:tcPr/>
                </a:tc>
              </a:tr>
              <a:tr h="769005">
                <a:tc>
                  <a:txBody>
                    <a:bodyPr/>
                    <a:lstStyle/>
                    <a:p>
                      <a:pPr algn="ctr"/>
                      <a:r>
                        <a:rPr lang="es-ES" sz="2400" dirty="0" smtClean="0"/>
                        <a:t>85</a:t>
                      </a:r>
                      <a:endParaRPr lang="es-ES" sz="2400" dirty="0"/>
                    </a:p>
                  </a:txBody>
                  <a:tcPr/>
                </a:tc>
                <a:tc>
                  <a:txBody>
                    <a:bodyPr/>
                    <a:lstStyle/>
                    <a:p>
                      <a:pPr algn="ctr"/>
                      <a:r>
                        <a:rPr lang="es-ES" sz="2400" dirty="0" smtClean="0"/>
                        <a:t>100</a:t>
                      </a:r>
                      <a:endParaRPr lang="es-ES" sz="2400" dirty="0"/>
                    </a:p>
                  </a:txBody>
                  <a:tcPr/>
                </a:tc>
              </a:tr>
              <a:tr h="769005">
                <a:tc>
                  <a:txBody>
                    <a:bodyPr/>
                    <a:lstStyle/>
                    <a:p>
                      <a:pPr algn="ctr"/>
                      <a:r>
                        <a:rPr lang="es-ES" sz="2400" dirty="0" smtClean="0"/>
                        <a:t>74</a:t>
                      </a:r>
                      <a:endParaRPr lang="es-ES" sz="2400" dirty="0"/>
                    </a:p>
                  </a:txBody>
                  <a:tcPr/>
                </a:tc>
                <a:tc>
                  <a:txBody>
                    <a:bodyPr/>
                    <a:lstStyle/>
                    <a:p>
                      <a:pPr algn="ctr"/>
                      <a:r>
                        <a:rPr lang="es-ES" sz="2400" dirty="0" smtClean="0"/>
                        <a:t>89</a:t>
                      </a:r>
                      <a:endParaRPr lang="es-ES" sz="2400" dirty="0"/>
                    </a:p>
                  </a:txBody>
                  <a:tcPr/>
                </a:tc>
              </a:tr>
              <a:tr h="769005">
                <a:tc>
                  <a:txBody>
                    <a:bodyPr/>
                    <a:lstStyle/>
                    <a:p>
                      <a:pPr algn="ctr"/>
                      <a:r>
                        <a:rPr lang="es-ES" sz="2400" dirty="0" smtClean="0"/>
                        <a:t>68</a:t>
                      </a:r>
                      <a:endParaRPr lang="es-ES" sz="2400" dirty="0"/>
                    </a:p>
                  </a:txBody>
                  <a:tcPr/>
                </a:tc>
                <a:tc>
                  <a:txBody>
                    <a:bodyPr/>
                    <a:lstStyle/>
                    <a:p>
                      <a:pPr algn="ctr"/>
                      <a:r>
                        <a:rPr lang="es-ES" sz="2400" dirty="0" smtClean="0"/>
                        <a:t>83</a:t>
                      </a:r>
                      <a:endParaRPr lang="es-ES" sz="2400" dirty="0"/>
                    </a:p>
                  </a:txBody>
                  <a:tcPr/>
                </a:tc>
              </a:tr>
              <a:tr h="769005">
                <a:tc>
                  <a:txBody>
                    <a:bodyPr/>
                    <a:lstStyle/>
                    <a:p>
                      <a:pPr algn="ctr"/>
                      <a:r>
                        <a:rPr lang="es-ES" sz="2400" dirty="0" smtClean="0"/>
                        <a:t>65</a:t>
                      </a:r>
                      <a:endParaRPr lang="es-ES" sz="2400" dirty="0"/>
                    </a:p>
                  </a:txBody>
                  <a:tcPr/>
                </a:tc>
                <a:tc>
                  <a:txBody>
                    <a:bodyPr/>
                    <a:lstStyle/>
                    <a:p>
                      <a:pPr algn="ctr"/>
                      <a:r>
                        <a:rPr lang="es-ES" sz="2400" dirty="0" smtClean="0"/>
                        <a:t>80</a:t>
                      </a:r>
                      <a:endParaRPr lang="es-ES" sz="2400" dirty="0"/>
                    </a:p>
                  </a:txBody>
                  <a:tcPr/>
                </a:tc>
              </a:tr>
            </a:tbl>
          </a:graphicData>
        </a:graphic>
      </p:graphicFrame>
      <p:sp>
        <p:nvSpPr>
          <p:cNvPr id="5" name="4 CuadroTexto"/>
          <p:cNvSpPr txBox="1"/>
          <p:nvPr/>
        </p:nvSpPr>
        <p:spPr>
          <a:xfrm>
            <a:off x="971600" y="1988840"/>
            <a:ext cx="5904656" cy="369332"/>
          </a:xfrm>
          <a:prstGeom prst="rect">
            <a:avLst/>
          </a:prstGeom>
          <a:noFill/>
        </p:spPr>
        <p:txBody>
          <a:bodyPr wrap="square" rtlCol="0">
            <a:spAutoFit/>
          </a:bodyPr>
          <a:lstStyle/>
          <a:p>
            <a:r>
              <a:rPr lang="es-ES" dirty="0" err="1" smtClean="0"/>
              <a:t>Ej</a:t>
            </a:r>
            <a:r>
              <a:rPr lang="es-ES" dirty="0" smtClean="0"/>
              <a:t>: si el mayor puntaje fue 85</a:t>
            </a:r>
            <a:endParaRPr lang="es-ES" dirty="0"/>
          </a:p>
        </p:txBody>
      </p:sp>
    </p:spTree>
    <p:extLst>
      <p:ext uri="{BB962C8B-B14F-4D97-AF65-F5344CB8AC3E}">
        <p14:creationId xmlns:p14="http://schemas.microsoft.com/office/powerpoint/2010/main" val="2067408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08920"/>
            <a:ext cx="8229600" cy="1600200"/>
          </a:xfrm>
        </p:spPr>
        <p:txBody>
          <a:bodyPr/>
          <a:lstStyle/>
          <a:p>
            <a:r>
              <a:rPr lang="es-ES" dirty="0" smtClean="0"/>
              <a:t>CRITERIOS, COMPONENTES  Y ASPECTOS A EVALUAR</a:t>
            </a:r>
            <a:endParaRPr lang="es-ES" dirty="0"/>
          </a:p>
        </p:txBody>
      </p:sp>
    </p:spTree>
    <p:extLst>
      <p:ext uri="{BB962C8B-B14F-4D97-AF65-F5344CB8AC3E}">
        <p14:creationId xmlns:p14="http://schemas.microsoft.com/office/powerpoint/2010/main" val="3802689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CRITERIOS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368522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37751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5985520"/>
              </p:ext>
            </p:extLst>
          </p:nvPr>
        </p:nvGraphicFramePr>
        <p:xfrm>
          <a:off x="179511" y="151429"/>
          <a:ext cx="8627908" cy="6706571"/>
        </p:xfrm>
        <a:graphic>
          <a:graphicData uri="http://schemas.openxmlformats.org/drawingml/2006/table">
            <a:tbl>
              <a:tblPr firstRow="1" firstCol="1" bandRow="1">
                <a:tableStyleId>{5C22544A-7EE6-4342-B048-85BDC9FD1C3A}</a:tableStyleId>
              </a:tblPr>
              <a:tblGrid>
                <a:gridCol w="1777530"/>
                <a:gridCol w="1436288"/>
                <a:gridCol w="4419031"/>
                <a:gridCol w="995059"/>
              </a:tblGrid>
              <a:tr h="488199">
                <a:tc>
                  <a:txBody>
                    <a:bodyPr/>
                    <a:lstStyle/>
                    <a:p>
                      <a:pPr algn="ctr">
                        <a:spcAft>
                          <a:spcPts val="0"/>
                        </a:spcAft>
                      </a:pPr>
                      <a:r>
                        <a:rPr lang="es-CO" sz="800" dirty="0">
                          <a:effectLst/>
                        </a:rPr>
                        <a:t>CRITERIOS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COMPONENTES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ASPECTOS A EVALUAR </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a:effectLst/>
                        </a:rPr>
                        <a:t>INSTRUMENTOS</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dirty="0">
                          <a:effectLst/>
                        </a:rPr>
                        <a:t>1. Contexto de la práctica educativa y pedagógica del docente</a:t>
                      </a:r>
                      <a:endParaRPr lang="es-ES" sz="800" dirty="0">
                        <a:effectLst/>
                        <a:latin typeface="Cambria"/>
                        <a:ea typeface="MS Mincho"/>
                        <a:cs typeface="Times New Roman"/>
                      </a:endParaRPr>
                    </a:p>
                  </a:txBody>
                  <a:tcPr marL="23872" marR="23872" marT="0" marB="0" anchor="ctr"/>
                </a:tc>
                <a:tc rowSpan="3">
                  <a:txBody>
                    <a:bodyPr/>
                    <a:lstStyle/>
                    <a:p>
                      <a:pPr>
                        <a:spcAft>
                          <a:spcPts val="0"/>
                        </a:spcAft>
                      </a:pPr>
                      <a:r>
                        <a:rPr lang="es-CO" sz="800" dirty="0">
                          <a:effectLst/>
                        </a:rPr>
                        <a:t>Contexto social, económico y cultural</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demuestra comprensión y apropiación de las especificidades de su contexto, sus posibilidades y limitantes.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muestra flexibilidad con respecto a los aspectos fundamentales del entorno y las necesidades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diseña estrategias para tratar de vincular a las familias en el proceso de formación de los estudiantes.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800">
                          <a:effectLst/>
                        </a:rPr>
                        <a:t>Contexto institucional y profesional</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es recursivo en el uso de materiales disponibles para el desarrollo de su práctica.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está en correspondencia con los propósitos planteados en el PEI.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800">
                          <a:effectLst/>
                        </a:rPr>
                        <a:t>2. Reflexión y planeación de la práctica educativa y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Pertinencia de los propósitos pedagógicos y disciplinares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establece propósitos claros en su práctica educativa y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Los contenidos se orientan y articulan con el Plan de Estudios de la institución educativa.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organiza el conocimiento disciplinar a partir del nivel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800">
                          <a:effectLst/>
                        </a:rPr>
                        <a:t>Propuesta pedagógica y disciplinar</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reflexiona permanentemente sobre su práctica educativa y pedagógica.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demuestra dominio pedagógico y disciplinar.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a:effectLst/>
                        </a:rPr>
                        <a:t>3. Praxis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Interacción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Hay una comunicación permanente y adecuada entre el docente y sus estudiantes.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propicia estrategias de participación de los estudiantes que favorecen su aprendizaje.</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que generan interés de los estudiantes en las actividades de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800">
                          <a:effectLst/>
                        </a:rPr>
                        <a:t>Procesos didácticos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utiliza estrategias de evaluación formativa en el proceso de enseñanza/aprendizaje.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endParaRPr>
                    </a:p>
                    <a:p>
                      <a:pPr>
                        <a:spcAft>
                          <a:spcPts val="0"/>
                        </a:spcAft>
                      </a:pPr>
                      <a:r>
                        <a:rPr lang="es-CO" sz="800">
                          <a:effectLst/>
                        </a:rPr>
                        <a:t>Encuesta a estudiantes</a:t>
                      </a:r>
                      <a:endParaRPr lang="es-ES" sz="80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metodológicas y recursos educativos (digital, análogos y otros) acordes con las finalidades del proceso de enseñanza/aprendizaje.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reconoce las características y particularidades de los estudiantes en el desarrollo de su práctica.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 </a:t>
                      </a:r>
                      <a:endParaRPr lang="es-ES" sz="80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800" dirty="0">
                          <a:effectLst/>
                        </a:rPr>
                        <a:t>4. Ambiente en el aula</a:t>
                      </a:r>
                      <a:endParaRPr lang="es-ES" sz="800" dirty="0">
                        <a:effectLst/>
                        <a:latin typeface="Cambria"/>
                        <a:ea typeface="MS Mincho"/>
                        <a:cs typeface="Times New Roman"/>
                      </a:endParaRPr>
                    </a:p>
                  </a:txBody>
                  <a:tcPr marL="23872" marR="23872" marT="0" marB="0" anchor="ctr"/>
                </a:tc>
                <a:tc rowSpan="2">
                  <a:txBody>
                    <a:bodyPr/>
                    <a:lstStyle/>
                    <a:p>
                      <a:pPr>
                        <a:spcAft>
                          <a:spcPts val="0"/>
                        </a:spcAft>
                      </a:pPr>
                      <a:r>
                        <a:rPr lang="es-CO" sz="800">
                          <a:effectLst/>
                        </a:rPr>
                        <a:t>Relaciones docente - estudiantes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Existe un clima de aula en el cual predomina un ambiente de respeto y comunicación asertiva y dialógica.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toma decisiones en el aula acordes con las situaciones y necesidades que surgen en el desarrollo de la práctica.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800">
                          <a:effectLst/>
                        </a:rPr>
                        <a:t>Dinámicas del aula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En la práctica se evidencia una estructura formativa y la organización de los momentos de clase acordes con la propuesta de aula del docente.</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Existen normas de comportamiento y convivencia y se cumplen en el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722501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55709664"/>
              </p:ext>
            </p:extLst>
          </p:nvPr>
        </p:nvGraphicFramePr>
        <p:xfrm>
          <a:off x="251520" y="1844824"/>
          <a:ext cx="8568953" cy="3840480"/>
        </p:xfrm>
        <a:graphic>
          <a:graphicData uri="http://schemas.openxmlformats.org/drawingml/2006/table">
            <a:tbl>
              <a:tblPr firstRow="1" firstCol="1" bandRow="1">
                <a:tableStyleId>{5C22544A-7EE6-4342-B048-85BDC9FD1C3A}</a:tableStyleId>
              </a:tblPr>
              <a:tblGrid>
                <a:gridCol w="4739401"/>
                <a:gridCol w="3829552"/>
              </a:tblGrid>
              <a:tr h="488199">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834614">
                <a:tc rowSpan="2">
                  <a:txBody>
                    <a:bodyPr/>
                    <a:lstStyle/>
                    <a:p>
                      <a:pPr algn="ctr">
                        <a:spcAft>
                          <a:spcPts val="0"/>
                        </a:spcAft>
                      </a:pPr>
                      <a:r>
                        <a:rPr lang="es-CO" sz="3600" dirty="0">
                          <a:effectLst/>
                        </a:rPr>
                        <a:t>1. Contexto de la práctica educativa y pedagógica del docente</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Contexto social, económico y cultural</a:t>
                      </a:r>
                      <a:endParaRPr lang="es-ES" sz="3600" dirty="0">
                        <a:effectLst/>
                        <a:latin typeface="Cambria"/>
                        <a:ea typeface="MS Mincho"/>
                        <a:cs typeface="Times New Roman"/>
                      </a:endParaRPr>
                    </a:p>
                  </a:txBody>
                  <a:tcPr marL="23872" marR="23872" marT="0" marB="0" anchor="ctr"/>
                </a:tc>
              </a:tr>
              <a:tr h="1084997">
                <a:tc vMerge="1">
                  <a:txBody>
                    <a:bodyPr/>
                    <a:lstStyle/>
                    <a:p>
                      <a:endParaRPr lang="es-ES"/>
                    </a:p>
                  </a:txBody>
                  <a:tcPr/>
                </a:tc>
                <a:tc>
                  <a:txBody>
                    <a:bodyPr/>
                    <a:lstStyle/>
                    <a:p>
                      <a:pPr>
                        <a:spcAft>
                          <a:spcPts val="0"/>
                        </a:spcAft>
                      </a:pPr>
                      <a:r>
                        <a:rPr lang="es-CO" sz="3600" dirty="0">
                          <a:effectLst/>
                        </a:rPr>
                        <a:t>Contexto institucional y profesional</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832991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096846585"/>
              </p:ext>
            </p:extLst>
          </p:nvPr>
        </p:nvGraphicFramePr>
        <p:xfrm>
          <a:off x="467544" y="836712"/>
          <a:ext cx="8352928" cy="5739995"/>
        </p:xfrm>
        <a:graphic>
          <a:graphicData uri="http://schemas.openxmlformats.org/drawingml/2006/table">
            <a:tbl>
              <a:tblPr firstRow="1" firstCol="1" bandRow="1">
                <a:tableStyleId>{5C22544A-7EE6-4342-B048-85BDC9FD1C3A}</a:tableStyleId>
              </a:tblPr>
              <a:tblGrid>
                <a:gridCol w="4392488"/>
                <a:gridCol w="3960440"/>
              </a:tblGrid>
              <a:tr h="1612718">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2481357">
                <a:tc rowSpan="2">
                  <a:txBody>
                    <a:bodyPr/>
                    <a:lstStyle/>
                    <a:p>
                      <a:pPr algn="ctr">
                        <a:spcAft>
                          <a:spcPts val="0"/>
                        </a:spcAft>
                      </a:pPr>
                      <a:r>
                        <a:rPr lang="es-CO" sz="3600" dirty="0">
                          <a:effectLst/>
                        </a:rPr>
                        <a:t>2. Reflexión y planeación de la práctica educativa y pedagógica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Pertinencia de los propósitos pedagógicos y disciplinares </a:t>
                      </a:r>
                      <a:endParaRPr lang="es-ES" sz="3600" dirty="0">
                        <a:effectLst/>
                        <a:latin typeface="Cambria"/>
                        <a:ea typeface="MS Mincho"/>
                        <a:cs typeface="Times New Roman"/>
                      </a:endParaRPr>
                    </a:p>
                  </a:txBody>
                  <a:tcPr marL="23872" marR="23872" marT="0" marB="0" anchor="ctr"/>
                </a:tc>
              </a:tr>
              <a:tr h="1378533">
                <a:tc vMerge="1">
                  <a:txBody>
                    <a:bodyPr/>
                    <a:lstStyle/>
                    <a:p>
                      <a:endParaRPr lang="es-ES"/>
                    </a:p>
                  </a:txBody>
                  <a:tcPr/>
                </a:tc>
                <a:tc>
                  <a:txBody>
                    <a:bodyPr/>
                    <a:lstStyle/>
                    <a:p>
                      <a:pPr>
                        <a:spcAft>
                          <a:spcPts val="0"/>
                        </a:spcAft>
                      </a:pPr>
                      <a:r>
                        <a:rPr lang="es-CO" sz="3600" dirty="0">
                          <a:effectLst/>
                        </a:rPr>
                        <a:t>Propuesta pedagógica y disciplinar</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817403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854467822"/>
              </p:ext>
            </p:extLst>
          </p:nvPr>
        </p:nvGraphicFramePr>
        <p:xfrm>
          <a:off x="467544" y="908720"/>
          <a:ext cx="7560840" cy="4824536"/>
        </p:xfrm>
        <a:graphic>
          <a:graphicData uri="http://schemas.openxmlformats.org/drawingml/2006/table">
            <a:tbl>
              <a:tblPr firstRow="1" firstCol="1" bandRow="1">
                <a:tableStyleId>{5C22544A-7EE6-4342-B048-85BDC9FD1C3A}</a:tableStyleId>
              </a:tblPr>
              <a:tblGrid>
                <a:gridCol w="2880320"/>
                <a:gridCol w="4680520"/>
              </a:tblGrid>
              <a:tr h="902584">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1805169">
                <a:tc rowSpan="2">
                  <a:txBody>
                    <a:bodyPr/>
                    <a:lstStyle/>
                    <a:p>
                      <a:pPr algn="ctr">
                        <a:spcAft>
                          <a:spcPts val="0"/>
                        </a:spcAft>
                      </a:pPr>
                      <a:r>
                        <a:rPr lang="es-CO" sz="3600" dirty="0">
                          <a:effectLst/>
                        </a:rPr>
                        <a:t>3. Praxis pedagógica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Interacción pedagógica</a:t>
                      </a:r>
                      <a:endParaRPr lang="es-ES" sz="3600" dirty="0">
                        <a:effectLst/>
                        <a:latin typeface="Cambria"/>
                        <a:ea typeface="MS Mincho"/>
                        <a:cs typeface="Times New Roman"/>
                      </a:endParaRPr>
                    </a:p>
                  </a:txBody>
                  <a:tcPr marL="23872" marR="23872" marT="0" marB="0" anchor="ctr"/>
                </a:tc>
              </a:tr>
              <a:tr h="2116783">
                <a:tc vMerge="1">
                  <a:txBody>
                    <a:bodyPr/>
                    <a:lstStyle/>
                    <a:p>
                      <a:endParaRPr lang="es-ES"/>
                    </a:p>
                  </a:txBody>
                  <a:tcPr/>
                </a:tc>
                <a:tc>
                  <a:txBody>
                    <a:bodyPr/>
                    <a:lstStyle/>
                    <a:p>
                      <a:pPr>
                        <a:spcAft>
                          <a:spcPts val="0"/>
                        </a:spcAft>
                      </a:pPr>
                      <a:r>
                        <a:rPr lang="es-CO" sz="3600" dirty="0">
                          <a:effectLst/>
                        </a:rPr>
                        <a:t>Procesos didácticos</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603483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617274424"/>
              </p:ext>
            </p:extLst>
          </p:nvPr>
        </p:nvGraphicFramePr>
        <p:xfrm>
          <a:off x="251520" y="476672"/>
          <a:ext cx="8640960" cy="5797851"/>
        </p:xfrm>
        <a:graphic>
          <a:graphicData uri="http://schemas.openxmlformats.org/drawingml/2006/table">
            <a:tbl>
              <a:tblPr firstRow="1" firstCol="1" bandRow="1">
                <a:tableStyleId>{5C22544A-7EE6-4342-B048-85BDC9FD1C3A}</a:tableStyleId>
              </a:tblPr>
              <a:tblGrid>
                <a:gridCol w="4659747"/>
                <a:gridCol w="3981213"/>
              </a:tblGrid>
              <a:tr h="1337966">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2675931">
                <a:tc rowSpan="2">
                  <a:txBody>
                    <a:bodyPr/>
                    <a:lstStyle/>
                    <a:p>
                      <a:pPr algn="ctr">
                        <a:spcAft>
                          <a:spcPts val="0"/>
                        </a:spcAft>
                      </a:pPr>
                      <a:r>
                        <a:rPr lang="es-CO" sz="3600" dirty="0">
                          <a:effectLst/>
                        </a:rPr>
                        <a:t>4. Ambiente en el aula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Relaciones docente - estudiantes</a:t>
                      </a:r>
                      <a:endParaRPr lang="es-ES" sz="3600" dirty="0">
                        <a:effectLst/>
                        <a:latin typeface="Cambria"/>
                        <a:ea typeface="MS Mincho"/>
                        <a:cs typeface="Times New Roman"/>
                      </a:endParaRPr>
                    </a:p>
                  </a:txBody>
                  <a:tcPr marL="23872" marR="23872" marT="0" marB="0" anchor="ctr"/>
                </a:tc>
              </a:tr>
              <a:tr h="1783954">
                <a:tc vMerge="1">
                  <a:txBody>
                    <a:bodyPr/>
                    <a:lstStyle/>
                    <a:p>
                      <a:endParaRPr lang="es-ES"/>
                    </a:p>
                  </a:txBody>
                  <a:tcPr/>
                </a:tc>
                <a:tc>
                  <a:txBody>
                    <a:bodyPr/>
                    <a:lstStyle/>
                    <a:p>
                      <a:pPr>
                        <a:spcAft>
                          <a:spcPts val="0"/>
                        </a:spcAft>
                      </a:pPr>
                      <a:r>
                        <a:rPr lang="es-CO" sz="3600" dirty="0">
                          <a:effectLst/>
                        </a:rPr>
                        <a:t>Dinámicas del aula</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42299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490637466"/>
              </p:ext>
            </p:extLst>
          </p:nvPr>
        </p:nvGraphicFramePr>
        <p:xfrm>
          <a:off x="251520" y="620688"/>
          <a:ext cx="8712968" cy="576072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1800" dirty="0">
                          <a:effectLst/>
                        </a:rPr>
                        <a:t>CRITERIOS</a:t>
                      </a:r>
                      <a:endParaRPr lang="es-ES" sz="1800" dirty="0">
                        <a:effectLst/>
                        <a:latin typeface="Cambria"/>
                        <a:ea typeface="MS Mincho"/>
                        <a:cs typeface="Times New Roman"/>
                      </a:endParaRPr>
                    </a:p>
                  </a:txBody>
                  <a:tcPr marL="23872" marR="23872" marT="0" marB="0" anchor="ctr"/>
                </a:tc>
                <a:tc>
                  <a:txBody>
                    <a:bodyPr/>
                    <a:lstStyle/>
                    <a:p>
                      <a:pPr algn="ctr">
                        <a:spcAft>
                          <a:spcPts val="0"/>
                        </a:spcAft>
                      </a:pPr>
                      <a:r>
                        <a:rPr lang="es-CO" sz="1800" dirty="0">
                          <a:effectLst/>
                        </a:rPr>
                        <a:t>COMPONENTES</a:t>
                      </a:r>
                      <a:endParaRPr lang="es-ES" sz="1800" dirty="0">
                        <a:effectLst/>
                        <a:latin typeface="Cambria"/>
                        <a:ea typeface="MS Mincho"/>
                        <a:cs typeface="Times New Roman"/>
                      </a:endParaRPr>
                    </a:p>
                  </a:txBody>
                  <a:tcPr marL="23872" marR="23872" marT="0" marB="0" anchor="ctr"/>
                </a:tc>
                <a:tc>
                  <a:txBody>
                    <a:bodyPr/>
                    <a:lstStyle/>
                    <a:p>
                      <a:pPr algn="ctr">
                        <a:spcAft>
                          <a:spcPts val="0"/>
                        </a:spcAft>
                      </a:pPr>
                      <a:r>
                        <a:rPr lang="es-CO" sz="1800" dirty="0">
                          <a:effectLst/>
                        </a:rPr>
                        <a:t>ASPECTOS A EVALUAR </a:t>
                      </a:r>
                      <a:endParaRPr lang="es-ES" sz="1800" dirty="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1800" dirty="0">
                          <a:effectLst/>
                        </a:rPr>
                        <a:t>1. Contexto de la práctica educativa y pedagógica del docente</a:t>
                      </a:r>
                      <a:endParaRPr lang="es-ES" sz="1800" dirty="0">
                        <a:effectLst/>
                        <a:latin typeface="Cambria"/>
                        <a:ea typeface="MS Mincho"/>
                        <a:cs typeface="Times New Roman"/>
                      </a:endParaRPr>
                    </a:p>
                  </a:txBody>
                  <a:tcPr marL="23872" marR="23872" marT="0" marB="0" anchor="ctr"/>
                </a:tc>
                <a:tc rowSpan="3">
                  <a:txBody>
                    <a:bodyPr/>
                    <a:lstStyle/>
                    <a:p>
                      <a:pPr>
                        <a:spcAft>
                          <a:spcPts val="0"/>
                        </a:spcAft>
                      </a:pPr>
                      <a:r>
                        <a:rPr lang="es-CO" sz="1800" dirty="0">
                          <a:effectLst/>
                        </a:rPr>
                        <a:t>Contexto social, económico y cultural</a:t>
                      </a:r>
                      <a:endParaRPr lang="es-ES" sz="1800" dirty="0">
                        <a:effectLst/>
                        <a:latin typeface="Cambria"/>
                        <a:ea typeface="MS Mincho"/>
                        <a:cs typeface="Times New Roman"/>
                      </a:endParaRPr>
                    </a:p>
                  </a:txBody>
                  <a:tcPr marL="23872" marR="23872" marT="0" marB="0" anchor="ctr"/>
                </a:tc>
                <a:tc>
                  <a:txBody>
                    <a:bodyPr/>
                    <a:lstStyle/>
                    <a:p>
                      <a:pPr>
                        <a:spcAft>
                          <a:spcPts val="0"/>
                        </a:spcAft>
                      </a:pPr>
                      <a:r>
                        <a:rPr lang="es-CO" sz="1800" dirty="0">
                          <a:effectLst/>
                        </a:rPr>
                        <a:t>El docente demuestra comprensión y apropiación de las especificidades de su contexto, sus posibilidades y limitantes.</a:t>
                      </a:r>
                      <a:endParaRPr lang="es-ES" sz="1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La práctica del docente muestra flexibilidad con respecto a los aspectos fundamentales del entorno y las necesidades de sus estudiantes.</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El docente diseña estrategias para tratar de vincular a las familias en el proceso de formación de los estudiantes. </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1800">
                          <a:effectLst/>
                        </a:rPr>
                        <a:t>Contexto institucional y profesional</a:t>
                      </a:r>
                      <a:endParaRPr lang="es-ES" sz="1800">
                        <a:effectLst/>
                        <a:latin typeface="Cambria"/>
                        <a:ea typeface="MS Mincho"/>
                        <a:cs typeface="Times New Roman"/>
                      </a:endParaRPr>
                    </a:p>
                  </a:txBody>
                  <a:tcPr marL="23872" marR="23872" marT="0" marB="0" anchor="ctr"/>
                </a:tc>
                <a:tc>
                  <a:txBody>
                    <a:bodyPr/>
                    <a:lstStyle/>
                    <a:p>
                      <a:pPr>
                        <a:spcAft>
                          <a:spcPts val="0"/>
                        </a:spcAft>
                      </a:pPr>
                      <a:r>
                        <a:rPr lang="es-CO" sz="1800" dirty="0">
                          <a:effectLst/>
                        </a:rPr>
                        <a:t>El docente es recursivo en el uso de materiales disponibles para el desarrollo de su práctica. </a:t>
                      </a:r>
                      <a:endParaRPr lang="es-ES" sz="1800" dirty="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La práctica del docente está en correspondencia con los propósitos planteados en el PEI. </a:t>
                      </a:r>
                      <a:endParaRPr lang="es-ES" sz="1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60348397"/>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8229600" cy="1600200"/>
          </a:xfrm>
        </p:spPr>
        <p:txBody>
          <a:bodyPr/>
          <a:lstStyle/>
          <a:p>
            <a:r>
              <a:rPr lang="es-ES" dirty="0" smtClean="0"/>
              <a:t>EL DECRETO</a:t>
            </a:r>
            <a:endParaRPr lang="es-ES" dirty="0"/>
          </a:p>
        </p:txBody>
      </p:sp>
    </p:spTree>
    <p:extLst>
      <p:ext uri="{BB962C8B-B14F-4D97-AF65-F5344CB8AC3E}">
        <p14:creationId xmlns:p14="http://schemas.microsoft.com/office/powerpoint/2010/main" val="256909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40130244"/>
              </p:ext>
            </p:extLst>
          </p:nvPr>
        </p:nvGraphicFramePr>
        <p:xfrm>
          <a:off x="179511" y="151429"/>
          <a:ext cx="8712968" cy="5852160"/>
        </p:xfrm>
        <a:graphic>
          <a:graphicData uri="http://schemas.openxmlformats.org/drawingml/2006/table">
            <a:tbl>
              <a:tblPr firstRow="1" firstCol="1" bandRow="1">
                <a:tableStyleId>{5C22544A-7EE6-4342-B048-85BDC9FD1C3A}</a:tableStyleId>
              </a:tblPr>
              <a:tblGrid>
                <a:gridCol w="2029067"/>
                <a:gridCol w="1931374"/>
                <a:gridCol w="4752527"/>
              </a:tblGrid>
              <a:tr h="488199">
                <a:tc>
                  <a:txBody>
                    <a:bodyPr/>
                    <a:lstStyle/>
                    <a:p>
                      <a:pPr algn="ctr">
                        <a:spcAft>
                          <a:spcPts val="0"/>
                        </a:spcAft>
                      </a:pPr>
                      <a:r>
                        <a:rPr lang="es-CO" sz="2400" dirty="0">
                          <a:effectLst/>
                        </a:rPr>
                        <a:t>CRITERIOS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COMPONENTES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ASPECTOS A EVALUAR </a:t>
                      </a:r>
                      <a:endParaRPr lang="es-ES" sz="2400" dirty="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2400" dirty="0">
                          <a:effectLst/>
                        </a:rPr>
                        <a:t>2. Reflexión y planeación de la práctica educativa y pedagógica</a:t>
                      </a:r>
                      <a:endParaRPr lang="es-ES" sz="2400" dirty="0">
                        <a:effectLst/>
                        <a:latin typeface="Cambria"/>
                        <a:ea typeface="MS Mincho"/>
                        <a:cs typeface="Times New Roman"/>
                      </a:endParaRPr>
                    </a:p>
                  </a:txBody>
                  <a:tcPr marL="23872" marR="23872" marT="0" marB="0" anchor="ctr"/>
                </a:tc>
                <a:tc rowSpan="3">
                  <a:txBody>
                    <a:bodyPr/>
                    <a:lstStyle/>
                    <a:p>
                      <a:pPr>
                        <a:spcAft>
                          <a:spcPts val="0"/>
                        </a:spcAft>
                      </a:pPr>
                      <a:r>
                        <a:rPr lang="es-CO" sz="2400" dirty="0">
                          <a:effectLst/>
                        </a:rPr>
                        <a:t>Pertinencia de los propósitos pedagógicos y disciplinares </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El docente establece propósitos claros en su práctica educativa y pedagógica.</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Los contenidos se orientan y articulan con el Plan de Estudios de la institución educativa. </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organiza el conocimiento disciplinar a partir del nivel de sus estudiantes.</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2400" dirty="0">
                          <a:effectLst/>
                        </a:rPr>
                        <a:t>Propuesta pedagógica y disciplinar</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El docente reflexiona permanentemente sobre su práctica educativa y pedagógica. </a:t>
                      </a:r>
                      <a:endParaRPr lang="es-ES" sz="2400" dirty="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demuestra dominio pedagógico y disciplinar. </a:t>
                      </a:r>
                      <a:endParaRPr lang="es-ES" sz="24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709117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9599062"/>
              </p:ext>
            </p:extLst>
          </p:nvPr>
        </p:nvGraphicFramePr>
        <p:xfrm>
          <a:off x="179511" y="151429"/>
          <a:ext cx="8712968" cy="609600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2000" dirty="0">
                          <a:effectLst/>
                        </a:rPr>
                        <a:t>CRITERIOS</a:t>
                      </a:r>
                      <a:endParaRPr lang="es-ES" sz="2000" dirty="0">
                        <a:effectLst/>
                        <a:latin typeface="Cambria"/>
                        <a:ea typeface="MS Mincho"/>
                        <a:cs typeface="Times New Roman"/>
                      </a:endParaRPr>
                    </a:p>
                  </a:txBody>
                  <a:tcPr marL="23872" marR="23872" marT="0" marB="0" anchor="ctr"/>
                </a:tc>
                <a:tc>
                  <a:txBody>
                    <a:bodyPr/>
                    <a:lstStyle/>
                    <a:p>
                      <a:pPr algn="ctr">
                        <a:spcAft>
                          <a:spcPts val="0"/>
                        </a:spcAft>
                      </a:pPr>
                      <a:r>
                        <a:rPr lang="es-CO" sz="2000" dirty="0">
                          <a:effectLst/>
                        </a:rPr>
                        <a:t>COMPONENTES</a:t>
                      </a:r>
                      <a:endParaRPr lang="es-ES" sz="2000" dirty="0">
                        <a:effectLst/>
                        <a:latin typeface="Cambria"/>
                        <a:ea typeface="MS Mincho"/>
                        <a:cs typeface="Times New Roman"/>
                      </a:endParaRPr>
                    </a:p>
                  </a:txBody>
                  <a:tcPr marL="23872" marR="23872" marT="0" marB="0" anchor="ctr"/>
                </a:tc>
                <a:tc>
                  <a:txBody>
                    <a:bodyPr/>
                    <a:lstStyle/>
                    <a:p>
                      <a:pPr algn="ctr">
                        <a:spcAft>
                          <a:spcPts val="0"/>
                        </a:spcAft>
                      </a:pPr>
                      <a:r>
                        <a:rPr lang="es-CO" sz="2000" dirty="0">
                          <a:effectLst/>
                        </a:rPr>
                        <a:t>ASPECTOS A EVALUAR </a:t>
                      </a:r>
                      <a:endParaRPr lang="es-ES" sz="2000" dirty="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2000" dirty="0">
                          <a:effectLst/>
                        </a:rPr>
                        <a:t>3. Praxis pedagógica</a:t>
                      </a:r>
                      <a:endParaRPr lang="es-ES" sz="2000" dirty="0">
                        <a:effectLst/>
                        <a:latin typeface="Cambria"/>
                        <a:ea typeface="MS Mincho"/>
                        <a:cs typeface="Times New Roman"/>
                      </a:endParaRPr>
                    </a:p>
                  </a:txBody>
                  <a:tcPr marL="23872" marR="23872" marT="0" marB="0" anchor="ctr"/>
                </a:tc>
                <a:tc rowSpan="3">
                  <a:txBody>
                    <a:bodyPr/>
                    <a:lstStyle/>
                    <a:p>
                      <a:pPr>
                        <a:spcAft>
                          <a:spcPts val="0"/>
                        </a:spcAft>
                      </a:pPr>
                      <a:r>
                        <a:rPr lang="es-CO" sz="2000" dirty="0">
                          <a:effectLst/>
                        </a:rPr>
                        <a:t>Interacción pedagógica</a:t>
                      </a:r>
                      <a:endParaRPr lang="es-ES" sz="2000" dirty="0">
                        <a:effectLst/>
                        <a:latin typeface="Cambria"/>
                        <a:ea typeface="MS Mincho"/>
                        <a:cs typeface="Times New Roman"/>
                      </a:endParaRPr>
                    </a:p>
                  </a:txBody>
                  <a:tcPr marL="23872" marR="23872" marT="0" marB="0" anchor="ctr"/>
                </a:tc>
                <a:tc>
                  <a:txBody>
                    <a:bodyPr/>
                    <a:lstStyle/>
                    <a:p>
                      <a:pPr>
                        <a:spcAft>
                          <a:spcPts val="0"/>
                        </a:spcAft>
                      </a:pPr>
                      <a:r>
                        <a:rPr lang="es-CO" sz="2000" dirty="0">
                          <a:effectLst/>
                        </a:rPr>
                        <a:t>Hay una comunicación permanente y adecuada entre el docente y sus estudiantes. </a:t>
                      </a:r>
                      <a:endParaRPr lang="es-ES" sz="20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propicia estrategias de participación de los estudiantes que favorecen su aprendizaje.</a:t>
                      </a:r>
                      <a:endParaRPr lang="es-ES" sz="20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utiliza estrategias que generan interés de los estudiantes en las actividades de aula. </a:t>
                      </a:r>
                      <a:endParaRPr lang="es-ES" sz="2000" dirty="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2000" dirty="0">
                          <a:effectLst/>
                        </a:rPr>
                        <a:t>Procesos didácticos</a:t>
                      </a:r>
                      <a:endParaRPr lang="es-ES" sz="2000" dirty="0">
                        <a:effectLst/>
                        <a:latin typeface="Cambria"/>
                        <a:ea typeface="MS Mincho"/>
                        <a:cs typeface="Times New Roman"/>
                      </a:endParaRPr>
                    </a:p>
                  </a:txBody>
                  <a:tcPr marL="23872" marR="23872" marT="0" marB="0" anchor="ctr"/>
                </a:tc>
                <a:tc>
                  <a:txBody>
                    <a:bodyPr/>
                    <a:lstStyle/>
                    <a:p>
                      <a:pPr>
                        <a:spcAft>
                          <a:spcPts val="0"/>
                        </a:spcAft>
                      </a:pPr>
                      <a:r>
                        <a:rPr lang="es-CO" sz="2000" dirty="0">
                          <a:effectLst/>
                        </a:rPr>
                        <a:t>El docente utiliza estrategias de evaluación formativa en el proceso de enseñanza/aprendizaje.  </a:t>
                      </a:r>
                      <a:endParaRPr lang="es-ES" sz="2000" dirty="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utiliza estrategias metodológicas y recursos educativos (digital, análogos y otros) acordes con las finalidades del proceso de enseñanza/aprendizaje.   </a:t>
                      </a:r>
                      <a:endParaRPr lang="es-ES" sz="20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reconoce las características y particularidades de los estudiantes en el desarrollo de su práctica.</a:t>
                      </a:r>
                      <a:endParaRPr lang="es-ES" sz="20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989888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437247029"/>
              </p:ext>
            </p:extLst>
          </p:nvPr>
        </p:nvGraphicFramePr>
        <p:xfrm>
          <a:off x="179511" y="151429"/>
          <a:ext cx="8712968" cy="621792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2400" dirty="0">
                          <a:effectLst/>
                        </a:rPr>
                        <a:t>CRITERIOS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COMPONENTES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ASPECTOS A EVALUAR </a:t>
                      </a:r>
                      <a:endParaRPr lang="es-ES" sz="2400" dirty="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2400" dirty="0">
                          <a:effectLst/>
                        </a:rPr>
                        <a:t>4. Ambiente en el aula</a:t>
                      </a:r>
                      <a:endParaRPr lang="es-ES" sz="2400" dirty="0">
                        <a:effectLst/>
                        <a:latin typeface="Cambria"/>
                        <a:ea typeface="MS Mincho"/>
                        <a:cs typeface="Times New Roman"/>
                      </a:endParaRPr>
                    </a:p>
                  </a:txBody>
                  <a:tcPr marL="23872" marR="23872" marT="0" marB="0" anchor="ctr"/>
                </a:tc>
                <a:tc rowSpan="2">
                  <a:txBody>
                    <a:bodyPr/>
                    <a:lstStyle/>
                    <a:p>
                      <a:pPr>
                        <a:spcAft>
                          <a:spcPts val="0"/>
                        </a:spcAft>
                      </a:pPr>
                      <a:r>
                        <a:rPr lang="es-CO" sz="2400" dirty="0">
                          <a:effectLst/>
                        </a:rPr>
                        <a:t>Relaciones docente - estudiantes</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Existe un clima de aula en el cual predomina un ambiente de respeto y comunicación asertiva y dialógica.</a:t>
                      </a:r>
                      <a:endParaRPr lang="es-ES" sz="24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toma decisiones en el aula acordes con las situaciones y necesidades que surgen en el desarrollo de la práctica. </a:t>
                      </a:r>
                      <a:endParaRPr lang="es-ES" sz="2400" dirty="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2400">
                          <a:effectLst/>
                        </a:rPr>
                        <a:t>Dinámicas del aula</a:t>
                      </a:r>
                      <a:endParaRPr lang="es-ES" sz="240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En la práctica se evidencia una estructura formativa y la organización de los momentos de clase acordes con la propuesta de aula del docente.</a:t>
                      </a:r>
                      <a:endParaRPr lang="es-ES" sz="2400" dirty="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Existen normas de comportamiento y convivencia y se cumplen en el aula.  </a:t>
                      </a:r>
                      <a:endParaRPr lang="es-ES" sz="24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043778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83210802"/>
              </p:ext>
            </p:extLst>
          </p:nvPr>
        </p:nvGraphicFramePr>
        <p:xfrm>
          <a:off x="179511" y="151429"/>
          <a:ext cx="8627908" cy="6706571"/>
        </p:xfrm>
        <a:graphic>
          <a:graphicData uri="http://schemas.openxmlformats.org/drawingml/2006/table">
            <a:tbl>
              <a:tblPr firstRow="1" firstCol="1" bandRow="1">
                <a:tableStyleId>{5C22544A-7EE6-4342-B048-85BDC9FD1C3A}</a:tableStyleId>
              </a:tblPr>
              <a:tblGrid>
                <a:gridCol w="1777530"/>
                <a:gridCol w="1436288"/>
                <a:gridCol w="4419031"/>
                <a:gridCol w="995059"/>
              </a:tblGrid>
              <a:tr h="488199">
                <a:tc>
                  <a:txBody>
                    <a:bodyPr/>
                    <a:lstStyle/>
                    <a:p>
                      <a:pPr algn="ctr">
                        <a:spcAft>
                          <a:spcPts val="0"/>
                        </a:spcAft>
                      </a:pPr>
                      <a:r>
                        <a:rPr lang="es-CO" sz="800" dirty="0">
                          <a:effectLst/>
                        </a:rPr>
                        <a:t>CRITERIOS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COMPONENTES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ASPECTOS A EVALUAR </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a:effectLst/>
                        </a:rPr>
                        <a:t>INSTRUMENTOS</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dirty="0">
                          <a:effectLst/>
                        </a:rPr>
                        <a:t>1. Contexto de la práctica educativa y pedagógica del docente</a:t>
                      </a:r>
                      <a:endParaRPr lang="es-ES" sz="800" dirty="0">
                        <a:effectLst/>
                        <a:latin typeface="Cambria"/>
                        <a:ea typeface="MS Mincho"/>
                        <a:cs typeface="Times New Roman"/>
                      </a:endParaRPr>
                    </a:p>
                  </a:txBody>
                  <a:tcPr marL="23872" marR="23872" marT="0" marB="0" anchor="ctr"/>
                </a:tc>
                <a:tc rowSpan="3">
                  <a:txBody>
                    <a:bodyPr/>
                    <a:lstStyle/>
                    <a:p>
                      <a:pPr>
                        <a:spcAft>
                          <a:spcPts val="0"/>
                        </a:spcAft>
                      </a:pPr>
                      <a:r>
                        <a:rPr lang="es-CO" sz="800" dirty="0">
                          <a:effectLst/>
                        </a:rPr>
                        <a:t>Contexto social, económico y cultural</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demuestra comprensión y apropiación de las especificidades de su contexto, sus posibilidades y limitantes.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muestra flexibilidad con respecto a los aspectos fundamentales del entorno y las necesidades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diseña estrategias para tratar de vincular a las familias en el proceso de formación de los estudiantes.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800">
                          <a:effectLst/>
                        </a:rPr>
                        <a:t>Contexto institucional y profesional</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es recursivo en el uso de materiales disponibles para el desarrollo de su práctica.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está en correspondencia con los propósitos planteados en el PEI.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800">
                          <a:effectLst/>
                        </a:rPr>
                        <a:t>2. Reflexión y planeación de la práctica educativa y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Pertinencia de los propósitos pedagógicos y disciplinares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establece propósitos claros en su práctica educativa y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Los contenidos se orientan y articulan con el Plan de Estudios de la institución educativa.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organiza el conocimiento disciplinar a partir del nivel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800">
                          <a:effectLst/>
                        </a:rPr>
                        <a:t>Propuesta pedagógica y disciplinar</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reflexiona permanentemente sobre su práctica educativa y pedagógica.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demuestra dominio pedagógico y disciplinar.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a:effectLst/>
                        </a:rPr>
                        <a:t>3. Praxis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Interacción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Hay una comunicación permanente y adecuada entre el docente y sus estudiantes.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propicia estrategias de participación de los estudiantes que favorecen su aprendizaje.</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que generan interés de los estudiantes en las actividades de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800">
                          <a:effectLst/>
                        </a:rPr>
                        <a:t>Procesos didácticos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utiliza estrategias de evaluación formativa en el proceso de enseñanza/aprendizaje.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endParaRPr>
                    </a:p>
                    <a:p>
                      <a:pPr>
                        <a:spcAft>
                          <a:spcPts val="0"/>
                        </a:spcAft>
                      </a:pPr>
                      <a:r>
                        <a:rPr lang="es-CO" sz="800">
                          <a:effectLst/>
                        </a:rPr>
                        <a:t>Encuesta a estudiantes</a:t>
                      </a:r>
                      <a:endParaRPr lang="es-ES" sz="80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metodológicas y recursos educativos (digital, análogos y otros) acordes con las finalidades del proceso de enseñanza/aprendizaje.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reconoce las características y particularidades de los estudiantes en el desarrollo de su práctica.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 </a:t>
                      </a:r>
                      <a:endParaRPr lang="es-ES" sz="80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800" dirty="0">
                          <a:effectLst/>
                        </a:rPr>
                        <a:t>4. Ambiente en el aula</a:t>
                      </a:r>
                      <a:endParaRPr lang="es-ES" sz="800" dirty="0">
                        <a:effectLst/>
                        <a:latin typeface="Cambria"/>
                        <a:ea typeface="MS Mincho"/>
                        <a:cs typeface="Times New Roman"/>
                      </a:endParaRPr>
                    </a:p>
                  </a:txBody>
                  <a:tcPr marL="23872" marR="23872" marT="0" marB="0" anchor="ctr"/>
                </a:tc>
                <a:tc rowSpan="2">
                  <a:txBody>
                    <a:bodyPr/>
                    <a:lstStyle/>
                    <a:p>
                      <a:pPr>
                        <a:spcAft>
                          <a:spcPts val="0"/>
                        </a:spcAft>
                      </a:pPr>
                      <a:r>
                        <a:rPr lang="es-CO" sz="800">
                          <a:effectLst/>
                        </a:rPr>
                        <a:t>Relaciones docente - estudiantes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Existe un clima de aula en el cual predomina un ambiente de respeto y comunicación asertiva y dialógica.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toma decisiones en el aula acordes con las situaciones y necesidades que surgen en el desarrollo de la práctica.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800">
                          <a:effectLst/>
                        </a:rPr>
                        <a:t>Dinámicas del aula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En la práctica se evidencia una estructura formativa y la organización de los momentos de clase acordes con la propuesta de aula del docente.</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Existen normas de comportamiento y convivencia y se cumplen en el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8529683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lstStyle/>
          <a:p>
            <a:r>
              <a:rPr lang="es-ES" dirty="0" smtClean="0"/>
              <a:t>VIDEO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18386915"/>
              </p:ext>
            </p:extLst>
          </p:nvPr>
        </p:nvGraphicFramePr>
        <p:xfrm>
          <a:off x="467544" y="1412776"/>
          <a:ext cx="8229600" cy="1900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agrama"/>
          <p:cNvGraphicFramePr/>
          <p:nvPr>
            <p:extLst>
              <p:ext uri="{D42A27DB-BD31-4B8C-83A1-F6EECF244321}">
                <p14:modId xmlns:p14="http://schemas.microsoft.com/office/powerpoint/2010/main" val="3650869945"/>
              </p:ext>
            </p:extLst>
          </p:nvPr>
        </p:nvGraphicFramePr>
        <p:xfrm>
          <a:off x="1835696" y="2996952"/>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3" name="2 Imagen"/>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95536" y="4509120"/>
            <a:ext cx="1622673" cy="1700561"/>
          </a:xfrm>
          <a:prstGeom prst="rect">
            <a:avLst/>
          </a:prstGeom>
        </p:spPr>
      </p:pic>
    </p:spTree>
    <p:extLst>
      <p:ext uri="{BB962C8B-B14F-4D97-AF65-F5344CB8AC3E}">
        <p14:creationId xmlns:p14="http://schemas.microsoft.com/office/powerpoint/2010/main" val="37354853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VIDEO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4578000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08304" y="5306818"/>
            <a:ext cx="1193021" cy="668092"/>
          </a:xfrm>
          <a:prstGeom prst="rect">
            <a:avLst/>
          </a:prstGeom>
        </p:spPr>
      </p:pic>
    </p:spTree>
    <p:extLst>
      <p:ext uri="{BB962C8B-B14F-4D97-AF65-F5344CB8AC3E}">
        <p14:creationId xmlns:p14="http://schemas.microsoft.com/office/powerpoint/2010/main" val="21898904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1440"/>
            <a:ext cx="8229600" cy="1600200"/>
          </a:xfrm>
        </p:spPr>
        <p:txBody>
          <a:bodyPr/>
          <a:lstStyle/>
          <a:p>
            <a:r>
              <a:rPr lang="es-ES" dirty="0" smtClean="0"/>
              <a:t>PARES EVALUADORES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751417268"/>
              </p:ext>
            </p:extLst>
          </p:nvPr>
        </p:nvGraphicFramePr>
        <p:xfrm>
          <a:off x="-1404664" y="1130248"/>
          <a:ext cx="12241360" cy="57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7335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600200"/>
          </a:xfrm>
        </p:spPr>
        <p:txBody>
          <a:bodyPr/>
          <a:lstStyle/>
          <a:p>
            <a:r>
              <a:rPr lang="es-ES" dirty="0"/>
              <a:t> </a:t>
            </a:r>
            <a:r>
              <a:rPr lang="es-ES" dirty="0" smtClean="0"/>
              <a:t>A MODO DE CONCLUSIONES</a:t>
            </a:r>
            <a:endParaRPr lang="es-ES" dirty="0"/>
          </a:p>
        </p:txBody>
      </p:sp>
    </p:spTree>
    <p:extLst>
      <p:ext uri="{BB962C8B-B14F-4D97-AF65-F5344CB8AC3E}">
        <p14:creationId xmlns:p14="http://schemas.microsoft.com/office/powerpoint/2010/main" val="1335015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620147005"/>
              </p:ext>
            </p:extLst>
          </p:nvPr>
        </p:nvGraphicFramePr>
        <p:xfrm>
          <a:off x="457200" y="548680"/>
          <a:ext cx="8229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72168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23432471"/>
              </p:ext>
            </p:extLst>
          </p:nvPr>
        </p:nvGraphicFramePr>
        <p:xfrm>
          <a:off x="457200" y="548680"/>
          <a:ext cx="8229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7863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BORRADOR DE DECRETO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88728797"/>
              </p:ext>
            </p:extLst>
          </p:nvPr>
        </p:nvGraphicFramePr>
        <p:xfrm>
          <a:off x="251520" y="16002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66122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1489054855"/>
              </p:ext>
            </p:extLst>
          </p:nvPr>
        </p:nvGraphicFramePr>
        <p:xfrm>
          <a:off x="457200" y="548680"/>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355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251728039"/>
              </p:ext>
            </p:extLst>
          </p:nvPr>
        </p:nvGraphicFramePr>
        <p:xfrm>
          <a:off x="467544" y="404664"/>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99248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normAutofit/>
          </a:bodyPr>
          <a:lstStyle/>
          <a:p>
            <a:r>
              <a:rPr lang="es-ES" sz="4000" b="1" i="1" dirty="0" smtClean="0"/>
              <a:t>TAREAS</a:t>
            </a:r>
            <a:endParaRPr lang="es-CO"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648858829"/>
              </p:ext>
            </p:extLst>
          </p:nvPr>
        </p:nvGraphicFramePr>
        <p:xfrm>
          <a:off x="467544" y="1412776"/>
          <a:ext cx="82296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8690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00100"/>
            <a:ext cx="8229600" cy="1600200"/>
          </a:xfrm>
        </p:spPr>
        <p:txBody>
          <a:bodyPr>
            <a:normAutofit/>
          </a:bodyPr>
          <a:lstStyle/>
          <a:p>
            <a:r>
              <a:rPr lang="es-ES" sz="4000" b="1" i="1" dirty="0" smtClean="0"/>
              <a:t>TAREAS</a:t>
            </a:r>
            <a:endParaRPr lang="es-CO"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58373621"/>
              </p:ext>
            </p:extLst>
          </p:nvPr>
        </p:nvGraphicFramePr>
        <p:xfrm>
          <a:off x="395536" y="908720"/>
          <a:ext cx="849694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12660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01824" y="4869160"/>
            <a:ext cx="7772400" cy="1181925"/>
          </a:xfrm>
        </p:spPr>
        <p:txBody>
          <a:bodyPr>
            <a:normAutofit fontScale="90000"/>
          </a:bodyPr>
          <a:lstStyle/>
          <a:p>
            <a:r>
              <a:rPr lang="es-CO" sz="5500" b="1" dirty="0" smtClean="0"/>
              <a:t/>
            </a:r>
            <a:br>
              <a:rPr lang="es-CO" sz="5500" b="1" dirty="0" smtClean="0"/>
            </a:br>
            <a:r>
              <a:rPr lang="es-CO" sz="5500" b="1" dirty="0"/>
              <a:t/>
            </a:r>
            <a:br>
              <a:rPr lang="es-CO" sz="5500" b="1" dirty="0"/>
            </a:br>
            <a:r>
              <a:rPr lang="es-CO" sz="5500" b="1" dirty="0" smtClean="0"/>
              <a:t/>
            </a:r>
            <a:br>
              <a:rPr lang="es-CO" sz="5500" b="1" dirty="0" smtClean="0"/>
            </a:br>
            <a:r>
              <a:rPr lang="es-CO" sz="5500" b="1" dirty="0" smtClean="0"/>
              <a:t>GRACIAS</a:t>
            </a:r>
            <a:endParaRPr lang="es-CO" sz="5500" b="1" dirty="0"/>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340768"/>
            <a:ext cx="5031558" cy="3096344"/>
          </a:xfrm>
          <a:prstGeom prst="rect">
            <a:avLst/>
          </a:prstGeom>
        </p:spPr>
      </p:pic>
    </p:spTree>
    <p:extLst>
      <p:ext uri="{BB962C8B-B14F-4D97-AF65-F5344CB8AC3E}">
        <p14:creationId xmlns:p14="http://schemas.microsoft.com/office/powerpoint/2010/main" val="2055563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76026898"/>
              </p:ext>
            </p:extLst>
          </p:nvPr>
        </p:nvGraphicFramePr>
        <p:xfrm>
          <a:off x="457200" y="620688"/>
          <a:ext cx="8229600" cy="550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770659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CARACTERISTICAS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362539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0028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Requisitos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8130825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438044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600200"/>
          </a:xfrm>
        </p:spPr>
        <p:txBody>
          <a:bodyPr/>
          <a:lstStyle/>
          <a:p>
            <a:r>
              <a:rPr lang="es-ES" dirty="0" smtClean="0"/>
              <a:t>ASPECTO ORGANIZATIVO Y PROCEDIMENTAL</a:t>
            </a:r>
            <a:endParaRPr lang="es-ES" dirty="0"/>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24070859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98878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284</TotalTime>
  <Words>3175</Words>
  <Application>Microsoft Office PowerPoint</Application>
  <PresentationFormat>Presentación en pantalla (4:3)</PresentationFormat>
  <Paragraphs>458</Paragraphs>
  <Slides>54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54</vt:i4>
      </vt:variant>
    </vt:vector>
  </HeadingPairs>
  <TitlesOfParts>
    <vt:vector size="63" baseType="lpstr">
      <vt:lpstr>MS Mincho</vt:lpstr>
      <vt:lpstr>Arial</vt:lpstr>
      <vt:lpstr>Cambria</vt:lpstr>
      <vt:lpstr>Century Gothic</vt:lpstr>
      <vt:lpstr>Courier New</vt:lpstr>
      <vt:lpstr>Palatino Linotype</vt:lpstr>
      <vt:lpstr>Times New Roman</vt:lpstr>
      <vt:lpstr>Wingdings</vt:lpstr>
      <vt:lpstr>Ejecutivo</vt:lpstr>
      <vt:lpstr>AVANCES EN LA EVALUACION CON CARÁCTER DIAGNOSTICO FORMATIVA</vt:lpstr>
      <vt:lpstr>EL PROCESO DE DEBATE</vt:lpstr>
      <vt:lpstr>EL PROCESO: DEBATE Y PROPUESTA</vt:lpstr>
      <vt:lpstr>EL DECRETO</vt:lpstr>
      <vt:lpstr>EL BORRADOR DE DECRETO</vt:lpstr>
      <vt:lpstr>Presentación de PowerPoint</vt:lpstr>
      <vt:lpstr>CARACTERISTICAS</vt:lpstr>
      <vt:lpstr>Requisitos </vt:lpstr>
      <vt:lpstr>ASPECTO ORGANIZATIVO Y PROCEDIMENTAL</vt:lpstr>
      <vt:lpstr>RECURSOS</vt:lpstr>
      <vt:lpstr>CURSOS DE FORMACION </vt:lpstr>
      <vt:lpstr>PROPUESTA DE EVALUACIÓN DE CARÁCTER DIAGNÓSTICO-FORMATIVO  (ECDF) </vt:lpstr>
      <vt:lpstr>ECDF</vt:lpstr>
      <vt:lpstr>CONSIDERACIONES PRELIMINARES</vt:lpstr>
      <vt:lpstr>Presentación de PowerPoint</vt:lpstr>
      <vt:lpstr>PRINCIPIOS</vt:lpstr>
      <vt:lpstr>Diagnóstico – formativo  Impulsar la reflexión del docente</vt:lpstr>
      <vt:lpstr>Presentación de PowerPoint</vt:lpstr>
      <vt:lpstr>Con enfoque cualitativo</vt:lpstr>
      <vt:lpstr>De contexto y reflexión </vt:lpstr>
      <vt:lpstr>De validez y con integralidad</vt:lpstr>
      <vt:lpstr>De aula</vt:lpstr>
      <vt:lpstr>Transparente</vt:lpstr>
      <vt:lpstr>Democrática </vt:lpstr>
      <vt:lpstr>Con autonomía escolar </vt:lpstr>
      <vt:lpstr>Con libertad de cátedra </vt:lpstr>
      <vt:lpstr>Con pluralismo pedagógico</vt:lpstr>
      <vt:lpstr>INSTRUMENTOS</vt:lpstr>
      <vt:lpstr>PONDERACION</vt:lpstr>
      <vt:lpstr>PONDERACION</vt:lpstr>
      <vt:lpstr>FAVORABILIDAD</vt:lpstr>
      <vt:lpstr>CRITERIOS, COMPONENTES  Y ASPECTOS A EVALUAR</vt:lpstr>
      <vt:lpstr>CRITERIOS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VIDEO</vt:lpstr>
      <vt:lpstr>VIDEO</vt:lpstr>
      <vt:lpstr>PARES EVALUADORES</vt:lpstr>
      <vt:lpstr> A MODO DE CONCLUSIONES</vt:lpstr>
      <vt:lpstr>Presentación de PowerPoint</vt:lpstr>
      <vt:lpstr>Presentación de PowerPoint</vt:lpstr>
      <vt:lpstr>Presentación de PowerPoint</vt:lpstr>
      <vt:lpstr>Presentación de PowerPoint</vt:lpstr>
      <vt:lpstr>TAREAS</vt:lpstr>
      <vt:lpstr>TAREAS</vt:lpstr>
      <vt:lpstr>   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AVANCES EN LA EVALUACION CON CARÁCTER DIAGNOSTICO FORMATIVA</dc:title>
  <dc:creator>John Avila B.</dc:creator>
  <cp:lastModifiedBy>Lenovo</cp:lastModifiedBy>
  <cp:revision>31</cp:revision>
  <dcterms:created xsi:type="dcterms:W3CDTF">2015-08-19T20:47:51Z</dcterms:created>
  <dcterms:modified xsi:type="dcterms:W3CDTF">2015-08-25T10:24:30Z</dcterms:modified>
</cp:coreProperties>
</file>