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89" r:id="rId30"/>
    <p:sldId id="284" r:id="rId31"/>
    <p:sldId id="285" r:id="rId32"/>
    <p:sldId id="286" r:id="rId33"/>
    <p:sldId id="287" r:id="rId34"/>
    <p:sldId id="270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44" y="-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602D7-BE35-4941-A619-13193325E58B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E0127C0-20EC-41DE-8CC3-ACFD91FAD685}">
      <dgm:prSet/>
      <dgm:spPr/>
      <dgm:t>
        <a:bodyPr/>
        <a:lstStyle/>
        <a:p>
          <a:pPr rtl="0"/>
          <a:r>
            <a:rPr lang="es-ES" b="1" i="1" dirty="0" smtClean="0">
              <a:solidFill>
                <a:schemeClr val="tx1"/>
              </a:solidFill>
            </a:rPr>
            <a:t>LA ECDF ES EL RESULTADO DEL CUMPLIMIENTO DE LOS ACUERDOS PACTADOS EN EL MARCO DEL PARO NACIONAL DEL MAGISTERIO COLOMBIANO EN EL PRESENTE AÑO</a:t>
          </a:r>
          <a:r>
            <a:rPr lang="es-ES" b="1" i="1" dirty="0" smtClean="0"/>
            <a:t>.</a:t>
          </a:r>
          <a:endParaRPr lang="es-ES" dirty="0"/>
        </a:p>
      </dgm:t>
    </dgm:pt>
    <dgm:pt modelId="{4645B508-793D-4670-A631-D16FA2051328}" type="parTrans" cxnId="{EC884932-2522-4C5C-B98D-280816AAB25E}">
      <dgm:prSet/>
      <dgm:spPr/>
      <dgm:t>
        <a:bodyPr/>
        <a:lstStyle/>
        <a:p>
          <a:endParaRPr lang="es-ES"/>
        </a:p>
      </dgm:t>
    </dgm:pt>
    <dgm:pt modelId="{ACFC5C41-74EE-414B-8CE7-20CED5F7E3F3}" type="sibTrans" cxnId="{EC884932-2522-4C5C-B98D-280816AAB25E}">
      <dgm:prSet/>
      <dgm:spPr/>
      <dgm:t>
        <a:bodyPr/>
        <a:lstStyle/>
        <a:p>
          <a:endParaRPr lang="es-ES"/>
        </a:p>
      </dgm:t>
    </dgm:pt>
    <dgm:pt modelId="{4A7B08B9-C388-45E2-B562-41161BC8E36C}" type="pres">
      <dgm:prSet presAssocID="{2B1602D7-BE35-4941-A619-13193325E58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652E143-15C4-4765-A4DF-FF45C7730BD5}" type="pres">
      <dgm:prSet presAssocID="{5E0127C0-20EC-41DE-8CC3-ACFD91FAD685}" presName="composite" presStyleCnt="0"/>
      <dgm:spPr/>
    </dgm:pt>
    <dgm:pt modelId="{7B48AE3C-2DC8-4FBE-A14A-7BF172342D6C}" type="pres">
      <dgm:prSet presAssocID="{5E0127C0-20EC-41DE-8CC3-ACFD91FAD685}" presName="imgShp" presStyleLbl="fgImgPlace1" presStyleIdx="0" presStyleCnt="1"/>
      <dgm:spPr/>
    </dgm:pt>
    <dgm:pt modelId="{E06CD493-A9D4-43C8-AA63-A73174ACFD61}" type="pres">
      <dgm:prSet presAssocID="{5E0127C0-20EC-41DE-8CC3-ACFD91FAD68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B31B0A3-B380-4050-A51E-FC7C69417C19}" type="presOf" srcId="{2B1602D7-BE35-4941-A619-13193325E58B}" destId="{4A7B08B9-C388-45E2-B562-41161BC8E36C}" srcOrd="0" destOrd="0" presId="urn:microsoft.com/office/officeart/2005/8/layout/vList3"/>
    <dgm:cxn modelId="{EC884932-2522-4C5C-B98D-280816AAB25E}" srcId="{2B1602D7-BE35-4941-A619-13193325E58B}" destId="{5E0127C0-20EC-41DE-8CC3-ACFD91FAD685}" srcOrd="0" destOrd="0" parTransId="{4645B508-793D-4670-A631-D16FA2051328}" sibTransId="{ACFC5C41-74EE-414B-8CE7-20CED5F7E3F3}"/>
    <dgm:cxn modelId="{07B642E6-60A1-48A4-BA48-4C9E7677250A}" type="presOf" srcId="{5E0127C0-20EC-41DE-8CC3-ACFD91FAD685}" destId="{E06CD493-A9D4-43C8-AA63-A73174ACFD61}" srcOrd="0" destOrd="0" presId="urn:microsoft.com/office/officeart/2005/8/layout/vList3"/>
    <dgm:cxn modelId="{79006F09-89F8-4F65-941A-FDCA183C0B06}" type="presParOf" srcId="{4A7B08B9-C388-45E2-B562-41161BC8E36C}" destId="{7652E143-15C4-4765-A4DF-FF45C7730BD5}" srcOrd="0" destOrd="0" presId="urn:microsoft.com/office/officeart/2005/8/layout/vList3"/>
    <dgm:cxn modelId="{80B12949-22F3-4CF2-B1EF-28C3473E3EE6}" type="presParOf" srcId="{7652E143-15C4-4765-A4DF-FF45C7730BD5}" destId="{7B48AE3C-2DC8-4FBE-A14A-7BF172342D6C}" srcOrd="0" destOrd="0" presId="urn:microsoft.com/office/officeart/2005/8/layout/vList3"/>
    <dgm:cxn modelId="{14712AD0-7D5B-460C-AE92-C7F3FDF37AFB}" type="presParOf" srcId="{7652E143-15C4-4765-A4DF-FF45C7730BD5}" destId="{E06CD493-A9D4-43C8-AA63-A73174ACFD6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BF0452-0AA0-4596-859F-B4437106BB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0A1A1AD-6A0C-414F-BE41-DDF64F86CC57}">
      <dgm:prSet/>
      <dgm:spPr>
        <a:solidFill>
          <a:srgbClr val="C00000"/>
        </a:solidFill>
      </dgm:spPr>
      <dgm:t>
        <a:bodyPr/>
        <a:lstStyle/>
        <a:p>
          <a:pPr rtl="0"/>
          <a:r>
            <a:rPr lang="es-ES" b="1" i="1" baseline="30000" dirty="0" smtClean="0"/>
            <a:t>LOS SINDICATOS EN LAS REGIONES DEBEN PERSISTIR PARA QUE LOS ENTES TERRITORIALES CERTIFICADOS APOYEN CON EL 30% QUE CORRESPONDE A LOS DOCENTES</a:t>
          </a:r>
          <a:endParaRPr lang="es-ES" dirty="0"/>
        </a:p>
      </dgm:t>
    </dgm:pt>
    <dgm:pt modelId="{5717B0E6-5C16-4C77-84D8-D7B45A6FE856}" type="parTrans" cxnId="{5D800A33-9D3F-4515-838F-351C431A7A73}">
      <dgm:prSet/>
      <dgm:spPr/>
      <dgm:t>
        <a:bodyPr/>
        <a:lstStyle/>
        <a:p>
          <a:endParaRPr lang="es-ES"/>
        </a:p>
      </dgm:t>
    </dgm:pt>
    <dgm:pt modelId="{B8822AFA-B8C6-4D71-B0A7-2ABECC9FDD21}" type="sibTrans" cxnId="{5D800A33-9D3F-4515-838F-351C431A7A73}">
      <dgm:prSet/>
      <dgm:spPr/>
      <dgm:t>
        <a:bodyPr/>
        <a:lstStyle/>
        <a:p>
          <a:endParaRPr lang="es-ES"/>
        </a:p>
      </dgm:t>
    </dgm:pt>
    <dgm:pt modelId="{EAA047E2-47A3-4217-8A50-9F696E0D1D28}">
      <dgm:prSet/>
      <dgm:spPr>
        <a:solidFill>
          <a:srgbClr val="0070C0"/>
        </a:solidFill>
      </dgm:spPr>
      <dgm:t>
        <a:bodyPr/>
        <a:lstStyle/>
        <a:p>
          <a:pPr rtl="0"/>
          <a:r>
            <a:rPr lang="es-ES" b="1" i="1" baseline="30000" dirty="0" smtClean="0"/>
            <a:t>LOS RESULTADOS DEPENDEN DE LA PRÀCTICA EDUCATIVA Y PEDAGÒGICA DEL DOCENTE Y NO DE UNA PRUEBA QUE DABA CUENTA EN UNA SOLA OPORTUNIDAD</a:t>
          </a:r>
          <a:endParaRPr lang="es-ES" dirty="0"/>
        </a:p>
      </dgm:t>
    </dgm:pt>
    <dgm:pt modelId="{B28E58D1-873E-448A-9044-A59FE443402D}" type="parTrans" cxnId="{DD68FAE7-E6F4-498A-B508-B13219949A35}">
      <dgm:prSet/>
      <dgm:spPr/>
      <dgm:t>
        <a:bodyPr/>
        <a:lstStyle/>
        <a:p>
          <a:endParaRPr lang="es-ES"/>
        </a:p>
      </dgm:t>
    </dgm:pt>
    <dgm:pt modelId="{594CFE63-269B-4672-9439-5B284DC85EF3}" type="sibTrans" cxnId="{DD68FAE7-E6F4-498A-B508-B13219949A35}">
      <dgm:prSet/>
      <dgm:spPr/>
      <dgm:t>
        <a:bodyPr/>
        <a:lstStyle/>
        <a:p>
          <a:endParaRPr lang="es-ES"/>
        </a:p>
      </dgm:t>
    </dgm:pt>
    <dgm:pt modelId="{AE1D18AA-30F3-4528-A08B-A2AB59EAEE89}">
      <dgm:prSet/>
      <dgm:spPr>
        <a:solidFill>
          <a:srgbClr val="7030A0"/>
        </a:solidFill>
      </dgm:spPr>
      <dgm:t>
        <a:bodyPr/>
        <a:lstStyle/>
        <a:p>
          <a:pPr rtl="0"/>
          <a:r>
            <a:rPr lang="es-ES" b="1" i="1" baseline="30000" dirty="0" smtClean="0"/>
            <a:t>LA AUTOEVALUACIÓN ES LA FORMA DE RECONOCER A LOS DOCENTES EN SU PROFESIÓN  Y DE APROPIARSE DE SU QUEHACER: EL VALOR ES  10% DEL GRADO 4º A 11º (EN LAS NORMALES 12º Y 13º). Y PARA PREESCOLAR, 1º, 2º Y 3º ES DE 12.5%  </a:t>
          </a:r>
          <a:endParaRPr lang="es-ES" dirty="0"/>
        </a:p>
      </dgm:t>
    </dgm:pt>
    <dgm:pt modelId="{1525EB5B-3D83-48F2-BAD7-360A7BBFEDAC}" type="parTrans" cxnId="{76A1E36D-26FB-4CCF-96CA-7F0435C666A1}">
      <dgm:prSet/>
      <dgm:spPr/>
      <dgm:t>
        <a:bodyPr/>
        <a:lstStyle/>
        <a:p>
          <a:endParaRPr lang="es-ES"/>
        </a:p>
      </dgm:t>
    </dgm:pt>
    <dgm:pt modelId="{7A339C2F-E792-4B92-A85C-92EB03F5046B}" type="sibTrans" cxnId="{76A1E36D-26FB-4CCF-96CA-7F0435C666A1}">
      <dgm:prSet/>
      <dgm:spPr/>
      <dgm:t>
        <a:bodyPr/>
        <a:lstStyle/>
        <a:p>
          <a:endParaRPr lang="es-ES"/>
        </a:p>
      </dgm:t>
    </dgm:pt>
    <dgm:pt modelId="{B2532B16-B284-4F8A-A6FD-EBBBD35E76C8}">
      <dgm:prSet/>
      <dgm:spPr>
        <a:solidFill>
          <a:srgbClr val="00B050"/>
        </a:solidFill>
      </dgm:spPr>
      <dgm:t>
        <a:bodyPr/>
        <a:lstStyle/>
        <a:p>
          <a:pPr rtl="0"/>
          <a:r>
            <a:rPr lang="es-ES" b="1" i="1" baseline="30000" dirty="0" smtClean="0"/>
            <a:t>MEDIANTE ENCUESTAS LOS ESTUDIANTES EVALUARÀN A LOS DOCENTES, EL VALOR ES 5% DESDE EL GRADO 4º,5º,6,7º,8º,9º,10º,11º Y 12º Y 13º PARA LAS NORMALES</a:t>
          </a:r>
          <a:endParaRPr lang="es-ES" dirty="0"/>
        </a:p>
      </dgm:t>
    </dgm:pt>
    <dgm:pt modelId="{1853C621-1940-4381-84F4-E15BADAD0A21}" type="parTrans" cxnId="{2CE43484-82EA-496D-B5C9-CFD8ABFCD4F1}">
      <dgm:prSet/>
      <dgm:spPr/>
      <dgm:t>
        <a:bodyPr/>
        <a:lstStyle/>
        <a:p>
          <a:endParaRPr lang="es-ES"/>
        </a:p>
      </dgm:t>
    </dgm:pt>
    <dgm:pt modelId="{A7E08AE7-5D52-4E22-82DF-E795CE254470}" type="sibTrans" cxnId="{2CE43484-82EA-496D-B5C9-CFD8ABFCD4F1}">
      <dgm:prSet/>
      <dgm:spPr/>
      <dgm:t>
        <a:bodyPr/>
        <a:lstStyle/>
        <a:p>
          <a:endParaRPr lang="es-ES"/>
        </a:p>
      </dgm:t>
    </dgm:pt>
    <dgm:pt modelId="{C497517D-27F8-457C-8DE1-8D2AEAD38DEB}">
      <dgm:prSet/>
      <dgm:spPr>
        <a:solidFill>
          <a:srgbClr val="002060"/>
        </a:solidFill>
      </dgm:spPr>
      <dgm:t>
        <a:bodyPr/>
        <a:lstStyle/>
        <a:p>
          <a:pPr rtl="0"/>
          <a:r>
            <a:rPr lang="es-ES" b="1" i="1" baseline="30000" dirty="0" smtClean="0"/>
            <a:t>EL 5% DE PREESCOLAR Y 1º,2º Y 3º SE DISTRIBUYE 2.5% PARA AUTOEVALUACIÓN (TOTALIZANDO EN 12.5%)</a:t>
          </a:r>
          <a:endParaRPr lang="es-ES" dirty="0"/>
        </a:p>
      </dgm:t>
    </dgm:pt>
    <dgm:pt modelId="{E0F0C9E7-D343-4BC4-842C-E0BC286354C9}" type="parTrans" cxnId="{D053A40A-75C3-42E2-964B-E584F9C2E7ED}">
      <dgm:prSet/>
      <dgm:spPr/>
      <dgm:t>
        <a:bodyPr/>
        <a:lstStyle/>
        <a:p>
          <a:endParaRPr lang="es-ES"/>
        </a:p>
      </dgm:t>
    </dgm:pt>
    <dgm:pt modelId="{1645C200-857F-4EFF-B213-14F85E473A49}" type="sibTrans" cxnId="{D053A40A-75C3-42E2-964B-E584F9C2E7ED}">
      <dgm:prSet/>
      <dgm:spPr/>
      <dgm:t>
        <a:bodyPr/>
        <a:lstStyle/>
        <a:p>
          <a:endParaRPr lang="es-ES"/>
        </a:p>
      </dgm:t>
    </dgm:pt>
    <dgm:pt modelId="{59DEDE6B-2DE1-4693-9BBF-CDDA784D59A9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s-ES" b="1" i="1" baseline="30000" dirty="0" smtClean="0"/>
            <a:t>LOS OTROS 2.5% VAN PARA EVALUACIÓN DE DESEMPEÑO (TOTALIZANDO EN 7.5%)</a:t>
          </a:r>
          <a:endParaRPr lang="es-ES" dirty="0"/>
        </a:p>
      </dgm:t>
    </dgm:pt>
    <dgm:pt modelId="{7B951140-6194-4089-99A9-D5E64132BB77}" type="parTrans" cxnId="{36893041-202B-4AA8-A8C3-9E79A233A78A}">
      <dgm:prSet/>
      <dgm:spPr/>
      <dgm:t>
        <a:bodyPr/>
        <a:lstStyle/>
        <a:p>
          <a:endParaRPr lang="es-ES"/>
        </a:p>
      </dgm:t>
    </dgm:pt>
    <dgm:pt modelId="{BBA212D4-079F-4643-B3B5-D446FA6F886F}" type="sibTrans" cxnId="{36893041-202B-4AA8-A8C3-9E79A233A78A}">
      <dgm:prSet/>
      <dgm:spPr/>
      <dgm:t>
        <a:bodyPr/>
        <a:lstStyle/>
        <a:p>
          <a:endParaRPr lang="es-ES"/>
        </a:p>
      </dgm:t>
    </dgm:pt>
    <dgm:pt modelId="{03F9AB60-2C70-4C9B-9D16-C718022DB3B4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s-ES" b="1" i="1" baseline="30000" dirty="0" smtClean="0"/>
            <a:t>LOS DIRECTIVOS DOCENTES NO REALIZAN ENCUESTA Y SE TENDRÀN EN CUENTA LAS DOS ÚLTIMAS EVALUACIONES DE DESEMPEÑO (2013 Y 2014), SE PROMEDIAN Y SE APLICA EL 5% CON EXCEPCIÓN DE PREESCOLAR, 1º, 2º Y 3º</a:t>
          </a:r>
          <a:endParaRPr lang="es-ES" dirty="0"/>
        </a:p>
      </dgm:t>
    </dgm:pt>
    <dgm:pt modelId="{7F43C563-B3D9-4FD6-875B-2FA3C2B48036}" type="parTrans" cxnId="{291380A3-50FE-4442-A3E4-FBA7EFC13F9E}">
      <dgm:prSet/>
      <dgm:spPr/>
      <dgm:t>
        <a:bodyPr/>
        <a:lstStyle/>
        <a:p>
          <a:endParaRPr lang="es-ES"/>
        </a:p>
      </dgm:t>
    </dgm:pt>
    <dgm:pt modelId="{71E0BF70-B0F5-4A85-9719-65C503DAD555}" type="sibTrans" cxnId="{291380A3-50FE-4442-A3E4-FBA7EFC13F9E}">
      <dgm:prSet/>
      <dgm:spPr/>
      <dgm:t>
        <a:bodyPr/>
        <a:lstStyle/>
        <a:p>
          <a:endParaRPr lang="es-ES"/>
        </a:p>
      </dgm:t>
    </dgm:pt>
    <dgm:pt modelId="{63040667-C9E0-466B-87DB-5EB1E6C667C2}" type="pres">
      <dgm:prSet presAssocID="{0FBF0452-0AA0-4596-859F-B4437106BB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874C436-E514-4E9C-9230-09B01F6E845C}" type="pres">
      <dgm:prSet presAssocID="{80A1A1AD-6A0C-414F-BE41-DDF64F86CC5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0E2F62-0D71-4D32-BD60-AFD47C01FE75}" type="pres">
      <dgm:prSet presAssocID="{B8822AFA-B8C6-4D71-B0A7-2ABECC9FDD21}" presName="spacer" presStyleCnt="0"/>
      <dgm:spPr/>
    </dgm:pt>
    <dgm:pt modelId="{BF1FA7B8-2340-4CD8-8810-2BA9CEB1D634}" type="pres">
      <dgm:prSet presAssocID="{EAA047E2-47A3-4217-8A50-9F696E0D1D2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4744A4-0BC0-406D-8F21-D00951D9604A}" type="pres">
      <dgm:prSet presAssocID="{594CFE63-269B-4672-9439-5B284DC85EF3}" presName="spacer" presStyleCnt="0"/>
      <dgm:spPr/>
    </dgm:pt>
    <dgm:pt modelId="{0A45C062-0917-4783-96A9-BD8E736C30F1}" type="pres">
      <dgm:prSet presAssocID="{AE1D18AA-30F3-4528-A08B-A2AB59EAEE8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B43891-C388-43A4-9A89-B6CEBE89B510}" type="pres">
      <dgm:prSet presAssocID="{7A339C2F-E792-4B92-A85C-92EB03F5046B}" presName="spacer" presStyleCnt="0"/>
      <dgm:spPr/>
    </dgm:pt>
    <dgm:pt modelId="{31439C2C-D5FA-4015-A443-31DA94824C29}" type="pres">
      <dgm:prSet presAssocID="{B2532B16-B284-4F8A-A6FD-EBBBD35E76C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3C86B3-5422-4522-A8DA-B2A7D008F4D8}" type="pres">
      <dgm:prSet presAssocID="{A7E08AE7-5D52-4E22-82DF-E795CE254470}" presName="spacer" presStyleCnt="0"/>
      <dgm:spPr/>
    </dgm:pt>
    <dgm:pt modelId="{A01E39BE-15DF-486D-8982-F5709A0DE041}" type="pres">
      <dgm:prSet presAssocID="{C497517D-27F8-457C-8DE1-8D2AEAD38DE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DE9172-39FE-4D89-BDFF-63B69F67F87A}" type="pres">
      <dgm:prSet presAssocID="{1645C200-857F-4EFF-B213-14F85E473A49}" presName="spacer" presStyleCnt="0"/>
      <dgm:spPr/>
    </dgm:pt>
    <dgm:pt modelId="{9D94B1EF-7F9F-47C5-B39D-E023ED35348B}" type="pres">
      <dgm:prSet presAssocID="{59DEDE6B-2DE1-4693-9BBF-CDDA784D59A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A76670-C0D1-4D74-84CD-85DF9B678F63}" type="pres">
      <dgm:prSet presAssocID="{BBA212D4-079F-4643-B3B5-D446FA6F886F}" presName="spacer" presStyleCnt="0"/>
      <dgm:spPr/>
    </dgm:pt>
    <dgm:pt modelId="{6D37B804-5E50-424E-B0C4-F8A2FB8044F3}" type="pres">
      <dgm:prSet presAssocID="{03F9AB60-2C70-4C9B-9D16-C718022DB3B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6A1E36D-26FB-4CCF-96CA-7F0435C666A1}" srcId="{0FBF0452-0AA0-4596-859F-B4437106BBE3}" destId="{AE1D18AA-30F3-4528-A08B-A2AB59EAEE89}" srcOrd="2" destOrd="0" parTransId="{1525EB5B-3D83-48F2-BAD7-360A7BBFEDAC}" sibTransId="{7A339C2F-E792-4B92-A85C-92EB03F5046B}"/>
    <dgm:cxn modelId="{12E674BE-C207-41A0-9796-D38406C58CD7}" type="presOf" srcId="{03F9AB60-2C70-4C9B-9D16-C718022DB3B4}" destId="{6D37B804-5E50-424E-B0C4-F8A2FB8044F3}" srcOrd="0" destOrd="0" presId="urn:microsoft.com/office/officeart/2005/8/layout/vList2"/>
    <dgm:cxn modelId="{DD68FAE7-E6F4-498A-B508-B13219949A35}" srcId="{0FBF0452-0AA0-4596-859F-B4437106BBE3}" destId="{EAA047E2-47A3-4217-8A50-9F696E0D1D28}" srcOrd="1" destOrd="0" parTransId="{B28E58D1-873E-448A-9044-A59FE443402D}" sibTransId="{594CFE63-269B-4672-9439-5B284DC85EF3}"/>
    <dgm:cxn modelId="{5D800A33-9D3F-4515-838F-351C431A7A73}" srcId="{0FBF0452-0AA0-4596-859F-B4437106BBE3}" destId="{80A1A1AD-6A0C-414F-BE41-DDF64F86CC57}" srcOrd="0" destOrd="0" parTransId="{5717B0E6-5C16-4C77-84D8-D7B45A6FE856}" sibTransId="{B8822AFA-B8C6-4D71-B0A7-2ABECC9FDD21}"/>
    <dgm:cxn modelId="{73818124-981A-4021-BE80-8B5BA0C0365A}" type="presOf" srcId="{AE1D18AA-30F3-4528-A08B-A2AB59EAEE89}" destId="{0A45C062-0917-4783-96A9-BD8E736C30F1}" srcOrd="0" destOrd="0" presId="urn:microsoft.com/office/officeart/2005/8/layout/vList2"/>
    <dgm:cxn modelId="{004177AC-4318-4316-B9E5-DEB667BF6CE9}" type="presOf" srcId="{80A1A1AD-6A0C-414F-BE41-DDF64F86CC57}" destId="{4874C436-E514-4E9C-9230-09B01F6E845C}" srcOrd="0" destOrd="0" presId="urn:microsoft.com/office/officeart/2005/8/layout/vList2"/>
    <dgm:cxn modelId="{0E584EC4-9A37-4EA4-BD27-E170516EDABE}" type="presOf" srcId="{59DEDE6B-2DE1-4693-9BBF-CDDA784D59A9}" destId="{9D94B1EF-7F9F-47C5-B39D-E023ED35348B}" srcOrd="0" destOrd="0" presId="urn:microsoft.com/office/officeart/2005/8/layout/vList2"/>
    <dgm:cxn modelId="{F703C76C-A900-40F6-9EA4-BDCF45A87246}" type="presOf" srcId="{EAA047E2-47A3-4217-8A50-9F696E0D1D28}" destId="{BF1FA7B8-2340-4CD8-8810-2BA9CEB1D634}" srcOrd="0" destOrd="0" presId="urn:microsoft.com/office/officeart/2005/8/layout/vList2"/>
    <dgm:cxn modelId="{D053A40A-75C3-42E2-964B-E584F9C2E7ED}" srcId="{0FBF0452-0AA0-4596-859F-B4437106BBE3}" destId="{C497517D-27F8-457C-8DE1-8D2AEAD38DEB}" srcOrd="4" destOrd="0" parTransId="{E0F0C9E7-D343-4BC4-842C-E0BC286354C9}" sibTransId="{1645C200-857F-4EFF-B213-14F85E473A49}"/>
    <dgm:cxn modelId="{93447256-B4E0-4510-9613-AC830B920636}" type="presOf" srcId="{C497517D-27F8-457C-8DE1-8D2AEAD38DEB}" destId="{A01E39BE-15DF-486D-8982-F5709A0DE041}" srcOrd="0" destOrd="0" presId="urn:microsoft.com/office/officeart/2005/8/layout/vList2"/>
    <dgm:cxn modelId="{2CE43484-82EA-496D-B5C9-CFD8ABFCD4F1}" srcId="{0FBF0452-0AA0-4596-859F-B4437106BBE3}" destId="{B2532B16-B284-4F8A-A6FD-EBBBD35E76C8}" srcOrd="3" destOrd="0" parTransId="{1853C621-1940-4381-84F4-E15BADAD0A21}" sibTransId="{A7E08AE7-5D52-4E22-82DF-E795CE254470}"/>
    <dgm:cxn modelId="{E3AF1F32-BF43-4328-A718-AE2290764A79}" type="presOf" srcId="{B2532B16-B284-4F8A-A6FD-EBBBD35E76C8}" destId="{31439C2C-D5FA-4015-A443-31DA94824C29}" srcOrd="0" destOrd="0" presId="urn:microsoft.com/office/officeart/2005/8/layout/vList2"/>
    <dgm:cxn modelId="{42761CEA-A9FB-4811-85E2-3C1B203A6695}" type="presOf" srcId="{0FBF0452-0AA0-4596-859F-B4437106BBE3}" destId="{63040667-C9E0-466B-87DB-5EB1E6C667C2}" srcOrd="0" destOrd="0" presId="urn:microsoft.com/office/officeart/2005/8/layout/vList2"/>
    <dgm:cxn modelId="{291380A3-50FE-4442-A3E4-FBA7EFC13F9E}" srcId="{0FBF0452-0AA0-4596-859F-B4437106BBE3}" destId="{03F9AB60-2C70-4C9B-9D16-C718022DB3B4}" srcOrd="6" destOrd="0" parTransId="{7F43C563-B3D9-4FD6-875B-2FA3C2B48036}" sibTransId="{71E0BF70-B0F5-4A85-9719-65C503DAD555}"/>
    <dgm:cxn modelId="{36893041-202B-4AA8-A8C3-9E79A233A78A}" srcId="{0FBF0452-0AA0-4596-859F-B4437106BBE3}" destId="{59DEDE6B-2DE1-4693-9BBF-CDDA784D59A9}" srcOrd="5" destOrd="0" parTransId="{7B951140-6194-4089-99A9-D5E64132BB77}" sibTransId="{BBA212D4-079F-4643-B3B5-D446FA6F886F}"/>
    <dgm:cxn modelId="{C8208BFC-32C9-40CC-8A74-108C4DEEF2A1}" type="presParOf" srcId="{63040667-C9E0-466B-87DB-5EB1E6C667C2}" destId="{4874C436-E514-4E9C-9230-09B01F6E845C}" srcOrd="0" destOrd="0" presId="urn:microsoft.com/office/officeart/2005/8/layout/vList2"/>
    <dgm:cxn modelId="{89FBED8C-2704-4030-8942-48C3BD57C50E}" type="presParOf" srcId="{63040667-C9E0-466B-87DB-5EB1E6C667C2}" destId="{760E2F62-0D71-4D32-BD60-AFD47C01FE75}" srcOrd="1" destOrd="0" presId="urn:microsoft.com/office/officeart/2005/8/layout/vList2"/>
    <dgm:cxn modelId="{38704107-9D53-4181-ADAB-8095973E1743}" type="presParOf" srcId="{63040667-C9E0-466B-87DB-5EB1E6C667C2}" destId="{BF1FA7B8-2340-4CD8-8810-2BA9CEB1D634}" srcOrd="2" destOrd="0" presId="urn:microsoft.com/office/officeart/2005/8/layout/vList2"/>
    <dgm:cxn modelId="{A34CC277-45F6-4CD4-B59B-DB207A3C2350}" type="presParOf" srcId="{63040667-C9E0-466B-87DB-5EB1E6C667C2}" destId="{544744A4-0BC0-406D-8F21-D00951D9604A}" srcOrd="3" destOrd="0" presId="urn:microsoft.com/office/officeart/2005/8/layout/vList2"/>
    <dgm:cxn modelId="{6859E36D-3656-4CF5-A53B-6C3A85212352}" type="presParOf" srcId="{63040667-C9E0-466B-87DB-5EB1E6C667C2}" destId="{0A45C062-0917-4783-96A9-BD8E736C30F1}" srcOrd="4" destOrd="0" presId="urn:microsoft.com/office/officeart/2005/8/layout/vList2"/>
    <dgm:cxn modelId="{DA44EDCD-246D-4E0B-8E47-8CE8062337ED}" type="presParOf" srcId="{63040667-C9E0-466B-87DB-5EB1E6C667C2}" destId="{D4B43891-C388-43A4-9A89-B6CEBE89B510}" srcOrd="5" destOrd="0" presId="urn:microsoft.com/office/officeart/2005/8/layout/vList2"/>
    <dgm:cxn modelId="{DD85B027-2ECF-4AC1-BF74-2D471CDA77C5}" type="presParOf" srcId="{63040667-C9E0-466B-87DB-5EB1E6C667C2}" destId="{31439C2C-D5FA-4015-A443-31DA94824C29}" srcOrd="6" destOrd="0" presId="urn:microsoft.com/office/officeart/2005/8/layout/vList2"/>
    <dgm:cxn modelId="{E5688F60-F3CF-4792-853E-75C831CF7B84}" type="presParOf" srcId="{63040667-C9E0-466B-87DB-5EB1E6C667C2}" destId="{7A3C86B3-5422-4522-A8DA-B2A7D008F4D8}" srcOrd="7" destOrd="0" presId="urn:microsoft.com/office/officeart/2005/8/layout/vList2"/>
    <dgm:cxn modelId="{E71DB381-201D-490D-AC78-43D77E9A0A30}" type="presParOf" srcId="{63040667-C9E0-466B-87DB-5EB1E6C667C2}" destId="{A01E39BE-15DF-486D-8982-F5709A0DE041}" srcOrd="8" destOrd="0" presId="urn:microsoft.com/office/officeart/2005/8/layout/vList2"/>
    <dgm:cxn modelId="{DC304E9B-199C-4102-AC00-26DF1C0BFCA6}" type="presParOf" srcId="{63040667-C9E0-466B-87DB-5EB1E6C667C2}" destId="{2DDE9172-39FE-4D89-BDFF-63B69F67F87A}" srcOrd="9" destOrd="0" presId="urn:microsoft.com/office/officeart/2005/8/layout/vList2"/>
    <dgm:cxn modelId="{1D82F2C9-E16C-4634-986A-E90D548396D9}" type="presParOf" srcId="{63040667-C9E0-466B-87DB-5EB1E6C667C2}" destId="{9D94B1EF-7F9F-47C5-B39D-E023ED35348B}" srcOrd="10" destOrd="0" presId="urn:microsoft.com/office/officeart/2005/8/layout/vList2"/>
    <dgm:cxn modelId="{61DD0C4B-5548-41AD-84F1-22F3FBF86320}" type="presParOf" srcId="{63040667-C9E0-466B-87DB-5EB1E6C667C2}" destId="{B1A76670-C0D1-4D74-84CD-85DF9B678F63}" srcOrd="11" destOrd="0" presId="urn:microsoft.com/office/officeart/2005/8/layout/vList2"/>
    <dgm:cxn modelId="{EB355041-9611-40E3-A58A-B98CD1C08372}" type="presParOf" srcId="{63040667-C9E0-466B-87DB-5EB1E6C667C2}" destId="{6D37B804-5E50-424E-B0C4-F8A2FB8044F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521A84-310C-444E-BDE8-32F75579896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0D5600D-7F76-4318-9120-FE63255A3D5A}">
      <dgm:prSet custT="1"/>
      <dgm:spPr/>
      <dgm:t>
        <a:bodyPr/>
        <a:lstStyle/>
        <a:p>
          <a:pPr algn="ctr" rtl="0"/>
          <a:r>
            <a:rPr lang="es-ES" sz="2800" b="1" i="1" baseline="30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CONCLUSIÓN</a:t>
          </a:r>
          <a:endParaRPr lang="es-ES" sz="2400" dirty="0">
            <a:solidFill>
              <a:schemeClr val="tx1"/>
            </a:solidFill>
          </a:endParaRPr>
        </a:p>
      </dgm:t>
    </dgm:pt>
    <dgm:pt modelId="{2A10F084-FB85-41AE-9AD5-0B4B6A92DE2D}" type="parTrans" cxnId="{19D23587-167D-4DC6-BC19-9E1B052A726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43DFEDE-E53C-4622-8769-1F40F86E72D3}" type="sibTrans" cxnId="{19D23587-167D-4DC6-BC19-9E1B052A726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86C87BC-0B8B-4230-A3B6-4CE7D39C651F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VIDEO: 80%</a:t>
          </a:r>
          <a:endParaRPr lang="es-ES" sz="2400" dirty="0">
            <a:solidFill>
              <a:schemeClr val="tx1"/>
            </a:solidFill>
          </a:endParaRPr>
        </a:p>
      </dgm:t>
    </dgm:pt>
    <dgm:pt modelId="{D23D451F-3F4D-4869-829C-B76B518AA5D0}" type="parTrans" cxnId="{77F0AFD6-F85A-42EF-9A4A-B99451ACF06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E63EE1D-BFC6-4FDE-94B5-2DBD74B701B5}" type="sibTrans" cxnId="{77F0AFD6-F85A-42EF-9A4A-B99451ACF06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C60CBFA-CEA9-4273-B180-F0360AE85DEF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AUTOEVALUACIÓN: 10% Y 12.5%</a:t>
          </a:r>
          <a:endParaRPr lang="es-ES" sz="2400" dirty="0">
            <a:solidFill>
              <a:schemeClr val="tx1"/>
            </a:solidFill>
          </a:endParaRPr>
        </a:p>
      </dgm:t>
    </dgm:pt>
    <dgm:pt modelId="{46A06298-A474-43EC-A771-39A133382681}" type="parTrans" cxnId="{E120228D-A275-49DF-B6AB-0D1B9F51020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AD93D1C-0786-40FA-9469-CA52C4F032C0}" type="sibTrans" cxnId="{E120228D-A275-49DF-B6AB-0D1B9F51020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5837B51-A383-4ED3-912B-113A344B53CE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ESTUDIANTES (DE 4º EN ADELANTE): 5%</a:t>
          </a:r>
          <a:endParaRPr lang="es-ES" sz="2400" dirty="0">
            <a:solidFill>
              <a:schemeClr val="tx1"/>
            </a:solidFill>
          </a:endParaRPr>
        </a:p>
      </dgm:t>
    </dgm:pt>
    <dgm:pt modelId="{1A1FDFF3-3508-4C89-BC22-C4BAEE618095}" type="parTrans" cxnId="{E752E016-2FC7-419E-841E-0BDC58DD42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37859A-403E-4121-A906-8BA0B9992CB0}" type="sibTrans" cxnId="{E752E016-2FC7-419E-841E-0BDC58DD42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ED8AC9-02E7-4794-9FE8-D10C40EB9C3E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PROMEDIO DE LA EVALUACIÓN DE DESEMPEÑO (2013 Y 2014) SE MULTIPLICARÀ EL 5% DEL PROMEDIO DE LOS DOS AÑOS</a:t>
          </a:r>
          <a:endParaRPr lang="es-ES" sz="2400" dirty="0">
            <a:solidFill>
              <a:schemeClr val="tx1"/>
            </a:solidFill>
          </a:endParaRPr>
        </a:p>
      </dgm:t>
    </dgm:pt>
    <dgm:pt modelId="{85363F8F-A1DB-4EB1-99D7-1D38227986FE}" type="parTrans" cxnId="{F54A09D3-8FCE-47E0-8930-AA91CFF25C8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52D94E3-5D17-4799-B81C-43FA986FA78A}" type="sibTrans" cxnId="{F54A09D3-8FCE-47E0-8930-AA91CFF25C8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232685-7A35-4489-BE04-539D14DE8ABA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NO HABRÀ NOTA NUMÉRICA, LA CALIFICACIÓN ES APROBÓ O HACE CURSO</a:t>
          </a:r>
          <a:endParaRPr lang="es-ES" sz="2400" dirty="0">
            <a:solidFill>
              <a:schemeClr val="tx1"/>
            </a:solidFill>
          </a:endParaRPr>
        </a:p>
      </dgm:t>
    </dgm:pt>
    <dgm:pt modelId="{8204D4A0-3251-48E3-845F-160D217151E5}" type="parTrans" cxnId="{C05905C7-56FA-4805-AAA1-45BBB43EB11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215667-6F75-477F-A381-83BD9D4658F3}" type="sibTrans" cxnId="{C05905C7-56FA-4805-AAA1-45BBB43EB11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327FC84-032B-4037-9DC1-69831761E507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NO VA EVALUACIÓN DE PADRES DE FAMILIA, NI PORTAFOLIO Y MENOS EVALUACIÓN 360º</a:t>
          </a:r>
          <a:endParaRPr lang="es-ES" sz="2400" dirty="0">
            <a:solidFill>
              <a:schemeClr val="tx1"/>
            </a:solidFill>
          </a:endParaRPr>
        </a:p>
      </dgm:t>
    </dgm:pt>
    <dgm:pt modelId="{96912B59-499E-42A2-9BE8-474A71022939}" type="parTrans" cxnId="{6EB25C08-A2E4-4ADF-BC94-3E6ADDE174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81531B7-CEA7-4551-AE8F-A007CF911FA0}" type="sibTrans" cxnId="{6EB25C08-A2E4-4ADF-BC94-3E6ADDE174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23C43F-50F3-4494-B1D9-5B67649784C6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SE DERROTA LA PRETENSIÓN DE INCLUIR LAS PRUEBAS SABER Y PISA EN LOS RESULTADOS DE LOS ESTUDIANTES</a:t>
          </a:r>
          <a:endParaRPr lang="es-ES" sz="2400" dirty="0">
            <a:solidFill>
              <a:schemeClr val="tx1"/>
            </a:solidFill>
          </a:endParaRPr>
        </a:p>
      </dgm:t>
    </dgm:pt>
    <dgm:pt modelId="{97A8ADD9-927B-4933-A2C1-AD65CBED5821}" type="parTrans" cxnId="{5E22780F-0BA2-4F32-B91B-85B0F1E3056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7C01462-8ADB-4F10-B91A-8E6588B72AC6}" type="sibTrans" cxnId="{5E22780F-0BA2-4F32-B91B-85B0F1E3056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3107B0F-5ADF-4417-A1F8-EFDA4279AD8D}">
      <dgm:prSet custT="1"/>
      <dgm:spPr/>
      <dgm:t>
        <a:bodyPr/>
        <a:lstStyle/>
        <a:p>
          <a:pPr rtl="0"/>
          <a:r>
            <a:rPr lang="es-ES" sz="1600" b="1" i="1" dirty="0" smtClean="0">
              <a:solidFill>
                <a:schemeClr val="tx1"/>
              </a:solidFill>
              <a:latin typeface="+mn-lt"/>
            </a:rPr>
            <a:t>EL GOBIERNO NO PUEDE INCLUIR PTA, DÌA E, NI DBA</a:t>
          </a:r>
          <a:endParaRPr lang="es-ES" sz="1600" b="1" i="1" dirty="0">
            <a:solidFill>
              <a:schemeClr val="tx1"/>
            </a:solidFill>
            <a:latin typeface="+mn-lt"/>
          </a:endParaRPr>
        </a:p>
      </dgm:t>
    </dgm:pt>
    <dgm:pt modelId="{48CF51B6-2242-492C-856D-125AB52CA73E}" type="parTrans" cxnId="{13F6CBDF-CD34-40BC-BE5A-D8327B83F16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08D120D-7EC4-4875-94B9-95E2D5C93E34}" type="sibTrans" cxnId="{13F6CBDF-CD34-40BC-BE5A-D8327B83F16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349C68D-959D-4E24-ACE0-C15ADE7C3ECE}" type="pres">
      <dgm:prSet presAssocID="{EE521A84-310C-444E-BDE8-32F7557989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FEF56D6-B0B5-49B4-8079-6440BA16B9EB}" type="pres">
      <dgm:prSet presAssocID="{50D5600D-7F76-4318-9120-FE63255A3D5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4D85E6-A6B3-4B9F-B184-32BF186AB502}" type="pres">
      <dgm:prSet presAssocID="{E43DFEDE-E53C-4622-8769-1F40F86E72D3}" presName="spacer" presStyleCnt="0"/>
      <dgm:spPr/>
    </dgm:pt>
    <dgm:pt modelId="{6858DA56-87F3-4CAD-BD04-46CFA00AE662}" type="pres">
      <dgm:prSet presAssocID="{D86C87BC-0B8B-4230-A3B6-4CE7D39C651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5F88C3-AA03-495F-8BEE-95B15AECE8A1}" type="pres">
      <dgm:prSet presAssocID="{EE63EE1D-BFC6-4FDE-94B5-2DBD74B701B5}" presName="spacer" presStyleCnt="0"/>
      <dgm:spPr/>
    </dgm:pt>
    <dgm:pt modelId="{EC1524DA-C851-4603-8298-147A62BE0694}" type="pres">
      <dgm:prSet presAssocID="{9C60CBFA-CEA9-4273-B180-F0360AE85DEF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84EBD5-AB47-4D24-8D29-6DA39BA093F0}" type="pres">
      <dgm:prSet presAssocID="{CAD93D1C-0786-40FA-9469-CA52C4F032C0}" presName="spacer" presStyleCnt="0"/>
      <dgm:spPr/>
    </dgm:pt>
    <dgm:pt modelId="{072808CB-2830-4789-A795-DB678C06C80E}" type="pres">
      <dgm:prSet presAssocID="{F5837B51-A383-4ED3-912B-113A344B53C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848A94-7A08-47EA-B53C-63986B43DA0C}" type="pres">
      <dgm:prSet presAssocID="{4F37859A-403E-4121-A906-8BA0B9992CB0}" presName="spacer" presStyleCnt="0"/>
      <dgm:spPr/>
    </dgm:pt>
    <dgm:pt modelId="{A4EE48EE-F624-4D05-87D6-0C1A0561ADDD}" type="pres">
      <dgm:prSet presAssocID="{4FED8AC9-02E7-4794-9FE8-D10C40EB9C3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023285-78E6-4047-9687-EE55C4FAB3D7}" type="pres">
      <dgm:prSet presAssocID="{152D94E3-5D17-4799-B81C-43FA986FA78A}" presName="spacer" presStyleCnt="0"/>
      <dgm:spPr/>
    </dgm:pt>
    <dgm:pt modelId="{E8110DA5-9DF2-4847-8E12-35BB698DE4E9}" type="pres">
      <dgm:prSet presAssocID="{4C232685-7A35-4489-BE04-539D14DE8ABA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B82944-05FE-40F2-80A8-89ED89FD4EAF}" type="pres">
      <dgm:prSet presAssocID="{EC215667-6F75-477F-A381-83BD9D4658F3}" presName="spacer" presStyleCnt="0"/>
      <dgm:spPr/>
    </dgm:pt>
    <dgm:pt modelId="{072A67C3-C84D-4F71-A642-1FF5A6351A08}" type="pres">
      <dgm:prSet presAssocID="{E327FC84-032B-4037-9DC1-69831761E50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B608E4-D23E-44A9-8EC3-8D9E818EDD4C}" type="pres">
      <dgm:prSet presAssocID="{F81531B7-CEA7-4551-AE8F-A007CF911FA0}" presName="spacer" presStyleCnt="0"/>
      <dgm:spPr/>
    </dgm:pt>
    <dgm:pt modelId="{877AA196-D58B-41C7-9028-F1CE53AD7C93}" type="pres">
      <dgm:prSet presAssocID="{9A23C43F-50F3-4494-B1D9-5B67649784C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B8657A-916C-4ACF-B113-30D09ED8F4EF}" type="pres">
      <dgm:prSet presAssocID="{07C01462-8ADB-4F10-B91A-8E6588B72AC6}" presName="spacer" presStyleCnt="0"/>
      <dgm:spPr/>
    </dgm:pt>
    <dgm:pt modelId="{591873D7-FB53-4C8D-BCAF-B5BEE2FDCFD2}" type="pres">
      <dgm:prSet presAssocID="{E3107B0F-5ADF-4417-A1F8-EFDA4279AD8D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EB25C08-A2E4-4ADF-BC94-3E6ADDE17476}" srcId="{EE521A84-310C-444E-BDE8-32F755798964}" destId="{E327FC84-032B-4037-9DC1-69831761E507}" srcOrd="6" destOrd="0" parTransId="{96912B59-499E-42A2-9BE8-474A71022939}" sibTransId="{F81531B7-CEA7-4551-AE8F-A007CF911FA0}"/>
    <dgm:cxn modelId="{77F0AFD6-F85A-42EF-9A4A-B99451ACF06C}" srcId="{EE521A84-310C-444E-BDE8-32F755798964}" destId="{D86C87BC-0B8B-4230-A3B6-4CE7D39C651F}" srcOrd="1" destOrd="0" parTransId="{D23D451F-3F4D-4869-829C-B76B518AA5D0}" sibTransId="{EE63EE1D-BFC6-4FDE-94B5-2DBD74B701B5}"/>
    <dgm:cxn modelId="{286A75AE-A948-40A6-AA00-61347A9A1C18}" type="presOf" srcId="{9A23C43F-50F3-4494-B1D9-5B67649784C6}" destId="{877AA196-D58B-41C7-9028-F1CE53AD7C93}" srcOrd="0" destOrd="0" presId="urn:microsoft.com/office/officeart/2005/8/layout/vList2"/>
    <dgm:cxn modelId="{C3A5DEE3-2D8E-4A81-8AE3-B06E3B43D9AA}" type="presOf" srcId="{50D5600D-7F76-4318-9120-FE63255A3D5A}" destId="{3FEF56D6-B0B5-49B4-8079-6440BA16B9EB}" srcOrd="0" destOrd="0" presId="urn:microsoft.com/office/officeart/2005/8/layout/vList2"/>
    <dgm:cxn modelId="{13F6CBDF-CD34-40BC-BE5A-D8327B83F16F}" srcId="{EE521A84-310C-444E-BDE8-32F755798964}" destId="{E3107B0F-5ADF-4417-A1F8-EFDA4279AD8D}" srcOrd="8" destOrd="0" parTransId="{48CF51B6-2242-492C-856D-125AB52CA73E}" sibTransId="{708D120D-7EC4-4875-94B9-95E2D5C93E34}"/>
    <dgm:cxn modelId="{B3D8662E-44A5-49EC-8F28-1EB368451E13}" type="presOf" srcId="{4C232685-7A35-4489-BE04-539D14DE8ABA}" destId="{E8110DA5-9DF2-4847-8E12-35BB698DE4E9}" srcOrd="0" destOrd="0" presId="urn:microsoft.com/office/officeart/2005/8/layout/vList2"/>
    <dgm:cxn modelId="{EAF96309-0461-4228-88CE-5CD4AE16FE51}" type="presOf" srcId="{D86C87BC-0B8B-4230-A3B6-4CE7D39C651F}" destId="{6858DA56-87F3-4CAD-BD04-46CFA00AE662}" srcOrd="0" destOrd="0" presId="urn:microsoft.com/office/officeart/2005/8/layout/vList2"/>
    <dgm:cxn modelId="{1E3AEF19-472D-4950-82CD-33E8D23DCBB5}" type="presOf" srcId="{4FED8AC9-02E7-4794-9FE8-D10C40EB9C3E}" destId="{A4EE48EE-F624-4D05-87D6-0C1A0561ADDD}" srcOrd="0" destOrd="0" presId="urn:microsoft.com/office/officeart/2005/8/layout/vList2"/>
    <dgm:cxn modelId="{FD580C78-B25A-43F4-8647-6AEEDC9F46D2}" type="presOf" srcId="{9C60CBFA-CEA9-4273-B180-F0360AE85DEF}" destId="{EC1524DA-C851-4603-8298-147A62BE0694}" srcOrd="0" destOrd="0" presId="urn:microsoft.com/office/officeart/2005/8/layout/vList2"/>
    <dgm:cxn modelId="{2470A4E2-B2CC-4E22-869B-F9EEF867C9D2}" type="presOf" srcId="{F5837B51-A383-4ED3-912B-113A344B53CE}" destId="{072808CB-2830-4789-A795-DB678C06C80E}" srcOrd="0" destOrd="0" presId="urn:microsoft.com/office/officeart/2005/8/layout/vList2"/>
    <dgm:cxn modelId="{5E22780F-0BA2-4F32-B91B-85B0F1E30560}" srcId="{EE521A84-310C-444E-BDE8-32F755798964}" destId="{9A23C43F-50F3-4494-B1D9-5B67649784C6}" srcOrd="7" destOrd="0" parTransId="{97A8ADD9-927B-4933-A2C1-AD65CBED5821}" sibTransId="{07C01462-8ADB-4F10-B91A-8E6588B72AC6}"/>
    <dgm:cxn modelId="{94486E94-A673-4762-8870-EBA69A3D9400}" type="presOf" srcId="{E327FC84-032B-4037-9DC1-69831761E507}" destId="{072A67C3-C84D-4F71-A642-1FF5A6351A08}" srcOrd="0" destOrd="0" presId="urn:microsoft.com/office/officeart/2005/8/layout/vList2"/>
    <dgm:cxn modelId="{19D23587-167D-4DC6-BC19-9E1B052A726F}" srcId="{EE521A84-310C-444E-BDE8-32F755798964}" destId="{50D5600D-7F76-4318-9120-FE63255A3D5A}" srcOrd="0" destOrd="0" parTransId="{2A10F084-FB85-41AE-9AD5-0B4B6A92DE2D}" sibTransId="{E43DFEDE-E53C-4622-8769-1F40F86E72D3}"/>
    <dgm:cxn modelId="{FE28D603-00C6-4CE7-B7FD-A0535578F10D}" type="presOf" srcId="{E3107B0F-5ADF-4417-A1F8-EFDA4279AD8D}" destId="{591873D7-FB53-4C8D-BCAF-B5BEE2FDCFD2}" srcOrd="0" destOrd="0" presId="urn:microsoft.com/office/officeart/2005/8/layout/vList2"/>
    <dgm:cxn modelId="{6B8BCC2E-A360-4BA1-B01E-801622F5EF72}" type="presOf" srcId="{EE521A84-310C-444E-BDE8-32F755798964}" destId="{C349C68D-959D-4E24-ACE0-C15ADE7C3ECE}" srcOrd="0" destOrd="0" presId="urn:microsoft.com/office/officeart/2005/8/layout/vList2"/>
    <dgm:cxn modelId="{E752E016-2FC7-419E-841E-0BDC58DD4270}" srcId="{EE521A84-310C-444E-BDE8-32F755798964}" destId="{F5837B51-A383-4ED3-912B-113A344B53CE}" srcOrd="3" destOrd="0" parTransId="{1A1FDFF3-3508-4C89-BC22-C4BAEE618095}" sibTransId="{4F37859A-403E-4121-A906-8BA0B9992CB0}"/>
    <dgm:cxn modelId="{F54A09D3-8FCE-47E0-8930-AA91CFF25C8A}" srcId="{EE521A84-310C-444E-BDE8-32F755798964}" destId="{4FED8AC9-02E7-4794-9FE8-D10C40EB9C3E}" srcOrd="4" destOrd="0" parTransId="{85363F8F-A1DB-4EB1-99D7-1D38227986FE}" sibTransId="{152D94E3-5D17-4799-B81C-43FA986FA78A}"/>
    <dgm:cxn modelId="{E120228D-A275-49DF-B6AB-0D1B9F510206}" srcId="{EE521A84-310C-444E-BDE8-32F755798964}" destId="{9C60CBFA-CEA9-4273-B180-F0360AE85DEF}" srcOrd="2" destOrd="0" parTransId="{46A06298-A474-43EC-A771-39A133382681}" sibTransId="{CAD93D1C-0786-40FA-9469-CA52C4F032C0}"/>
    <dgm:cxn modelId="{C05905C7-56FA-4805-AAA1-45BBB43EB116}" srcId="{EE521A84-310C-444E-BDE8-32F755798964}" destId="{4C232685-7A35-4489-BE04-539D14DE8ABA}" srcOrd="5" destOrd="0" parTransId="{8204D4A0-3251-48E3-845F-160D217151E5}" sibTransId="{EC215667-6F75-477F-A381-83BD9D4658F3}"/>
    <dgm:cxn modelId="{06695C57-45AC-4DAD-BF5F-E2C07684DCC7}" type="presParOf" srcId="{C349C68D-959D-4E24-ACE0-C15ADE7C3ECE}" destId="{3FEF56D6-B0B5-49B4-8079-6440BA16B9EB}" srcOrd="0" destOrd="0" presId="urn:microsoft.com/office/officeart/2005/8/layout/vList2"/>
    <dgm:cxn modelId="{1A523782-5372-4897-B5EF-400B065ACAB8}" type="presParOf" srcId="{C349C68D-959D-4E24-ACE0-C15ADE7C3ECE}" destId="{A84D85E6-A6B3-4B9F-B184-32BF186AB502}" srcOrd="1" destOrd="0" presId="urn:microsoft.com/office/officeart/2005/8/layout/vList2"/>
    <dgm:cxn modelId="{B5776701-E4D5-49CB-B9C9-C48E80596930}" type="presParOf" srcId="{C349C68D-959D-4E24-ACE0-C15ADE7C3ECE}" destId="{6858DA56-87F3-4CAD-BD04-46CFA00AE662}" srcOrd="2" destOrd="0" presId="urn:microsoft.com/office/officeart/2005/8/layout/vList2"/>
    <dgm:cxn modelId="{AFD15AFC-D209-433D-A678-989E6EFC5C77}" type="presParOf" srcId="{C349C68D-959D-4E24-ACE0-C15ADE7C3ECE}" destId="{B55F88C3-AA03-495F-8BEE-95B15AECE8A1}" srcOrd="3" destOrd="0" presId="urn:microsoft.com/office/officeart/2005/8/layout/vList2"/>
    <dgm:cxn modelId="{3452E6DE-91AD-47CD-8597-91AE3C9DB23C}" type="presParOf" srcId="{C349C68D-959D-4E24-ACE0-C15ADE7C3ECE}" destId="{EC1524DA-C851-4603-8298-147A62BE0694}" srcOrd="4" destOrd="0" presId="urn:microsoft.com/office/officeart/2005/8/layout/vList2"/>
    <dgm:cxn modelId="{F289B7BA-BC21-4B86-B9B8-4A929915A2EF}" type="presParOf" srcId="{C349C68D-959D-4E24-ACE0-C15ADE7C3ECE}" destId="{8684EBD5-AB47-4D24-8D29-6DA39BA093F0}" srcOrd="5" destOrd="0" presId="urn:microsoft.com/office/officeart/2005/8/layout/vList2"/>
    <dgm:cxn modelId="{DFDE1742-A324-46A7-875D-8E24F8656A52}" type="presParOf" srcId="{C349C68D-959D-4E24-ACE0-C15ADE7C3ECE}" destId="{072808CB-2830-4789-A795-DB678C06C80E}" srcOrd="6" destOrd="0" presId="urn:microsoft.com/office/officeart/2005/8/layout/vList2"/>
    <dgm:cxn modelId="{2C7A4590-C7E4-4FB8-A814-EB45114C1A62}" type="presParOf" srcId="{C349C68D-959D-4E24-ACE0-C15ADE7C3ECE}" destId="{6F848A94-7A08-47EA-B53C-63986B43DA0C}" srcOrd="7" destOrd="0" presId="urn:microsoft.com/office/officeart/2005/8/layout/vList2"/>
    <dgm:cxn modelId="{5F8B85B8-EF79-48B2-B93B-232FD158D2DA}" type="presParOf" srcId="{C349C68D-959D-4E24-ACE0-C15ADE7C3ECE}" destId="{A4EE48EE-F624-4D05-87D6-0C1A0561ADDD}" srcOrd="8" destOrd="0" presId="urn:microsoft.com/office/officeart/2005/8/layout/vList2"/>
    <dgm:cxn modelId="{D37B2434-A856-4BBA-82F6-D67337AF3A36}" type="presParOf" srcId="{C349C68D-959D-4E24-ACE0-C15ADE7C3ECE}" destId="{DC023285-78E6-4047-9687-EE55C4FAB3D7}" srcOrd="9" destOrd="0" presId="urn:microsoft.com/office/officeart/2005/8/layout/vList2"/>
    <dgm:cxn modelId="{E057EF06-7CDA-4568-9F53-1269FBCFD085}" type="presParOf" srcId="{C349C68D-959D-4E24-ACE0-C15ADE7C3ECE}" destId="{E8110DA5-9DF2-4847-8E12-35BB698DE4E9}" srcOrd="10" destOrd="0" presId="urn:microsoft.com/office/officeart/2005/8/layout/vList2"/>
    <dgm:cxn modelId="{D2CBF2F5-2CCD-4951-9ECB-F8CB4F1CA838}" type="presParOf" srcId="{C349C68D-959D-4E24-ACE0-C15ADE7C3ECE}" destId="{B2B82944-05FE-40F2-80A8-89ED89FD4EAF}" srcOrd="11" destOrd="0" presId="urn:microsoft.com/office/officeart/2005/8/layout/vList2"/>
    <dgm:cxn modelId="{733F7F5E-3F00-4DDC-A4C5-5D86C60C20D9}" type="presParOf" srcId="{C349C68D-959D-4E24-ACE0-C15ADE7C3ECE}" destId="{072A67C3-C84D-4F71-A642-1FF5A6351A08}" srcOrd="12" destOrd="0" presId="urn:microsoft.com/office/officeart/2005/8/layout/vList2"/>
    <dgm:cxn modelId="{11B00BEE-5B50-4165-BD36-CC8D46F2B75A}" type="presParOf" srcId="{C349C68D-959D-4E24-ACE0-C15ADE7C3ECE}" destId="{55B608E4-D23E-44A9-8EC3-8D9E818EDD4C}" srcOrd="13" destOrd="0" presId="urn:microsoft.com/office/officeart/2005/8/layout/vList2"/>
    <dgm:cxn modelId="{6D5641A0-4D2F-4789-B362-E1CC17B66F9C}" type="presParOf" srcId="{C349C68D-959D-4E24-ACE0-C15ADE7C3ECE}" destId="{877AA196-D58B-41C7-9028-F1CE53AD7C93}" srcOrd="14" destOrd="0" presId="urn:microsoft.com/office/officeart/2005/8/layout/vList2"/>
    <dgm:cxn modelId="{7AC75B55-ACF2-4481-BEB7-75679287C4E0}" type="presParOf" srcId="{C349C68D-959D-4E24-ACE0-C15ADE7C3ECE}" destId="{12B8657A-916C-4ACF-B113-30D09ED8F4EF}" srcOrd="15" destOrd="0" presId="urn:microsoft.com/office/officeart/2005/8/layout/vList2"/>
    <dgm:cxn modelId="{BE291758-834A-4011-B1C2-70705FBDFC0E}" type="presParOf" srcId="{C349C68D-959D-4E24-ACE0-C15ADE7C3ECE}" destId="{591873D7-FB53-4C8D-BCAF-B5BEE2FDCFD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617133-A722-40C2-A026-909E329395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45E015E-93CE-485A-B70B-ED5C5F646F44}">
      <dgm:prSet custT="1"/>
      <dgm:spPr/>
      <dgm:t>
        <a:bodyPr/>
        <a:lstStyle/>
        <a:p>
          <a:pPr rtl="0"/>
          <a:r>
            <a:rPr lang="es-ES" sz="2800" b="1" i="1" baseline="30000" dirty="0" smtClean="0">
              <a:solidFill>
                <a:schemeClr val="tx1"/>
              </a:solidFill>
            </a:rPr>
            <a:t>LOS PARES SON DOCENTES OFICIALES (REGIONALES Y NACIONALES) DEL MISMO NIVEL, ÁREA Y CARGO HASTA DONDE SEA POSIBLE</a:t>
          </a:r>
          <a:endParaRPr lang="es-ES" sz="2800" dirty="0">
            <a:solidFill>
              <a:schemeClr val="tx1"/>
            </a:solidFill>
          </a:endParaRPr>
        </a:p>
      </dgm:t>
    </dgm:pt>
    <dgm:pt modelId="{1D25BC36-E306-48A5-857C-37FECAA86465}" type="parTrans" cxnId="{A4B47C2A-CDDC-4733-9AC5-83339A39F7C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FCD0026-62B6-4D76-8E23-CB2AF42A0735}" type="sibTrans" cxnId="{A4B47C2A-CDDC-4733-9AC5-83339A39F7C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D3FA142-07AA-47A6-922D-FCEFE36DECB9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PARA DIRECTIVOS DOCENTES, PTA, ORIENTADORES Y DIRIGENTES SINDICALES DEL 1278 SE APLICARÀN, EN TÉRMINOS GENERALES, LOS MISMOS CRITERIOS, COMPONENTES, ASPECTOS A EVALUAR E INSTRUMENTOS, CON VARIACIONES EN ALGUNOS CASOS POR EL ROL DE ESTOS PROFESIONALES DE LA EDUCACIÓN</a:t>
          </a:r>
          <a:endParaRPr lang="es-ES" sz="2400" dirty="0">
            <a:solidFill>
              <a:schemeClr val="tx1"/>
            </a:solidFill>
          </a:endParaRPr>
        </a:p>
      </dgm:t>
    </dgm:pt>
    <dgm:pt modelId="{74F450E7-666D-48FA-B433-13A156EB59F2}" type="parTrans" cxnId="{9E14D62A-5069-4B5E-9AED-F3479A56AC3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EC6E17B-6E9C-4141-AAD7-088FDB9BDE0C}" type="sibTrans" cxnId="{9E14D62A-5069-4B5E-9AED-F3479A56AC3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E1F3EF-4417-41F1-8113-2DE54C108330}">
      <dgm:prSet custT="1"/>
      <dgm:spPr/>
      <dgm:t>
        <a:bodyPr/>
        <a:lstStyle/>
        <a:p>
          <a:pPr rtl="0"/>
          <a:r>
            <a:rPr lang="es-ES" sz="2400" b="1" i="1" baseline="30000" smtClean="0">
              <a:solidFill>
                <a:schemeClr val="tx1"/>
              </a:solidFill>
            </a:rPr>
            <a:t>SE ELIGEN MEDIANTE CONCURSO</a:t>
          </a:r>
          <a:endParaRPr lang="es-ES" sz="2400">
            <a:solidFill>
              <a:schemeClr val="tx1"/>
            </a:solidFill>
          </a:endParaRPr>
        </a:p>
      </dgm:t>
    </dgm:pt>
    <dgm:pt modelId="{A210FFBA-61FA-435E-A69F-3E68415326AA}" type="parTrans" cxnId="{818567BA-9D2A-4017-A8EA-EC39BB10EA0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9290796-02B8-4DCD-A635-FE3A6E620A8D}" type="sibTrans" cxnId="{818567BA-9D2A-4017-A8EA-EC39BB10EA0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9319712-B15F-413B-895D-885F261C724F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SE CREÒ LA FIGURA DE SEGUNDA INSTANCIA, QUE LA EJERCERÁN UNIVERSIDADES PÚBLICAS DE RECONOCIDA IDONEIDAD</a:t>
          </a:r>
          <a:endParaRPr lang="es-ES" sz="2400" dirty="0">
            <a:solidFill>
              <a:schemeClr val="tx1"/>
            </a:solidFill>
          </a:endParaRPr>
        </a:p>
      </dgm:t>
    </dgm:pt>
    <dgm:pt modelId="{272BE7DC-6DEA-473D-9412-C5378D05DA9B}" type="parTrans" cxnId="{0A64F9D8-BADB-4EDB-AB5A-249FDAD01FF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E02ADA1-CA0A-4843-8E89-695FAED8C825}" type="sibTrans" cxnId="{0A64F9D8-BADB-4EDB-AB5A-249FDAD01FF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833DE3A-C197-488D-A0B2-46129F257084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SE CONSTITUYE UNA COMISIÓN DE IMPLEMENTACIÓN  CONFORMADA POR: ICFES, MEN, UPN Y FECODE</a:t>
          </a:r>
          <a:endParaRPr lang="es-ES" sz="2400" dirty="0">
            <a:solidFill>
              <a:schemeClr val="tx1"/>
            </a:solidFill>
          </a:endParaRPr>
        </a:p>
      </dgm:t>
    </dgm:pt>
    <dgm:pt modelId="{3FBE93B4-3606-4E9D-BEDA-0D937C93ECDD}" type="parTrans" cxnId="{E8C87E5A-62FD-485C-A791-9AE013044B8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A3B4E01-DFBF-418F-ACB4-CD67DBAC17A7}" type="sibTrans" cxnId="{E8C87E5A-62FD-485C-A791-9AE013044B8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B12323B-6AB3-4355-8326-9BF09F6BA5F0}" type="pres">
      <dgm:prSet presAssocID="{C4617133-A722-40C2-A026-909E329395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49E16EE-5010-496B-AC0C-7EE67897A0B9}" type="pres">
      <dgm:prSet presAssocID="{345E015E-93CE-485A-B70B-ED5C5F646F44}" presName="parentText" presStyleLbl="node1" presStyleIdx="0" presStyleCnt="5" custScaleY="7136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ECC340-DA56-400E-83F6-0FFC7189EC75}" type="pres">
      <dgm:prSet presAssocID="{AFCD0026-62B6-4D76-8E23-CB2AF42A0735}" presName="spacer" presStyleCnt="0"/>
      <dgm:spPr/>
    </dgm:pt>
    <dgm:pt modelId="{08F49A6B-BB70-44B6-A866-BCEFAF99A42C}" type="pres">
      <dgm:prSet presAssocID="{6D3FA142-07AA-47A6-922D-FCEFE36DECB9}" presName="parentText" presStyleLbl="node1" presStyleIdx="1" presStyleCnt="5" custScaleY="13731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5110CB-68CC-41D3-9446-5DCF5A9D0F8F}" type="pres">
      <dgm:prSet presAssocID="{1EC6E17B-6E9C-4141-AAD7-088FDB9BDE0C}" presName="spacer" presStyleCnt="0"/>
      <dgm:spPr/>
    </dgm:pt>
    <dgm:pt modelId="{9617857F-8ADE-42E8-9F72-0C323F00F57F}" type="pres">
      <dgm:prSet presAssocID="{E7E1F3EF-4417-41F1-8113-2DE54C108330}" presName="parentText" presStyleLbl="node1" presStyleIdx="2" presStyleCnt="5" custScaleY="6253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D2C78E-45EA-47F0-BB4B-A8BCF7C39017}" type="pres">
      <dgm:prSet presAssocID="{59290796-02B8-4DCD-A635-FE3A6E620A8D}" presName="spacer" presStyleCnt="0"/>
      <dgm:spPr/>
    </dgm:pt>
    <dgm:pt modelId="{278824B6-576A-4598-A019-2FB3397FF344}" type="pres">
      <dgm:prSet presAssocID="{B9319712-B15F-413B-895D-885F261C724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78AE73-DC56-4581-80E0-A8F32214FD65}" type="pres">
      <dgm:prSet presAssocID="{1E02ADA1-CA0A-4843-8E89-695FAED8C825}" presName="spacer" presStyleCnt="0"/>
      <dgm:spPr/>
    </dgm:pt>
    <dgm:pt modelId="{196F0C20-AE2A-40D3-A8F0-53B7A42F103D}" type="pres">
      <dgm:prSet presAssocID="{6833DE3A-C197-488D-A0B2-46129F25708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1CDA310-F8C9-407A-A429-4F7EB6B74ABC}" type="presOf" srcId="{C4617133-A722-40C2-A026-909E3293951C}" destId="{DB12323B-6AB3-4355-8326-9BF09F6BA5F0}" srcOrd="0" destOrd="0" presId="urn:microsoft.com/office/officeart/2005/8/layout/vList2"/>
    <dgm:cxn modelId="{B9724D6A-4DD8-4D37-AFAA-723A0553E74D}" type="presOf" srcId="{E7E1F3EF-4417-41F1-8113-2DE54C108330}" destId="{9617857F-8ADE-42E8-9F72-0C323F00F57F}" srcOrd="0" destOrd="0" presId="urn:microsoft.com/office/officeart/2005/8/layout/vList2"/>
    <dgm:cxn modelId="{CC179DE8-663D-4F6F-BE2F-275A462F9582}" type="presOf" srcId="{6D3FA142-07AA-47A6-922D-FCEFE36DECB9}" destId="{08F49A6B-BB70-44B6-A866-BCEFAF99A42C}" srcOrd="0" destOrd="0" presId="urn:microsoft.com/office/officeart/2005/8/layout/vList2"/>
    <dgm:cxn modelId="{CEA932E4-EFE4-468B-BD8B-8B80361F58A1}" type="presOf" srcId="{6833DE3A-C197-488D-A0B2-46129F257084}" destId="{196F0C20-AE2A-40D3-A8F0-53B7A42F103D}" srcOrd="0" destOrd="0" presId="urn:microsoft.com/office/officeart/2005/8/layout/vList2"/>
    <dgm:cxn modelId="{A4B47C2A-CDDC-4733-9AC5-83339A39F7CF}" srcId="{C4617133-A722-40C2-A026-909E3293951C}" destId="{345E015E-93CE-485A-B70B-ED5C5F646F44}" srcOrd="0" destOrd="0" parTransId="{1D25BC36-E306-48A5-857C-37FECAA86465}" sibTransId="{AFCD0026-62B6-4D76-8E23-CB2AF42A0735}"/>
    <dgm:cxn modelId="{9E14D62A-5069-4B5E-9AED-F3479A56AC34}" srcId="{C4617133-A722-40C2-A026-909E3293951C}" destId="{6D3FA142-07AA-47A6-922D-FCEFE36DECB9}" srcOrd="1" destOrd="0" parTransId="{74F450E7-666D-48FA-B433-13A156EB59F2}" sibTransId="{1EC6E17B-6E9C-4141-AAD7-088FDB9BDE0C}"/>
    <dgm:cxn modelId="{21173D12-F630-4BC6-8961-EEC2C9C5EF8E}" type="presOf" srcId="{B9319712-B15F-413B-895D-885F261C724F}" destId="{278824B6-576A-4598-A019-2FB3397FF344}" srcOrd="0" destOrd="0" presId="urn:microsoft.com/office/officeart/2005/8/layout/vList2"/>
    <dgm:cxn modelId="{E8C87E5A-62FD-485C-A791-9AE013044B8C}" srcId="{C4617133-A722-40C2-A026-909E3293951C}" destId="{6833DE3A-C197-488D-A0B2-46129F257084}" srcOrd="4" destOrd="0" parTransId="{3FBE93B4-3606-4E9D-BEDA-0D937C93ECDD}" sibTransId="{BA3B4E01-DFBF-418F-ACB4-CD67DBAC17A7}"/>
    <dgm:cxn modelId="{0A64F9D8-BADB-4EDB-AB5A-249FDAD01FFF}" srcId="{C4617133-A722-40C2-A026-909E3293951C}" destId="{B9319712-B15F-413B-895D-885F261C724F}" srcOrd="3" destOrd="0" parTransId="{272BE7DC-6DEA-473D-9412-C5378D05DA9B}" sibTransId="{1E02ADA1-CA0A-4843-8E89-695FAED8C825}"/>
    <dgm:cxn modelId="{818567BA-9D2A-4017-A8EA-EC39BB10EA0F}" srcId="{C4617133-A722-40C2-A026-909E3293951C}" destId="{E7E1F3EF-4417-41F1-8113-2DE54C108330}" srcOrd="2" destOrd="0" parTransId="{A210FFBA-61FA-435E-A69F-3E68415326AA}" sibTransId="{59290796-02B8-4DCD-A635-FE3A6E620A8D}"/>
    <dgm:cxn modelId="{0333A799-09E6-468C-ADB3-740FA57F811B}" type="presOf" srcId="{345E015E-93CE-485A-B70B-ED5C5F646F44}" destId="{249E16EE-5010-496B-AC0C-7EE67897A0B9}" srcOrd="0" destOrd="0" presId="urn:microsoft.com/office/officeart/2005/8/layout/vList2"/>
    <dgm:cxn modelId="{5A6C9F18-8F85-4357-B977-44D5ABE1CDA6}" type="presParOf" srcId="{DB12323B-6AB3-4355-8326-9BF09F6BA5F0}" destId="{249E16EE-5010-496B-AC0C-7EE67897A0B9}" srcOrd="0" destOrd="0" presId="urn:microsoft.com/office/officeart/2005/8/layout/vList2"/>
    <dgm:cxn modelId="{C0CB7DEC-CC7C-4306-81E1-3DD9481C3DFE}" type="presParOf" srcId="{DB12323B-6AB3-4355-8326-9BF09F6BA5F0}" destId="{12ECC340-DA56-400E-83F6-0FFC7189EC75}" srcOrd="1" destOrd="0" presId="urn:microsoft.com/office/officeart/2005/8/layout/vList2"/>
    <dgm:cxn modelId="{3C57DE13-F0B6-40A1-BCE6-217F7B2486AC}" type="presParOf" srcId="{DB12323B-6AB3-4355-8326-9BF09F6BA5F0}" destId="{08F49A6B-BB70-44B6-A866-BCEFAF99A42C}" srcOrd="2" destOrd="0" presId="urn:microsoft.com/office/officeart/2005/8/layout/vList2"/>
    <dgm:cxn modelId="{B9979681-27AF-467D-AA44-D2FFC857FB23}" type="presParOf" srcId="{DB12323B-6AB3-4355-8326-9BF09F6BA5F0}" destId="{7E5110CB-68CC-41D3-9446-5DCF5A9D0F8F}" srcOrd="3" destOrd="0" presId="urn:microsoft.com/office/officeart/2005/8/layout/vList2"/>
    <dgm:cxn modelId="{5884EE08-EF7E-4A4A-AFED-C1C259823D83}" type="presParOf" srcId="{DB12323B-6AB3-4355-8326-9BF09F6BA5F0}" destId="{9617857F-8ADE-42E8-9F72-0C323F00F57F}" srcOrd="4" destOrd="0" presId="urn:microsoft.com/office/officeart/2005/8/layout/vList2"/>
    <dgm:cxn modelId="{9F0B5CA8-61FB-4339-93BB-F8C43A4D1B87}" type="presParOf" srcId="{DB12323B-6AB3-4355-8326-9BF09F6BA5F0}" destId="{2ED2C78E-45EA-47F0-BB4B-A8BCF7C39017}" srcOrd="5" destOrd="0" presId="urn:microsoft.com/office/officeart/2005/8/layout/vList2"/>
    <dgm:cxn modelId="{A99738D6-709E-414F-9B23-7B95D7947CAE}" type="presParOf" srcId="{DB12323B-6AB3-4355-8326-9BF09F6BA5F0}" destId="{278824B6-576A-4598-A019-2FB3397FF344}" srcOrd="6" destOrd="0" presId="urn:microsoft.com/office/officeart/2005/8/layout/vList2"/>
    <dgm:cxn modelId="{70103C5C-EB21-4097-8286-CF9556223F8D}" type="presParOf" srcId="{DB12323B-6AB3-4355-8326-9BF09F6BA5F0}" destId="{FD78AE73-DC56-4581-80E0-A8F32214FD65}" srcOrd="7" destOrd="0" presId="urn:microsoft.com/office/officeart/2005/8/layout/vList2"/>
    <dgm:cxn modelId="{76C6F786-79C1-4B54-8D28-EA2873F0F50E}" type="presParOf" srcId="{DB12323B-6AB3-4355-8326-9BF09F6BA5F0}" destId="{196F0C20-AE2A-40D3-A8F0-53B7A42F103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53517E-224C-4931-83B9-78E6C3AE3402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87C2758-269E-4125-A8F0-DD684DBF57CD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APARECE LA FIGURA DE COMISIÓN VEEDORA, QUE SERÁ LA MISMA QUE ELABORÒ LA ECDF Y QUE EJERCERÀ LA VEEDURÍA DURANTE TODO EL PROCESO</a:t>
          </a:r>
          <a:endParaRPr lang="es-ES" sz="2400" dirty="0">
            <a:solidFill>
              <a:schemeClr val="tx1"/>
            </a:solidFill>
          </a:endParaRPr>
        </a:p>
      </dgm:t>
    </dgm:pt>
    <dgm:pt modelId="{05AD5827-FAF9-4E5E-807F-3CDDBE92C765}" type="parTrans" cxnId="{2CCEF76D-000E-4806-914C-6B5B2F53D86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D56E5B6-F182-421B-914D-F541AD8C1447}" type="sibTrans" cxnId="{2CCEF76D-000E-4806-914C-6B5B2F53D86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89EBD18-D41A-4615-857F-3D7BEC801C2D}">
      <dgm:prSet custT="1"/>
      <dgm:spPr/>
      <dgm:t>
        <a:bodyPr/>
        <a:lstStyle/>
        <a:p>
          <a:pPr algn="ctr" rtl="0"/>
          <a:r>
            <a:rPr lang="es-ES" sz="2800" b="1" i="1" baseline="30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TAREAS</a:t>
          </a:r>
          <a:endParaRPr lang="es-ES" sz="2800" dirty="0">
            <a:solidFill>
              <a:schemeClr val="tx1"/>
            </a:solidFill>
          </a:endParaRPr>
        </a:p>
      </dgm:t>
    </dgm:pt>
    <dgm:pt modelId="{42CB6525-F70F-43D4-8410-285557E342C1}" type="parTrans" cxnId="{E19642B8-B367-4C47-A672-73A44C6D412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3A5E178-C9FF-4B7D-AB02-496A9D1D0C8A}" type="sibTrans" cxnId="{E19642B8-B367-4C47-A672-73A44C6D412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8262036-AD40-4B5F-B060-F7CDF6CD7112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DEBE PERSUADIRSE A LOS DOCENTES, Y EN ESPECIAL LOS DIRIGENTES SINDICALES, PARA QUE SE POSTULEN COMO PARES EVALUADORES</a:t>
          </a:r>
          <a:endParaRPr lang="es-ES" sz="2400" dirty="0">
            <a:solidFill>
              <a:schemeClr val="tx1"/>
            </a:solidFill>
          </a:endParaRPr>
        </a:p>
      </dgm:t>
    </dgm:pt>
    <dgm:pt modelId="{4DACC495-9604-4CC1-9791-420AB83ED1DD}" type="parTrans" cxnId="{C61EEDC5-BD69-4C7F-A4B6-6870B942748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25957F4-BB90-4BEE-9F1D-38C9E45875E2}" type="sibTrans" cxnId="{C61EEDC5-BD69-4C7F-A4B6-6870B942748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DC62557-B08C-4CB2-B9B7-063E7D05CCC0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SE RECOMIENDA A LOS DOCENTES REALIZAR VARIAS VECES EL VIDEO, COMPARARLO Y ESCOGER EL MEJOR</a:t>
          </a:r>
          <a:endParaRPr lang="es-ES" sz="2400" dirty="0">
            <a:solidFill>
              <a:schemeClr val="tx1"/>
            </a:solidFill>
          </a:endParaRPr>
        </a:p>
      </dgm:t>
    </dgm:pt>
    <dgm:pt modelId="{4813EBE3-80D1-4EF9-B126-DAE94F6063A6}" type="parTrans" cxnId="{CA924159-8DFB-4C79-A7A0-E32F6B11B33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D0005A-CAC1-4983-A0C3-000504E83345}" type="sibTrans" cxnId="{CA924159-8DFB-4C79-A7A0-E32F6B11B33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CC2C4E1-E30E-4EC8-8810-AC123A78AE33}">
      <dgm:prSet custT="1"/>
      <dgm:spPr/>
      <dgm:t>
        <a:bodyPr/>
        <a:lstStyle/>
        <a:p>
          <a:pPr rtl="0"/>
          <a:r>
            <a:rPr lang="es-ES" sz="2400" b="1" i="1" baseline="30000" smtClean="0">
              <a:solidFill>
                <a:schemeClr val="tx1"/>
              </a:solidFill>
            </a:rPr>
            <a:t>DEBE GUARDAR COPIA</a:t>
          </a:r>
          <a:endParaRPr lang="es-ES" sz="2400">
            <a:solidFill>
              <a:schemeClr val="tx1"/>
            </a:solidFill>
          </a:endParaRPr>
        </a:p>
      </dgm:t>
    </dgm:pt>
    <dgm:pt modelId="{B0C385AA-E066-4EA4-B91B-BDC179FC13C4}" type="parTrans" cxnId="{B0C2272C-765A-4C58-B073-09B8CF423D7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FC30DE7-1272-4879-A224-2C92A76551A5}" type="sibTrans" cxnId="{B0C2272C-765A-4C58-B073-09B8CF423D7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29AD44-A514-49F8-8EB7-BE7EBDDAF59D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EN LO SUCESIVO NO ACEPTAR LOS CAMARÓGRAFOS PAGOS POR EL GOBIERNO Y,</a:t>
          </a:r>
          <a:endParaRPr lang="es-ES" sz="2400" dirty="0">
            <a:solidFill>
              <a:schemeClr val="tx1"/>
            </a:solidFill>
          </a:endParaRPr>
        </a:p>
      </dgm:t>
    </dgm:pt>
    <dgm:pt modelId="{29DA392F-9451-4930-A8E6-A4D7F63E57B7}" type="parTrans" cxnId="{AC754DE6-A8E4-438F-811F-3FB10F4F8E3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4052720-25C8-4D16-BD6A-F6369B9D6FE7}" type="sibTrans" cxnId="{AC754DE6-A8E4-438F-811F-3FB10F4F8E3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122563-AF5B-4D8D-9C73-A66CD355BA58}">
      <dgm:prSet custT="1"/>
      <dgm:spPr/>
      <dgm:t>
        <a:bodyPr/>
        <a:lstStyle/>
        <a:p>
          <a:pPr rtl="0"/>
          <a:r>
            <a:rPr lang="es-ES" sz="2400" b="1" i="1" baseline="30000" dirty="0" smtClean="0">
              <a:solidFill>
                <a:schemeClr val="tx1"/>
              </a:solidFill>
            </a:rPr>
            <a:t>DE HACERLO POR CONDICIONES GEOGRÁFICAS O DE OTRA ÍNDOLE, REVISAR EL VIDEO PARA GARANTIZAR SU SATISFACCIÓN Y SOLICITAR COPIA</a:t>
          </a:r>
          <a:endParaRPr lang="es-ES" sz="2400" dirty="0">
            <a:solidFill>
              <a:schemeClr val="tx1"/>
            </a:solidFill>
          </a:endParaRPr>
        </a:p>
      </dgm:t>
    </dgm:pt>
    <dgm:pt modelId="{648A7758-D9C4-4694-925C-A108C76F4387}" type="parTrans" cxnId="{60C1E437-86D4-4CAB-8650-67E3C0E0E04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E69EB30-0C87-41C8-A656-F19A6845AFC6}" type="sibTrans" cxnId="{60C1E437-86D4-4CAB-8650-67E3C0E0E04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43BF9B1-0F00-49E8-B40D-C5F468B88F7F}" type="pres">
      <dgm:prSet presAssocID="{DD53517E-224C-4931-83B9-78E6C3AE34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000D344-759A-4248-ACF1-E633D3739EDC}" type="pres">
      <dgm:prSet presAssocID="{787C2758-269E-4125-A8F0-DD684DBF57C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109DDD-DB6B-4108-B001-C0A4C8387517}" type="pres">
      <dgm:prSet presAssocID="{BD56E5B6-F182-421B-914D-F541AD8C1447}" presName="spacer" presStyleCnt="0"/>
      <dgm:spPr/>
    </dgm:pt>
    <dgm:pt modelId="{EF9C8D27-DD16-4CA1-9BE6-26E102566F4C}" type="pres">
      <dgm:prSet presAssocID="{D89EBD18-D41A-4615-857F-3D7BEC801C2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64E842-0473-4A49-A413-950E20051D64}" type="pres">
      <dgm:prSet presAssocID="{73A5E178-C9FF-4B7D-AB02-496A9D1D0C8A}" presName="spacer" presStyleCnt="0"/>
      <dgm:spPr/>
    </dgm:pt>
    <dgm:pt modelId="{B17A302D-B676-43FF-9078-564C50CB91DB}" type="pres">
      <dgm:prSet presAssocID="{78262036-AD40-4B5F-B060-F7CDF6CD711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3B1C9C-7BCE-4CB3-959E-B1831CB32686}" type="pres">
      <dgm:prSet presAssocID="{825957F4-BB90-4BEE-9F1D-38C9E45875E2}" presName="spacer" presStyleCnt="0"/>
      <dgm:spPr/>
    </dgm:pt>
    <dgm:pt modelId="{44AAE13A-5B32-403C-A6EF-096E63E2E061}" type="pres">
      <dgm:prSet presAssocID="{6DC62557-B08C-4CB2-B9B7-063E7D05CCC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E53D49-6E0F-45FA-916A-01A4F77BE251}" type="pres">
      <dgm:prSet presAssocID="{8DD0005A-CAC1-4983-A0C3-000504E83345}" presName="spacer" presStyleCnt="0"/>
      <dgm:spPr/>
    </dgm:pt>
    <dgm:pt modelId="{7ED6881E-7CDE-4356-A60E-E76FECA29CDD}" type="pres">
      <dgm:prSet presAssocID="{6CC2C4E1-E30E-4EC8-8810-AC123A78AE3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43851A-F3B7-461E-8F76-C04DCA0CFF09}" type="pres">
      <dgm:prSet presAssocID="{7FC30DE7-1272-4879-A224-2C92A76551A5}" presName="spacer" presStyleCnt="0"/>
      <dgm:spPr/>
    </dgm:pt>
    <dgm:pt modelId="{2232A974-C232-4AA0-9645-83F380FC536E}" type="pres">
      <dgm:prSet presAssocID="{4D29AD44-A514-49F8-8EB7-BE7EBDDAF59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74038E-6506-45AF-8BAF-0821DB46FC51}" type="pres">
      <dgm:prSet presAssocID="{34052720-25C8-4D16-BD6A-F6369B9D6FE7}" presName="spacer" presStyleCnt="0"/>
      <dgm:spPr/>
    </dgm:pt>
    <dgm:pt modelId="{EC5F94A4-0623-4E1A-A9D8-030783243AD5}" type="pres">
      <dgm:prSet presAssocID="{8B122563-AF5B-4D8D-9C73-A66CD355BA5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CCEF76D-000E-4806-914C-6B5B2F53D863}" srcId="{DD53517E-224C-4931-83B9-78E6C3AE3402}" destId="{787C2758-269E-4125-A8F0-DD684DBF57CD}" srcOrd="0" destOrd="0" parTransId="{05AD5827-FAF9-4E5E-807F-3CDDBE92C765}" sibTransId="{BD56E5B6-F182-421B-914D-F541AD8C1447}"/>
    <dgm:cxn modelId="{CA924159-8DFB-4C79-A7A0-E32F6B11B334}" srcId="{DD53517E-224C-4931-83B9-78E6C3AE3402}" destId="{6DC62557-B08C-4CB2-B9B7-063E7D05CCC0}" srcOrd="3" destOrd="0" parTransId="{4813EBE3-80D1-4EF9-B126-DAE94F6063A6}" sibTransId="{8DD0005A-CAC1-4983-A0C3-000504E83345}"/>
    <dgm:cxn modelId="{E19642B8-B367-4C47-A672-73A44C6D4121}" srcId="{DD53517E-224C-4931-83B9-78E6C3AE3402}" destId="{D89EBD18-D41A-4615-857F-3D7BEC801C2D}" srcOrd="1" destOrd="0" parTransId="{42CB6525-F70F-43D4-8410-285557E342C1}" sibTransId="{73A5E178-C9FF-4B7D-AB02-496A9D1D0C8A}"/>
    <dgm:cxn modelId="{BC4CD0D7-118E-419F-9906-F83FD3189BE3}" type="presOf" srcId="{78262036-AD40-4B5F-B060-F7CDF6CD7112}" destId="{B17A302D-B676-43FF-9078-564C50CB91DB}" srcOrd="0" destOrd="0" presId="urn:microsoft.com/office/officeart/2005/8/layout/vList2"/>
    <dgm:cxn modelId="{6A300932-E5A7-48CB-BA32-EE6E0CED1B2F}" type="presOf" srcId="{D89EBD18-D41A-4615-857F-3D7BEC801C2D}" destId="{EF9C8D27-DD16-4CA1-9BE6-26E102566F4C}" srcOrd="0" destOrd="0" presId="urn:microsoft.com/office/officeart/2005/8/layout/vList2"/>
    <dgm:cxn modelId="{C61EEDC5-BD69-4C7F-A4B6-6870B9427483}" srcId="{DD53517E-224C-4931-83B9-78E6C3AE3402}" destId="{78262036-AD40-4B5F-B060-F7CDF6CD7112}" srcOrd="2" destOrd="0" parTransId="{4DACC495-9604-4CC1-9791-420AB83ED1DD}" sibTransId="{825957F4-BB90-4BEE-9F1D-38C9E45875E2}"/>
    <dgm:cxn modelId="{B0C2272C-765A-4C58-B073-09B8CF423D7D}" srcId="{DD53517E-224C-4931-83B9-78E6C3AE3402}" destId="{6CC2C4E1-E30E-4EC8-8810-AC123A78AE33}" srcOrd="4" destOrd="0" parTransId="{B0C385AA-E066-4EA4-B91B-BDC179FC13C4}" sibTransId="{7FC30DE7-1272-4879-A224-2C92A76551A5}"/>
    <dgm:cxn modelId="{04D8D2D6-A08C-4C44-8CB5-F5D72868F528}" type="presOf" srcId="{8B122563-AF5B-4D8D-9C73-A66CD355BA58}" destId="{EC5F94A4-0623-4E1A-A9D8-030783243AD5}" srcOrd="0" destOrd="0" presId="urn:microsoft.com/office/officeart/2005/8/layout/vList2"/>
    <dgm:cxn modelId="{BC50ACDC-7D76-4B5A-9E71-C397A5BA394E}" type="presOf" srcId="{6CC2C4E1-E30E-4EC8-8810-AC123A78AE33}" destId="{7ED6881E-7CDE-4356-A60E-E76FECA29CDD}" srcOrd="0" destOrd="0" presId="urn:microsoft.com/office/officeart/2005/8/layout/vList2"/>
    <dgm:cxn modelId="{AC754DE6-A8E4-438F-811F-3FB10F4F8E3D}" srcId="{DD53517E-224C-4931-83B9-78E6C3AE3402}" destId="{4D29AD44-A514-49F8-8EB7-BE7EBDDAF59D}" srcOrd="5" destOrd="0" parTransId="{29DA392F-9451-4930-A8E6-A4D7F63E57B7}" sibTransId="{34052720-25C8-4D16-BD6A-F6369B9D6FE7}"/>
    <dgm:cxn modelId="{E57F7886-C5D6-4663-89CF-3F4024831C9C}" type="presOf" srcId="{DD53517E-224C-4931-83B9-78E6C3AE3402}" destId="{643BF9B1-0F00-49E8-B40D-C5F468B88F7F}" srcOrd="0" destOrd="0" presId="urn:microsoft.com/office/officeart/2005/8/layout/vList2"/>
    <dgm:cxn modelId="{60C1E437-86D4-4CAB-8650-67E3C0E0E04A}" srcId="{DD53517E-224C-4931-83B9-78E6C3AE3402}" destId="{8B122563-AF5B-4D8D-9C73-A66CD355BA58}" srcOrd="6" destOrd="0" parTransId="{648A7758-D9C4-4694-925C-A108C76F4387}" sibTransId="{0E69EB30-0C87-41C8-A656-F19A6845AFC6}"/>
    <dgm:cxn modelId="{AC712EBD-E07D-4CFD-AC50-6DC851162774}" type="presOf" srcId="{6DC62557-B08C-4CB2-B9B7-063E7D05CCC0}" destId="{44AAE13A-5B32-403C-A6EF-096E63E2E061}" srcOrd="0" destOrd="0" presId="urn:microsoft.com/office/officeart/2005/8/layout/vList2"/>
    <dgm:cxn modelId="{A6AD45CE-CCDA-410F-A746-C2C6B3725059}" type="presOf" srcId="{4D29AD44-A514-49F8-8EB7-BE7EBDDAF59D}" destId="{2232A974-C232-4AA0-9645-83F380FC536E}" srcOrd="0" destOrd="0" presId="urn:microsoft.com/office/officeart/2005/8/layout/vList2"/>
    <dgm:cxn modelId="{21EAA4D1-68D8-4993-9293-366BE87333DF}" type="presOf" srcId="{787C2758-269E-4125-A8F0-DD684DBF57CD}" destId="{7000D344-759A-4248-ACF1-E633D3739EDC}" srcOrd="0" destOrd="0" presId="urn:microsoft.com/office/officeart/2005/8/layout/vList2"/>
    <dgm:cxn modelId="{E881866C-5D31-44A3-B82D-9ED766043846}" type="presParOf" srcId="{643BF9B1-0F00-49E8-B40D-C5F468B88F7F}" destId="{7000D344-759A-4248-ACF1-E633D3739EDC}" srcOrd="0" destOrd="0" presId="urn:microsoft.com/office/officeart/2005/8/layout/vList2"/>
    <dgm:cxn modelId="{39B123E2-A72A-4840-AD9E-126C97612860}" type="presParOf" srcId="{643BF9B1-0F00-49E8-B40D-C5F468B88F7F}" destId="{3E109DDD-DB6B-4108-B001-C0A4C8387517}" srcOrd="1" destOrd="0" presId="urn:microsoft.com/office/officeart/2005/8/layout/vList2"/>
    <dgm:cxn modelId="{8FC42DFE-BC60-4182-A4CF-0ABE2B1FCB19}" type="presParOf" srcId="{643BF9B1-0F00-49E8-B40D-C5F468B88F7F}" destId="{EF9C8D27-DD16-4CA1-9BE6-26E102566F4C}" srcOrd="2" destOrd="0" presId="urn:microsoft.com/office/officeart/2005/8/layout/vList2"/>
    <dgm:cxn modelId="{DE83FFF9-A68E-4A16-B813-D51367AA5114}" type="presParOf" srcId="{643BF9B1-0F00-49E8-B40D-C5F468B88F7F}" destId="{2E64E842-0473-4A49-A413-950E20051D64}" srcOrd="3" destOrd="0" presId="urn:microsoft.com/office/officeart/2005/8/layout/vList2"/>
    <dgm:cxn modelId="{E6654AD0-14FC-49C5-A237-C41B6549B3F9}" type="presParOf" srcId="{643BF9B1-0F00-49E8-B40D-C5F468B88F7F}" destId="{B17A302D-B676-43FF-9078-564C50CB91DB}" srcOrd="4" destOrd="0" presId="urn:microsoft.com/office/officeart/2005/8/layout/vList2"/>
    <dgm:cxn modelId="{E7E17494-222F-46BE-B9D5-2D1C42827CC6}" type="presParOf" srcId="{643BF9B1-0F00-49E8-B40D-C5F468B88F7F}" destId="{B33B1C9C-7BCE-4CB3-959E-B1831CB32686}" srcOrd="5" destOrd="0" presId="urn:microsoft.com/office/officeart/2005/8/layout/vList2"/>
    <dgm:cxn modelId="{8E909143-1C7E-4E97-B396-D3AE98DACD5D}" type="presParOf" srcId="{643BF9B1-0F00-49E8-B40D-C5F468B88F7F}" destId="{44AAE13A-5B32-403C-A6EF-096E63E2E061}" srcOrd="6" destOrd="0" presId="urn:microsoft.com/office/officeart/2005/8/layout/vList2"/>
    <dgm:cxn modelId="{B2FACA2E-3E0B-4F79-A9A3-618D84C6EC91}" type="presParOf" srcId="{643BF9B1-0F00-49E8-B40D-C5F468B88F7F}" destId="{ABE53D49-6E0F-45FA-916A-01A4F77BE251}" srcOrd="7" destOrd="0" presId="urn:microsoft.com/office/officeart/2005/8/layout/vList2"/>
    <dgm:cxn modelId="{6FAAB23B-08F2-46B2-8C53-8D06A3BBBADF}" type="presParOf" srcId="{643BF9B1-0F00-49E8-B40D-C5F468B88F7F}" destId="{7ED6881E-7CDE-4356-A60E-E76FECA29CDD}" srcOrd="8" destOrd="0" presId="urn:microsoft.com/office/officeart/2005/8/layout/vList2"/>
    <dgm:cxn modelId="{64073A23-A3FD-444B-BCC8-0CCF154C808D}" type="presParOf" srcId="{643BF9B1-0F00-49E8-B40D-C5F468B88F7F}" destId="{A343851A-F3B7-461E-8F76-C04DCA0CFF09}" srcOrd="9" destOrd="0" presId="urn:microsoft.com/office/officeart/2005/8/layout/vList2"/>
    <dgm:cxn modelId="{04952C29-695D-440B-A019-FFB0A2FA2B08}" type="presParOf" srcId="{643BF9B1-0F00-49E8-B40D-C5F468B88F7F}" destId="{2232A974-C232-4AA0-9645-83F380FC536E}" srcOrd="10" destOrd="0" presId="urn:microsoft.com/office/officeart/2005/8/layout/vList2"/>
    <dgm:cxn modelId="{1E111FE3-FEDC-41F9-9FE1-60F5CEE83583}" type="presParOf" srcId="{643BF9B1-0F00-49E8-B40D-C5F468B88F7F}" destId="{8474038E-6506-45AF-8BAF-0821DB46FC51}" srcOrd="11" destOrd="0" presId="urn:microsoft.com/office/officeart/2005/8/layout/vList2"/>
    <dgm:cxn modelId="{9BA5F09A-4410-4533-84D0-F684681BEB49}" type="presParOf" srcId="{643BF9B1-0F00-49E8-B40D-C5F468B88F7F}" destId="{EC5F94A4-0623-4E1A-A9D8-030783243AD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0EF97D-AD8A-4E8E-ABD9-80812642E41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6E85AA-8C68-4697-8407-572663F30061}">
      <dgm:prSet/>
      <dgm:spPr>
        <a:solidFill>
          <a:srgbClr val="C00000"/>
        </a:solidFill>
      </dgm:spPr>
      <dgm:t>
        <a:bodyPr/>
        <a:lstStyle/>
        <a:p>
          <a:pPr rtl="0"/>
          <a:r>
            <a:rPr lang="es-ES" b="1" i="1" baseline="30000" dirty="0" smtClean="0"/>
            <a:t>ELABORACIÓN DE UNA CARTILLA PEDAGÓGICA DE LA ECDF Y DE LOS RESPECTIVOS PROCESOS</a:t>
          </a:r>
          <a:endParaRPr lang="es-ES" dirty="0"/>
        </a:p>
      </dgm:t>
    </dgm:pt>
    <dgm:pt modelId="{D1CEA6A2-2A7A-49CE-A79B-750AF2CCD009}" type="parTrans" cxnId="{B2E34CFA-43F4-4739-9C90-6654712628AB}">
      <dgm:prSet/>
      <dgm:spPr/>
      <dgm:t>
        <a:bodyPr/>
        <a:lstStyle/>
        <a:p>
          <a:endParaRPr lang="es-ES"/>
        </a:p>
      </dgm:t>
    </dgm:pt>
    <dgm:pt modelId="{9CFE3D84-BC20-4B50-8E76-3ED7B0F58D95}" type="sibTrans" cxnId="{B2E34CFA-43F4-4739-9C90-6654712628AB}">
      <dgm:prSet/>
      <dgm:spPr/>
      <dgm:t>
        <a:bodyPr/>
        <a:lstStyle/>
        <a:p>
          <a:endParaRPr lang="es-ES"/>
        </a:p>
      </dgm:t>
    </dgm:pt>
    <dgm:pt modelId="{75C16EA0-A943-46A2-9CE8-3583D3693F70}">
      <dgm:prSet/>
      <dgm:spPr>
        <a:solidFill>
          <a:srgbClr val="002060"/>
        </a:solidFill>
      </dgm:spPr>
      <dgm:t>
        <a:bodyPr/>
        <a:lstStyle/>
        <a:p>
          <a:pPr rtl="0"/>
          <a:r>
            <a:rPr lang="es-ES" b="1" i="1" baseline="30000" dirty="0" smtClean="0"/>
            <a:t>REALIZAR VIDEOS DE ORIENTACIÓN POR PARTE DE FECODE </a:t>
          </a:r>
          <a:endParaRPr lang="es-ES" dirty="0"/>
        </a:p>
      </dgm:t>
    </dgm:pt>
    <dgm:pt modelId="{33AE3BCF-E033-430D-BBD1-E40EDCDABEF7}" type="parTrans" cxnId="{B788D73F-DF85-49DB-A699-64E775DE98CB}">
      <dgm:prSet/>
      <dgm:spPr/>
      <dgm:t>
        <a:bodyPr/>
        <a:lstStyle/>
        <a:p>
          <a:endParaRPr lang="es-ES"/>
        </a:p>
      </dgm:t>
    </dgm:pt>
    <dgm:pt modelId="{99419FCC-1207-4420-A8C3-ACC832FD6029}" type="sibTrans" cxnId="{B788D73F-DF85-49DB-A699-64E775DE98CB}">
      <dgm:prSet/>
      <dgm:spPr/>
      <dgm:t>
        <a:bodyPr/>
        <a:lstStyle/>
        <a:p>
          <a:endParaRPr lang="es-ES"/>
        </a:p>
      </dgm:t>
    </dgm:pt>
    <dgm:pt modelId="{07B28D95-AC37-4138-B46C-2883A7997867}">
      <dgm:prSet/>
      <dgm:spPr>
        <a:solidFill>
          <a:srgbClr val="7030A0"/>
        </a:solidFill>
      </dgm:spPr>
      <dgm:t>
        <a:bodyPr/>
        <a:lstStyle/>
        <a:p>
          <a:pPr rtl="0"/>
          <a:r>
            <a:rPr lang="es-ES" b="1" i="1" baseline="30000" dirty="0" smtClean="0"/>
            <a:t>HACER CAPACITACIÓN A LOS CEID REGIONALES Y A LAS DIRECCIONES SINDICALES</a:t>
          </a:r>
          <a:endParaRPr lang="es-ES" dirty="0"/>
        </a:p>
      </dgm:t>
    </dgm:pt>
    <dgm:pt modelId="{7B1D855E-1F1D-452C-B517-A32490E35CA4}" type="parTrans" cxnId="{8A49A7D6-40C2-4E6A-B47D-293B2C78697B}">
      <dgm:prSet/>
      <dgm:spPr/>
      <dgm:t>
        <a:bodyPr/>
        <a:lstStyle/>
        <a:p>
          <a:endParaRPr lang="es-ES"/>
        </a:p>
      </dgm:t>
    </dgm:pt>
    <dgm:pt modelId="{F0EE7B02-999F-400F-A89C-855D6584D1FF}" type="sibTrans" cxnId="{8A49A7D6-40C2-4E6A-B47D-293B2C78697B}">
      <dgm:prSet/>
      <dgm:spPr/>
      <dgm:t>
        <a:bodyPr/>
        <a:lstStyle/>
        <a:p>
          <a:endParaRPr lang="es-ES"/>
        </a:p>
      </dgm:t>
    </dgm:pt>
    <dgm:pt modelId="{358C4319-C8AD-47A9-AAA7-B7D504DBD88E}">
      <dgm:prSet/>
      <dgm:spPr>
        <a:solidFill>
          <a:srgbClr val="00B050"/>
        </a:solidFill>
      </dgm:spPr>
      <dgm:t>
        <a:bodyPr/>
        <a:lstStyle/>
        <a:p>
          <a:pPr rtl="0"/>
          <a:r>
            <a:rPr lang="es-ES" b="1" i="1" baseline="30000" dirty="0" smtClean="0"/>
            <a:t>CAPACITAR A LOS PARES EVALUADORES  POR PARTE DE FECODE</a:t>
          </a:r>
          <a:endParaRPr lang="es-ES" dirty="0"/>
        </a:p>
      </dgm:t>
    </dgm:pt>
    <dgm:pt modelId="{703D73DD-C9F0-4178-AC89-9BA3FD722920}" type="parTrans" cxnId="{F1B690C4-1AF4-4509-B9A5-ECE85F1424ED}">
      <dgm:prSet/>
      <dgm:spPr/>
      <dgm:t>
        <a:bodyPr/>
        <a:lstStyle/>
        <a:p>
          <a:endParaRPr lang="es-ES"/>
        </a:p>
      </dgm:t>
    </dgm:pt>
    <dgm:pt modelId="{058195F5-0AF5-4AC0-916B-BF17850573E1}" type="sibTrans" cxnId="{F1B690C4-1AF4-4509-B9A5-ECE85F1424ED}">
      <dgm:prSet/>
      <dgm:spPr/>
      <dgm:t>
        <a:bodyPr/>
        <a:lstStyle/>
        <a:p>
          <a:endParaRPr lang="es-ES"/>
        </a:p>
      </dgm:t>
    </dgm:pt>
    <dgm:pt modelId="{81112945-22C1-46F1-A1AD-72CDB6AB2CEA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s-ES" b="1" i="1" baseline="30000" dirty="0" smtClean="0"/>
            <a:t>FECODE CONVOCARÀ EVENTOS PARA UNIVERSALIZAR LA INFORMACIÓN (CAPACITACIÓN) CON EL CONCURSO DEL EQUIPO  NAL DEL CEID</a:t>
          </a:r>
          <a:endParaRPr lang="es-ES" dirty="0"/>
        </a:p>
      </dgm:t>
    </dgm:pt>
    <dgm:pt modelId="{BA28E0E3-D0E6-4622-81C2-AC2D41F48042}" type="parTrans" cxnId="{A0B53B07-A2AE-41D1-A95D-0CD0A2B058DD}">
      <dgm:prSet/>
      <dgm:spPr/>
      <dgm:t>
        <a:bodyPr/>
        <a:lstStyle/>
        <a:p>
          <a:endParaRPr lang="es-ES"/>
        </a:p>
      </dgm:t>
    </dgm:pt>
    <dgm:pt modelId="{539286C9-0796-4415-B771-E2E9DD921BE0}" type="sibTrans" cxnId="{A0B53B07-A2AE-41D1-A95D-0CD0A2B058DD}">
      <dgm:prSet/>
      <dgm:spPr/>
      <dgm:t>
        <a:bodyPr/>
        <a:lstStyle/>
        <a:p>
          <a:endParaRPr lang="es-ES"/>
        </a:p>
      </dgm:t>
    </dgm:pt>
    <dgm:pt modelId="{D0BE96D0-4065-4AF1-A3AB-F95603A41C3C}" type="pres">
      <dgm:prSet presAssocID="{DA0EF97D-AD8A-4E8E-ABD9-80812642E4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74B6C61-05B4-4A70-A662-BAC2C339E909}" type="pres">
      <dgm:prSet presAssocID="{C86E85AA-8C68-4697-8407-572663F3006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02D021-68E1-4B83-A248-6C7D3217C3A5}" type="pres">
      <dgm:prSet presAssocID="{9CFE3D84-BC20-4B50-8E76-3ED7B0F58D95}" presName="spacer" presStyleCnt="0"/>
      <dgm:spPr/>
    </dgm:pt>
    <dgm:pt modelId="{3C0734A8-C387-4B0C-BEEC-1566E420C095}" type="pres">
      <dgm:prSet presAssocID="{75C16EA0-A943-46A2-9CE8-3583D3693F7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A5DAFE-E003-48C7-90F5-68D591716F24}" type="pres">
      <dgm:prSet presAssocID="{99419FCC-1207-4420-A8C3-ACC832FD6029}" presName="spacer" presStyleCnt="0"/>
      <dgm:spPr/>
    </dgm:pt>
    <dgm:pt modelId="{9DA96829-2D01-488A-828A-3830F962BD22}" type="pres">
      <dgm:prSet presAssocID="{07B28D95-AC37-4138-B46C-2883A799786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CF9775-16B0-4144-B9E2-4DBAAF6DFEF9}" type="pres">
      <dgm:prSet presAssocID="{F0EE7B02-999F-400F-A89C-855D6584D1FF}" presName="spacer" presStyleCnt="0"/>
      <dgm:spPr/>
    </dgm:pt>
    <dgm:pt modelId="{784D4E0E-EEA9-405F-B11D-DDBBFDB59446}" type="pres">
      <dgm:prSet presAssocID="{358C4319-C8AD-47A9-AAA7-B7D504DBD88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6DBE43-5F29-4120-95BC-533587ADF074}" type="pres">
      <dgm:prSet presAssocID="{058195F5-0AF5-4AC0-916B-BF17850573E1}" presName="spacer" presStyleCnt="0"/>
      <dgm:spPr/>
    </dgm:pt>
    <dgm:pt modelId="{145BF40E-2419-4DB4-AEAD-3DB77FE47670}" type="pres">
      <dgm:prSet presAssocID="{81112945-22C1-46F1-A1AD-72CDB6AB2CE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788D73F-DF85-49DB-A699-64E775DE98CB}" srcId="{DA0EF97D-AD8A-4E8E-ABD9-80812642E412}" destId="{75C16EA0-A943-46A2-9CE8-3583D3693F70}" srcOrd="1" destOrd="0" parTransId="{33AE3BCF-E033-430D-BBD1-E40EDCDABEF7}" sibTransId="{99419FCC-1207-4420-A8C3-ACC832FD6029}"/>
    <dgm:cxn modelId="{0E6C5B2A-B960-48C0-928E-CEF7092718F4}" type="presOf" srcId="{C86E85AA-8C68-4697-8407-572663F30061}" destId="{374B6C61-05B4-4A70-A662-BAC2C339E909}" srcOrd="0" destOrd="0" presId="urn:microsoft.com/office/officeart/2005/8/layout/vList2"/>
    <dgm:cxn modelId="{A722ED07-748E-4524-8503-E44C5C8FC05A}" type="presOf" srcId="{DA0EF97D-AD8A-4E8E-ABD9-80812642E412}" destId="{D0BE96D0-4065-4AF1-A3AB-F95603A41C3C}" srcOrd="0" destOrd="0" presId="urn:microsoft.com/office/officeart/2005/8/layout/vList2"/>
    <dgm:cxn modelId="{B2E34CFA-43F4-4739-9C90-6654712628AB}" srcId="{DA0EF97D-AD8A-4E8E-ABD9-80812642E412}" destId="{C86E85AA-8C68-4697-8407-572663F30061}" srcOrd="0" destOrd="0" parTransId="{D1CEA6A2-2A7A-49CE-A79B-750AF2CCD009}" sibTransId="{9CFE3D84-BC20-4B50-8E76-3ED7B0F58D95}"/>
    <dgm:cxn modelId="{8A49A7D6-40C2-4E6A-B47D-293B2C78697B}" srcId="{DA0EF97D-AD8A-4E8E-ABD9-80812642E412}" destId="{07B28D95-AC37-4138-B46C-2883A7997867}" srcOrd="2" destOrd="0" parTransId="{7B1D855E-1F1D-452C-B517-A32490E35CA4}" sibTransId="{F0EE7B02-999F-400F-A89C-855D6584D1FF}"/>
    <dgm:cxn modelId="{99330567-B8BE-4036-8194-FB93C1FA6597}" type="presOf" srcId="{75C16EA0-A943-46A2-9CE8-3583D3693F70}" destId="{3C0734A8-C387-4B0C-BEEC-1566E420C095}" srcOrd="0" destOrd="0" presId="urn:microsoft.com/office/officeart/2005/8/layout/vList2"/>
    <dgm:cxn modelId="{A0B53B07-A2AE-41D1-A95D-0CD0A2B058DD}" srcId="{DA0EF97D-AD8A-4E8E-ABD9-80812642E412}" destId="{81112945-22C1-46F1-A1AD-72CDB6AB2CEA}" srcOrd="4" destOrd="0" parTransId="{BA28E0E3-D0E6-4622-81C2-AC2D41F48042}" sibTransId="{539286C9-0796-4415-B771-E2E9DD921BE0}"/>
    <dgm:cxn modelId="{DF07B29F-5FBE-449D-B5C3-7F234939B582}" type="presOf" srcId="{358C4319-C8AD-47A9-AAA7-B7D504DBD88E}" destId="{784D4E0E-EEA9-405F-B11D-DDBBFDB59446}" srcOrd="0" destOrd="0" presId="urn:microsoft.com/office/officeart/2005/8/layout/vList2"/>
    <dgm:cxn modelId="{627D48CC-112B-4AE1-B01F-7379271C6E96}" type="presOf" srcId="{07B28D95-AC37-4138-B46C-2883A7997867}" destId="{9DA96829-2D01-488A-828A-3830F962BD22}" srcOrd="0" destOrd="0" presId="urn:microsoft.com/office/officeart/2005/8/layout/vList2"/>
    <dgm:cxn modelId="{F1B690C4-1AF4-4509-B9A5-ECE85F1424ED}" srcId="{DA0EF97D-AD8A-4E8E-ABD9-80812642E412}" destId="{358C4319-C8AD-47A9-AAA7-B7D504DBD88E}" srcOrd="3" destOrd="0" parTransId="{703D73DD-C9F0-4178-AC89-9BA3FD722920}" sibTransId="{058195F5-0AF5-4AC0-916B-BF17850573E1}"/>
    <dgm:cxn modelId="{E4868632-DF4D-4A24-BFE3-B8559A683681}" type="presOf" srcId="{81112945-22C1-46F1-A1AD-72CDB6AB2CEA}" destId="{145BF40E-2419-4DB4-AEAD-3DB77FE47670}" srcOrd="0" destOrd="0" presId="urn:microsoft.com/office/officeart/2005/8/layout/vList2"/>
    <dgm:cxn modelId="{0060BECB-0078-402D-BA4C-7893DEF5EC6D}" type="presParOf" srcId="{D0BE96D0-4065-4AF1-A3AB-F95603A41C3C}" destId="{374B6C61-05B4-4A70-A662-BAC2C339E909}" srcOrd="0" destOrd="0" presId="urn:microsoft.com/office/officeart/2005/8/layout/vList2"/>
    <dgm:cxn modelId="{A775B35C-D356-41C2-8370-7DB3BEA72E45}" type="presParOf" srcId="{D0BE96D0-4065-4AF1-A3AB-F95603A41C3C}" destId="{DB02D021-68E1-4B83-A248-6C7D3217C3A5}" srcOrd="1" destOrd="0" presId="urn:microsoft.com/office/officeart/2005/8/layout/vList2"/>
    <dgm:cxn modelId="{FEAF2200-C02D-4879-9B2E-96155C7D8B0A}" type="presParOf" srcId="{D0BE96D0-4065-4AF1-A3AB-F95603A41C3C}" destId="{3C0734A8-C387-4B0C-BEEC-1566E420C095}" srcOrd="2" destOrd="0" presId="urn:microsoft.com/office/officeart/2005/8/layout/vList2"/>
    <dgm:cxn modelId="{88869F07-B1F4-4BD0-813F-026E7C39BA35}" type="presParOf" srcId="{D0BE96D0-4065-4AF1-A3AB-F95603A41C3C}" destId="{B1A5DAFE-E003-48C7-90F5-68D591716F24}" srcOrd="3" destOrd="0" presId="urn:microsoft.com/office/officeart/2005/8/layout/vList2"/>
    <dgm:cxn modelId="{2A39F811-891F-40A6-8719-34B5DB653134}" type="presParOf" srcId="{D0BE96D0-4065-4AF1-A3AB-F95603A41C3C}" destId="{9DA96829-2D01-488A-828A-3830F962BD22}" srcOrd="4" destOrd="0" presId="urn:microsoft.com/office/officeart/2005/8/layout/vList2"/>
    <dgm:cxn modelId="{15BA2D99-4600-4776-8CBD-B3F15C1AD949}" type="presParOf" srcId="{D0BE96D0-4065-4AF1-A3AB-F95603A41C3C}" destId="{16CF9775-16B0-4144-B9E2-4DBAAF6DFEF9}" srcOrd="5" destOrd="0" presId="urn:microsoft.com/office/officeart/2005/8/layout/vList2"/>
    <dgm:cxn modelId="{FE7A6F2B-708C-4F7F-BA3F-9B2BCA6B5D3C}" type="presParOf" srcId="{D0BE96D0-4065-4AF1-A3AB-F95603A41C3C}" destId="{784D4E0E-EEA9-405F-B11D-DDBBFDB59446}" srcOrd="6" destOrd="0" presId="urn:microsoft.com/office/officeart/2005/8/layout/vList2"/>
    <dgm:cxn modelId="{30A8E1B2-730E-46D4-B155-F3F0A413CB50}" type="presParOf" srcId="{D0BE96D0-4065-4AF1-A3AB-F95603A41C3C}" destId="{D06DBE43-5F29-4120-95BC-533587ADF074}" srcOrd="7" destOrd="0" presId="urn:microsoft.com/office/officeart/2005/8/layout/vList2"/>
    <dgm:cxn modelId="{15AE823B-3F05-4B7E-B52D-C655414AB3E7}" type="presParOf" srcId="{D0BE96D0-4065-4AF1-A3AB-F95603A41C3C}" destId="{145BF40E-2419-4DB4-AEAD-3DB77FE476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176AB51-3DA1-4C0B-A4BD-DA91D66BD854}" type="doc">
      <dgm:prSet loTypeId="urn:microsoft.com/office/officeart/2005/8/layout/radial6" loCatId="relationship" qsTypeId="urn:microsoft.com/office/officeart/2005/8/quickstyle/3d4" qsCatId="3D" csTypeId="urn:microsoft.com/office/officeart/2005/8/colors/accent5_5" csCatId="accent5" phldr="1"/>
      <dgm:spPr/>
      <dgm:t>
        <a:bodyPr/>
        <a:lstStyle/>
        <a:p>
          <a:endParaRPr lang="es-CO"/>
        </a:p>
      </dgm:t>
    </dgm:pt>
    <dgm:pt modelId="{656B5FD2-F50B-4E3B-97E0-0B1C78023611}">
      <dgm:prSet phldrT="[Texto]"/>
      <dgm:spPr/>
      <dgm:t>
        <a:bodyPr/>
        <a:lstStyle/>
        <a:p>
          <a:r>
            <a:rPr lang="es-CO" dirty="0" smtClean="0"/>
            <a:t>Evaluación de educadores </a:t>
          </a:r>
          <a:endParaRPr lang="es-CO" dirty="0"/>
        </a:p>
      </dgm:t>
    </dgm:pt>
    <dgm:pt modelId="{1E5AFFA6-E01F-4490-A392-AECFFA0EF56E}" type="parTrans" cxnId="{18FD2053-8B4B-4CCA-8312-132790D7F801}">
      <dgm:prSet/>
      <dgm:spPr/>
      <dgm:t>
        <a:bodyPr/>
        <a:lstStyle/>
        <a:p>
          <a:endParaRPr lang="es-CO"/>
        </a:p>
      </dgm:t>
    </dgm:pt>
    <dgm:pt modelId="{CF2C6449-FCA9-4A11-A29C-D6B7F657238C}" type="sibTrans" cxnId="{18FD2053-8B4B-4CCA-8312-132790D7F801}">
      <dgm:prSet/>
      <dgm:spPr/>
      <dgm:t>
        <a:bodyPr/>
        <a:lstStyle/>
        <a:p>
          <a:endParaRPr lang="es-CO"/>
        </a:p>
      </dgm:t>
    </dgm:pt>
    <dgm:pt modelId="{C64CE6B9-193F-4E6D-8FF5-8E5977CAAF07}">
      <dgm:prSet phldrT="[Texto]"/>
      <dgm:spPr/>
      <dgm:t>
        <a:bodyPr/>
        <a:lstStyle/>
        <a:p>
          <a:r>
            <a:rPr lang="es-ES_tradnl" dirty="0" smtClean="0"/>
            <a:t>Estrategia Formación y valoración de la labor docente </a:t>
          </a:r>
          <a:endParaRPr lang="es-CO" dirty="0"/>
        </a:p>
      </dgm:t>
    </dgm:pt>
    <dgm:pt modelId="{C12694B4-7338-4526-A203-0D45B624D350}" type="parTrans" cxnId="{7830EFCB-FA1F-4256-B3F4-3C06D15BEC78}">
      <dgm:prSet/>
      <dgm:spPr/>
      <dgm:t>
        <a:bodyPr/>
        <a:lstStyle/>
        <a:p>
          <a:endParaRPr lang="es-CO"/>
        </a:p>
      </dgm:t>
    </dgm:pt>
    <dgm:pt modelId="{5B55ACD3-569F-4E3D-8389-F332CBA08784}" type="sibTrans" cxnId="{7830EFCB-FA1F-4256-B3F4-3C06D15BEC78}">
      <dgm:prSet/>
      <dgm:spPr/>
      <dgm:t>
        <a:bodyPr/>
        <a:lstStyle/>
        <a:p>
          <a:endParaRPr lang="es-CO"/>
        </a:p>
      </dgm:t>
    </dgm:pt>
    <dgm:pt modelId="{0C98A06A-8BC2-4611-9E52-C50C3A33BFC7}">
      <dgm:prSet phldrT="[Texto]" custT="1"/>
      <dgm:spPr/>
      <dgm:t>
        <a:bodyPr/>
        <a:lstStyle/>
        <a:p>
          <a:r>
            <a:rPr lang="es-ES_tradnl" sz="1800" dirty="0" smtClean="0"/>
            <a:t>Sistema Colombiano de Formación de Educadores</a:t>
          </a:r>
          <a:endParaRPr lang="es-CO" sz="1800" dirty="0"/>
        </a:p>
      </dgm:t>
    </dgm:pt>
    <dgm:pt modelId="{E809C714-F656-4B79-8B67-A4887537B1D0}" type="parTrans" cxnId="{1823EB0E-BB55-406E-9598-DCA91BA82442}">
      <dgm:prSet/>
      <dgm:spPr/>
      <dgm:t>
        <a:bodyPr/>
        <a:lstStyle/>
        <a:p>
          <a:endParaRPr lang="es-CO"/>
        </a:p>
      </dgm:t>
    </dgm:pt>
    <dgm:pt modelId="{A41808E3-98AC-4B96-AC6D-F521C95EC04D}" type="sibTrans" cxnId="{1823EB0E-BB55-406E-9598-DCA91BA82442}">
      <dgm:prSet/>
      <dgm:spPr/>
      <dgm:t>
        <a:bodyPr/>
        <a:lstStyle/>
        <a:p>
          <a:endParaRPr lang="es-CO"/>
        </a:p>
      </dgm:t>
    </dgm:pt>
    <dgm:pt modelId="{F715A14B-6F8D-430D-BEF0-D50E03CA3E14}">
      <dgm:prSet phldrT="[Texto]" custT="1"/>
      <dgm:spPr/>
      <dgm:t>
        <a:bodyPr/>
        <a:lstStyle/>
        <a:p>
          <a:r>
            <a:rPr lang="es-CO" sz="2800" dirty="0" smtClean="0"/>
            <a:t>Contextual</a:t>
          </a:r>
          <a:endParaRPr lang="es-CO" sz="2000" dirty="0"/>
        </a:p>
      </dgm:t>
    </dgm:pt>
    <dgm:pt modelId="{18969292-0EAA-4317-891B-1636407E99E0}" type="parTrans" cxnId="{DC7FF87B-C497-4A03-B573-9992E6FFB2B2}">
      <dgm:prSet/>
      <dgm:spPr/>
      <dgm:t>
        <a:bodyPr/>
        <a:lstStyle/>
        <a:p>
          <a:endParaRPr lang="es-CO"/>
        </a:p>
      </dgm:t>
    </dgm:pt>
    <dgm:pt modelId="{E0BFAC7A-6C64-4EE9-B9D1-D9AB8FDE6266}" type="sibTrans" cxnId="{DC7FF87B-C497-4A03-B573-9992E6FFB2B2}">
      <dgm:prSet/>
      <dgm:spPr/>
      <dgm:t>
        <a:bodyPr/>
        <a:lstStyle/>
        <a:p>
          <a:endParaRPr lang="es-CO"/>
        </a:p>
      </dgm:t>
    </dgm:pt>
    <dgm:pt modelId="{0DFDF9CD-26D0-4956-AD13-2293B5FABF9C}">
      <dgm:prSet custT="1"/>
      <dgm:spPr/>
      <dgm:t>
        <a:bodyPr/>
        <a:lstStyle/>
        <a:p>
          <a:r>
            <a:rPr lang="es-ES_tradnl" sz="2000" dirty="0" smtClean="0"/>
            <a:t>Naturaleza Pedagógica. Diálogo e intercambio.</a:t>
          </a:r>
          <a:endParaRPr lang="es-CO" sz="2000" dirty="0"/>
        </a:p>
      </dgm:t>
    </dgm:pt>
    <dgm:pt modelId="{3FE3E9E3-D0AC-4A09-A466-D3B70A965496}" type="parTrans" cxnId="{F1A2DBB7-1B73-4087-8B6A-FABFE2020EF2}">
      <dgm:prSet/>
      <dgm:spPr/>
      <dgm:t>
        <a:bodyPr/>
        <a:lstStyle/>
        <a:p>
          <a:endParaRPr lang="es-CO"/>
        </a:p>
      </dgm:t>
    </dgm:pt>
    <dgm:pt modelId="{DAF32000-A139-4D35-B717-20C5BA38E816}" type="sibTrans" cxnId="{F1A2DBB7-1B73-4087-8B6A-FABFE2020EF2}">
      <dgm:prSet/>
      <dgm:spPr/>
      <dgm:t>
        <a:bodyPr/>
        <a:lstStyle/>
        <a:p>
          <a:endParaRPr lang="es-CO"/>
        </a:p>
      </dgm:t>
    </dgm:pt>
    <dgm:pt modelId="{BE0F05C6-69F0-49DE-8ABA-E64D26B23A82}" type="pres">
      <dgm:prSet presAssocID="{0176AB51-3DA1-4C0B-A4BD-DA91D66BD8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4E5BC04-0B04-4733-A04F-5C200D37F473}" type="pres">
      <dgm:prSet presAssocID="{656B5FD2-F50B-4E3B-97E0-0B1C78023611}" presName="centerShape" presStyleLbl="node0" presStyleIdx="0" presStyleCnt="1"/>
      <dgm:spPr/>
      <dgm:t>
        <a:bodyPr/>
        <a:lstStyle/>
        <a:p>
          <a:endParaRPr lang="es-CO"/>
        </a:p>
      </dgm:t>
    </dgm:pt>
    <dgm:pt modelId="{37ABDE0E-2F62-4B73-A58F-E2CBC0A4CAA0}" type="pres">
      <dgm:prSet presAssocID="{C64CE6B9-193F-4E6D-8FF5-8E5977CAAF07}" presName="node" presStyleLbl="node1" presStyleIdx="0" presStyleCnt="4" custScaleX="141647" custScaleY="143289" custRadScaleRad="103487" custRadScaleInc="-97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5B0022-5212-4A16-B0FC-ADE275A4CA4C}" type="pres">
      <dgm:prSet presAssocID="{C64CE6B9-193F-4E6D-8FF5-8E5977CAAF07}" presName="dummy" presStyleCnt="0"/>
      <dgm:spPr/>
      <dgm:t>
        <a:bodyPr/>
        <a:lstStyle/>
        <a:p>
          <a:endParaRPr lang="es-CO"/>
        </a:p>
      </dgm:t>
    </dgm:pt>
    <dgm:pt modelId="{03BA41B8-B896-4CB3-9FB9-232F1580C578}" type="pres">
      <dgm:prSet presAssocID="{5B55ACD3-569F-4E3D-8389-F332CBA08784}" presName="sibTrans" presStyleLbl="sibTrans2D1" presStyleIdx="0" presStyleCnt="4"/>
      <dgm:spPr/>
      <dgm:t>
        <a:bodyPr/>
        <a:lstStyle/>
        <a:p>
          <a:endParaRPr lang="es-CO"/>
        </a:p>
      </dgm:t>
    </dgm:pt>
    <dgm:pt modelId="{0E367D39-BE47-47E2-8A2D-36419D5EFE53}" type="pres">
      <dgm:prSet presAssocID="{0C98A06A-8BC2-4611-9E52-C50C3A33BFC7}" presName="node" presStyleLbl="node1" presStyleIdx="1" presStyleCnt="4" custScaleX="162912" custScaleY="132283" custRadScaleRad="1164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C6822E-457E-4AD1-B52B-413BC7BEE85E}" type="pres">
      <dgm:prSet presAssocID="{0C98A06A-8BC2-4611-9E52-C50C3A33BFC7}" presName="dummy" presStyleCnt="0"/>
      <dgm:spPr/>
      <dgm:t>
        <a:bodyPr/>
        <a:lstStyle/>
        <a:p>
          <a:endParaRPr lang="es-CO"/>
        </a:p>
      </dgm:t>
    </dgm:pt>
    <dgm:pt modelId="{7EEAFA6A-D561-4662-BF22-052AFCC726B2}" type="pres">
      <dgm:prSet presAssocID="{A41808E3-98AC-4B96-AC6D-F521C95EC04D}" presName="sibTrans" presStyleLbl="sibTrans2D1" presStyleIdx="1" presStyleCnt="4"/>
      <dgm:spPr/>
      <dgm:t>
        <a:bodyPr/>
        <a:lstStyle/>
        <a:p>
          <a:endParaRPr lang="es-CO"/>
        </a:p>
      </dgm:t>
    </dgm:pt>
    <dgm:pt modelId="{050D4361-55C5-41D5-AD6F-96BD0F545A67}" type="pres">
      <dgm:prSet presAssocID="{F715A14B-6F8D-430D-BEF0-D50E03CA3E14}" presName="node" presStyleLbl="node1" presStyleIdx="2" presStyleCnt="4" custScaleX="15164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922AE9-BD19-49ED-9B68-7D50B43BCA83}" type="pres">
      <dgm:prSet presAssocID="{F715A14B-6F8D-430D-BEF0-D50E03CA3E14}" presName="dummy" presStyleCnt="0"/>
      <dgm:spPr/>
      <dgm:t>
        <a:bodyPr/>
        <a:lstStyle/>
        <a:p>
          <a:endParaRPr lang="es-CO"/>
        </a:p>
      </dgm:t>
    </dgm:pt>
    <dgm:pt modelId="{686060BB-BFE4-4A34-A82D-A57AC5D5AF8E}" type="pres">
      <dgm:prSet presAssocID="{E0BFAC7A-6C64-4EE9-B9D1-D9AB8FDE6266}" presName="sibTrans" presStyleLbl="sibTrans2D1" presStyleIdx="2" presStyleCnt="4"/>
      <dgm:spPr/>
      <dgm:t>
        <a:bodyPr/>
        <a:lstStyle/>
        <a:p>
          <a:endParaRPr lang="es-CO"/>
        </a:p>
      </dgm:t>
    </dgm:pt>
    <dgm:pt modelId="{955B4973-05DE-4C6F-9AD0-D2B2B54B3330}" type="pres">
      <dgm:prSet presAssocID="{0DFDF9CD-26D0-4956-AD13-2293B5FABF9C}" presName="node" presStyleLbl="node1" presStyleIdx="3" presStyleCnt="4" custScaleX="162200" custScaleY="142258" custRadScaleRad="119838" custRadScaleInc="838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24357F-7042-43AD-A481-913193DECE55}" type="pres">
      <dgm:prSet presAssocID="{0DFDF9CD-26D0-4956-AD13-2293B5FABF9C}" presName="dummy" presStyleCnt="0"/>
      <dgm:spPr/>
      <dgm:t>
        <a:bodyPr/>
        <a:lstStyle/>
        <a:p>
          <a:endParaRPr lang="es-CO"/>
        </a:p>
      </dgm:t>
    </dgm:pt>
    <dgm:pt modelId="{BA0550E4-D7D0-49EB-8D4D-17DA60C4A4E7}" type="pres">
      <dgm:prSet presAssocID="{DAF32000-A139-4D35-B717-20C5BA38E816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7830EFCB-FA1F-4256-B3F4-3C06D15BEC78}" srcId="{656B5FD2-F50B-4E3B-97E0-0B1C78023611}" destId="{C64CE6B9-193F-4E6D-8FF5-8E5977CAAF07}" srcOrd="0" destOrd="0" parTransId="{C12694B4-7338-4526-A203-0D45B624D350}" sibTransId="{5B55ACD3-569F-4E3D-8389-F332CBA08784}"/>
    <dgm:cxn modelId="{B7FDCDB4-3A85-4631-A23D-EB3DAE9A0770}" type="presOf" srcId="{E0BFAC7A-6C64-4EE9-B9D1-D9AB8FDE6266}" destId="{686060BB-BFE4-4A34-A82D-A57AC5D5AF8E}" srcOrd="0" destOrd="0" presId="urn:microsoft.com/office/officeart/2005/8/layout/radial6"/>
    <dgm:cxn modelId="{9AD7E7A5-E072-442A-8735-AFB72C6A76D4}" type="presOf" srcId="{C64CE6B9-193F-4E6D-8FF5-8E5977CAAF07}" destId="{37ABDE0E-2F62-4B73-A58F-E2CBC0A4CAA0}" srcOrd="0" destOrd="0" presId="urn:microsoft.com/office/officeart/2005/8/layout/radial6"/>
    <dgm:cxn modelId="{DC7FF87B-C497-4A03-B573-9992E6FFB2B2}" srcId="{656B5FD2-F50B-4E3B-97E0-0B1C78023611}" destId="{F715A14B-6F8D-430D-BEF0-D50E03CA3E14}" srcOrd="2" destOrd="0" parTransId="{18969292-0EAA-4317-891B-1636407E99E0}" sibTransId="{E0BFAC7A-6C64-4EE9-B9D1-D9AB8FDE6266}"/>
    <dgm:cxn modelId="{FB5147D9-2CA3-4108-9090-F987736EF086}" type="presOf" srcId="{A41808E3-98AC-4B96-AC6D-F521C95EC04D}" destId="{7EEAFA6A-D561-4662-BF22-052AFCC726B2}" srcOrd="0" destOrd="0" presId="urn:microsoft.com/office/officeart/2005/8/layout/radial6"/>
    <dgm:cxn modelId="{58191EFA-29B9-446B-BF49-A11A27BFF037}" type="presOf" srcId="{0176AB51-3DA1-4C0B-A4BD-DA91D66BD854}" destId="{BE0F05C6-69F0-49DE-8ABA-E64D26B23A82}" srcOrd="0" destOrd="0" presId="urn:microsoft.com/office/officeart/2005/8/layout/radial6"/>
    <dgm:cxn modelId="{E573A027-F02C-4BC4-A88C-494575C3F755}" type="presOf" srcId="{656B5FD2-F50B-4E3B-97E0-0B1C78023611}" destId="{24E5BC04-0B04-4733-A04F-5C200D37F473}" srcOrd="0" destOrd="0" presId="urn:microsoft.com/office/officeart/2005/8/layout/radial6"/>
    <dgm:cxn modelId="{58EE8D0A-39C4-4263-BB3C-9AA01D4652E2}" type="presOf" srcId="{5B55ACD3-569F-4E3D-8389-F332CBA08784}" destId="{03BA41B8-B896-4CB3-9FB9-232F1580C578}" srcOrd="0" destOrd="0" presId="urn:microsoft.com/office/officeart/2005/8/layout/radial6"/>
    <dgm:cxn modelId="{2EDCEEB9-B540-4031-92EC-B659C57D102A}" type="presOf" srcId="{0DFDF9CD-26D0-4956-AD13-2293B5FABF9C}" destId="{955B4973-05DE-4C6F-9AD0-D2B2B54B3330}" srcOrd="0" destOrd="0" presId="urn:microsoft.com/office/officeart/2005/8/layout/radial6"/>
    <dgm:cxn modelId="{18FD2053-8B4B-4CCA-8312-132790D7F801}" srcId="{0176AB51-3DA1-4C0B-A4BD-DA91D66BD854}" destId="{656B5FD2-F50B-4E3B-97E0-0B1C78023611}" srcOrd="0" destOrd="0" parTransId="{1E5AFFA6-E01F-4490-A392-AECFFA0EF56E}" sibTransId="{CF2C6449-FCA9-4A11-A29C-D6B7F657238C}"/>
    <dgm:cxn modelId="{1823EB0E-BB55-406E-9598-DCA91BA82442}" srcId="{656B5FD2-F50B-4E3B-97E0-0B1C78023611}" destId="{0C98A06A-8BC2-4611-9E52-C50C3A33BFC7}" srcOrd="1" destOrd="0" parTransId="{E809C714-F656-4B79-8B67-A4887537B1D0}" sibTransId="{A41808E3-98AC-4B96-AC6D-F521C95EC04D}"/>
    <dgm:cxn modelId="{32ECBE71-51EB-4E84-B3AB-DA8932D9F5AF}" type="presOf" srcId="{0C98A06A-8BC2-4611-9E52-C50C3A33BFC7}" destId="{0E367D39-BE47-47E2-8A2D-36419D5EFE53}" srcOrd="0" destOrd="0" presId="urn:microsoft.com/office/officeart/2005/8/layout/radial6"/>
    <dgm:cxn modelId="{01C0CAB7-CDA7-4A46-A9E9-ECAA0A30776B}" type="presOf" srcId="{F715A14B-6F8D-430D-BEF0-D50E03CA3E14}" destId="{050D4361-55C5-41D5-AD6F-96BD0F545A67}" srcOrd="0" destOrd="0" presId="urn:microsoft.com/office/officeart/2005/8/layout/radial6"/>
    <dgm:cxn modelId="{54633009-56C1-4573-9237-0C77C1F6E636}" type="presOf" srcId="{DAF32000-A139-4D35-B717-20C5BA38E816}" destId="{BA0550E4-D7D0-49EB-8D4D-17DA60C4A4E7}" srcOrd="0" destOrd="0" presId="urn:microsoft.com/office/officeart/2005/8/layout/radial6"/>
    <dgm:cxn modelId="{F1A2DBB7-1B73-4087-8B6A-FABFE2020EF2}" srcId="{656B5FD2-F50B-4E3B-97E0-0B1C78023611}" destId="{0DFDF9CD-26D0-4956-AD13-2293B5FABF9C}" srcOrd="3" destOrd="0" parTransId="{3FE3E9E3-D0AC-4A09-A466-D3B70A965496}" sibTransId="{DAF32000-A139-4D35-B717-20C5BA38E816}"/>
    <dgm:cxn modelId="{E58D507A-F53C-41A6-9BF4-488FB3FE2C91}" type="presParOf" srcId="{BE0F05C6-69F0-49DE-8ABA-E64D26B23A82}" destId="{24E5BC04-0B04-4733-A04F-5C200D37F473}" srcOrd="0" destOrd="0" presId="urn:microsoft.com/office/officeart/2005/8/layout/radial6"/>
    <dgm:cxn modelId="{5CE02E79-311E-4A70-9666-1A05CB0AD8F4}" type="presParOf" srcId="{BE0F05C6-69F0-49DE-8ABA-E64D26B23A82}" destId="{37ABDE0E-2F62-4B73-A58F-E2CBC0A4CAA0}" srcOrd="1" destOrd="0" presId="urn:microsoft.com/office/officeart/2005/8/layout/radial6"/>
    <dgm:cxn modelId="{175D1D04-E07C-474E-9727-D605D15CECF4}" type="presParOf" srcId="{BE0F05C6-69F0-49DE-8ABA-E64D26B23A82}" destId="{EE5B0022-5212-4A16-B0FC-ADE275A4CA4C}" srcOrd="2" destOrd="0" presId="urn:microsoft.com/office/officeart/2005/8/layout/radial6"/>
    <dgm:cxn modelId="{109A150E-A5A3-424F-8710-1D4F474D4B66}" type="presParOf" srcId="{BE0F05C6-69F0-49DE-8ABA-E64D26B23A82}" destId="{03BA41B8-B896-4CB3-9FB9-232F1580C578}" srcOrd="3" destOrd="0" presId="urn:microsoft.com/office/officeart/2005/8/layout/radial6"/>
    <dgm:cxn modelId="{9EBB19FC-230E-4632-ADCC-E1A5D0D9F57E}" type="presParOf" srcId="{BE0F05C6-69F0-49DE-8ABA-E64D26B23A82}" destId="{0E367D39-BE47-47E2-8A2D-36419D5EFE53}" srcOrd="4" destOrd="0" presId="urn:microsoft.com/office/officeart/2005/8/layout/radial6"/>
    <dgm:cxn modelId="{C25BF227-332F-471A-AD50-7C441C573441}" type="presParOf" srcId="{BE0F05C6-69F0-49DE-8ABA-E64D26B23A82}" destId="{ECC6822E-457E-4AD1-B52B-413BC7BEE85E}" srcOrd="5" destOrd="0" presId="urn:microsoft.com/office/officeart/2005/8/layout/radial6"/>
    <dgm:cxn modelId="{04DE1AD7-CDD2-41CE-911D-F22078FC3AEA}" type="presParOf" srcId="{BE0F05C6-69F0-49DE-8ABA-E64D26B23A82}" destId="{7EEAFA6A-D561-4662-BF22-052AFCC726B2}" srcOrd="6" destOrd="0" presId="urn:microsoft.com/office/officeart/2005/8/layout/radial6"/>
    <dgm:cxn modelId="{B73FD11F-6A6C-4E6B-B975-4F96EB158C53}" type="presParOf" srcId="{BE0F05C6-69F0-49DE-8ABA-E64D26B23A82}" destId="{050D4361-55C5-41D5-AD6F-96BD0F545A67}" srcOrd="7" destOrd="0" presId="urn:microsoft.com/office/officeart/2005/8/layout/radial6"/>
    <dgm:cxn modelId="{1175E027-5990-49D9-BC6B-D131C29130F9}" type="presParOf" srcId="{BE0F05C6-69F0-49DE-8ABA-E64D26B23A82}" destId="{92922AE9-BD19-49ED-9B68-7D50B43BCA83}" srcOrd="8" destOrd="0" presId="urn:microsoft.com/office/officeart/2005/8/layout/radial6"/>
    <dgm:cxn modelId="{0BE48165-ACB9-4D77-8B30-E9E7FE2D6A7B}" type="presParOf" srcId="{BE0F05C6-69F0-49DE-8ABA-E64D26B23A82}" destId="{686060BB-BFE4-4A34-A82D-A57AC5D5AF8E}" srcOrd="9" destOrd="0" presId="urn:microsoft.com/office/officeart/2005/8/layout/radial6"/>
    <dgm:cxn modelId="{3556DAB3-3B61-4953-8768-5FF9EBD2D50E}" type="presParOf" srcId="{BE0F05C6-69F0-49DE-8ABA-E64D26B23A82}" destId="{955B4973-05DE-4C6F-9AD0-D2B2B54B3330}" srcOrd="10" destOrd="0" presId="urn:microsoft.com/office/officeart/2005/8/layout/radial6"/>
    <dgm:cxn modelId="{B92A108C-0CD5-4E12-8EF2-E7FCC54FFD06}" type="presParOf" srcId="{BE0F05C6-69F0-49DE-8ABA-E64D26B23A82}" destId="{0424357F-7042-43AD-A481-913193DECE55}" srcOrd="11" destOrd="0" presId="urn:microsoft.com/office/officeart/2005/8/layout/radial6"/>
    <dgm:cxn modelId="{2FB73E57-6C1F-4F81-BB5C-B5348159278D}" type="presParOf" srcId="{BE0F05C6-69F0-49DE-8ABA-E64D26B23A82}" destId="{BA0550E4-D7D0-49EB-8D4D-17DA60C4A4E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2FEBD5F-87CE-4C1E-9C03-8E3474EA9761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39A0295A-32C8-4155-B830-2828FF16AB31}">
      <dgm:prSet/>
      <dgm:spPr/>
      <dgm:t>
        <a:bodyPr/>
        <a:lstStyle/>
        <a:p>
          <a:pPr rtl="0"/>
          <a:r>
            <a:rPr lang="es-ES" smtClean="0"/>
            <a:t>Gracias</a:t>
          </a:r>
          <a:endParaRPr lang="es-ES"/>
        </a:p>
      </dgm:t>
    </dgm:pt>
    <dgm:pt modelId="{9F6A7FC4-8E1E-4E23-A676-232810836AD7}" type="parTrans" cxnId="{0DCF438E-B99C-41CC-A891-70C36ACE9753}">
      <dgm:prSet/>
      <dgm:spPr/>
      <dgm:t>
        <a:bodyPr/>
        <a:lstStyle/>
        <a:p>
          <a:endParaRPr lang="es-ES"/>
        </a:p>
      </dgm:t>
    </dgm:pt>
    <dgm:pt modelId="{A150482B-2A87-43B8-BFC4-7B47DE4D26C2}" type="sibTrans" cxnId="{0DCF438E-B99C-41CC-A891-70C36ACE9753}">
      <dgm:prSet/>
      <dgm:spPr/>
      <dgm:t>
        <a:bodyPr/>
        <a:lstStyle/>
        <a:p>
          <a:endParaRPr lang="es-ES"/>
        </a:p>
      </dgm:t>
    </dgm:pt>
    <dgm:pt modelId="{3BC2A64C-FF8C-4FB6-9325-34B51C81EA5B}" type="pres">
      <dgm:prSet presAssocID="{A2FEBD5F-87CE-4C1E-9C03-8E3474EA976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A037FF7-D1EE-423D-8FC1-C5A0F96A759A}" type="pres">
      <dgm:prSet presAssocID="{39A0295A-32C8-4155-B830-2828FF16AB31}" presName="circle1" presStyleLbl="node1" presStyleIdx="0" presStyleCnt="1"/>
      <dgm:spPr>
        <a:solidFill>
          <a:srgbClr val="FFC000"/>
        </a:solidFill>
      </dgm:spPr>
    </dgm:pt>
    <dgm:pt modelId="{32996CCE-42DD-4343-BB9C-C826E95853DB}" type="pres">
      <dgm:prSet presAssocID="{39A0295A-32C8-4155-B830-2828FF16AB31}" presName="space" presStyleCnt="0"/>
      <dgm:spPr/>
    </dgm:pt>
    <dgm:pt modelId="{1BBFE1C0-97D3-49C5-94D6-0F7B059FF624}" type="pres">
      <dgm:prSet presAssocID="{39A0295A-32C8-4155-B830-2828FF16AB31}" presName="rect1" presStyleLbl="alignAcc1" presStyleIdx="0" presStyleCnt="1"/>
      <dgm:spPr/>
      <dgm:t>
        <a:bodyPr/>
        <a:lstStyle/>
        <a:p>
          <a:endParaRPr lang="es-CO"/>
        </a:p>
      </dgm:t>
    </dgm:pt>
    <dgm:pt modelId="{047C6097-4717-463F-BCBF-D3E4EC3D821F}" type="pres">
      <dgm:prSet presAssocID="{39A0295A-32C8-4155-B830-2828FF16AB3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78D04D0-C7CF-4ABD-B1CA-3F458BAB0269}" type="presOf" srcId="{39A0295A-32C8-4155-B830-2828FF16AB31}" destId="{1BBFE1C0-97D3-49C5-94D6-0F7B059FF624}" srcOrd="0" destOrd="0" presId="urn:microsoft.com/office/officeart/2005/8/layout/target3"/>
    <dgm:cxn modelId="{FE28F8C2-826D-4F62-8B69-94EF79AD9599}" type="presOf" srcId="{39A0295A-32C8-4155-B830-2828FF16AB31}" destId="{047C6097-4717-463F-BCBF-D3E4EC3D821F}" srcOrd="1" destOrd="0" presId="urn:microsoft.com/office/officeart/2005/8/layout/target3"/>
    <dgm:cxn modelId="{407292C4-87B8-4BEC-B5FB-82736A14ECF5}" type="presOf" srcId="{A2FEBD5F-87CE-4C1E-9C03-8E3474EA9761}" destId="{3BC2A64C-FF8C-4FB6-9325-34B51C81EA5B}" srcOrd="0" destOrd="0" presId="urn:microsoft.com/office/officeart/2005/8/layout/target3"/>
    <dgm:cxn modelId="{0DCF438E-B99C-41CC-A891-70C36ACE9753}" srcId="{A2FEBD5F-87CE-4C1E-9C03-8E3474EA9761}" destId="{39A0295A-32C8-4155-B830-2828FF16AB31}" srcOrd="0" destOrd="0" parTransId="{9F6A7FC4-8E1E-4E23-A676-232810836AD7}" sibTransId="{A150482B-2A87-43B8-BFC4-7B47DE4D26C2}"/>
    <dgm:cxn modelId="{46295896-D64B-411E-8383-4E48655707E9}" type="presParOf" srcId="{3BC2A64C-FF8C-4FB6-9325-34B51C81EA5B}" destId="{8A037FF7-D1EE-423D-8FC1-C5A0F96A759A}" srcOrd="0" destOrd="0" presId="urn:microsoft.com/office/officeart/2005/8/layout/target3"/>
    <dgm:cxn modelId="{EF81DA10-5EB6-4384-812E-3E2C7EA5179B}" type="presParOf" srcId="{3BC2A64C-FF8C-4FB6-9325-34B51C81EA5B}" destId="{32996CCE-42DD-4343-BB9C-C826E95853DB}" srcOrd="1" destOrd="0" presId="urn:microsoft.com/office/officeart/2005/8/layout/target3"/>
    <dgm:cxn modelId="{9C82D429-C164-44EE-B5BE-A5F41741A05B}" type="presParOf" srcId="{3BC2A64C-FF8C-4FB6-9325-34B51C81EA5B}" destId="{1BBFE1C0-97D3-49C5-94D6-0F7B059FF624}" srcOrd="2" destOrd="0" presId="urn:microsoft.com/office/officeart/2005/8/layout/target3"/>
    <dgm:cxn modelId="{68A671C8-EDCE-4ED2-94EC-4C9621B0D1F4}" type="presParOf" srcId="{3BC2A64C-FF8C-4FB6-9325-34B51C81EA5B}" destId="{047C6097-4717-463F-BCBF-D3E4EC3D82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24640-02D0-417B-A98F-8D924FC27289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5A18EFA-E8B8-467D-ACDA-D5867CCEF832}">
      <dgm:prSet/>
      <dgm:spPr/>
      <dgm:t>
        <a:bodyPr/>
        <a:lstStyle/>
        <a:p>
          <a:pPr rtl="0"/>
          <a:r>
            <a:rPr lang="es-ES" b="1" i="1" dirty="0" smtClean="0"/>
            <a:t>SE IDENTIFICA COMO UN  AVANCE SIGNIFICATIVO  EN LA CONSTRUCCIÓN DE POLÍTICA PÚBLICA EDUCATIVA.</a:t>
          </a:r>
          <a:endParaRPr lang="es-ES" dirty="0"/>
        </a:p>
      </dgm:t>
    </dgm:pt>
    <dgm:pt modelId="{82937FF6-5333-43E1-9A6D-90FFC17C70FC}" type="parTrans" cxnId="{50B988F8-8E32-4C6D-B051-D05E232C4312}">
      <dgm:prSet/>
      <dgm:spPr/>
      <dgm:t>
        <a:bodyPr/>
        <a:lstStyle/>
        <a:p>
          <a:endParaRPr lang="es-ES"/>
        </a:p>
      </dgm:t>
    </dgm:pt>
    <dgm:pt modelId="{8C85AB1D-F283-4801-9E84-0C856E61C284}" type="sibTrans" cxnId="{50B988F8-8E32-4C6D-B051-D05E232C4312}">
      <dgm:prSet/>
      <dgm:spPr/>
      <dgm:t>
        <a:bodyPr/>
        <a:lstStyle/>
        <a:p>
          <a:endParaRPr lang="es-ES"/>
        </a:p>
      </dgm:t>
    </dgm:pt>
    <dgm:pt modelId="{7A0DB335-721B-4D90-96F6-53C5C3959D33}">
      <dgm:prSet/>
      <dgm:spPr/>
      <dgm:t>
        <a:bodyPr/>
        <a:lstStyle/>
        <a:p>
          <a:pPr rtl="0"/>
          <a:r>
            <a:rPr lang="es-ES" b="1" i="1" dirty="0" smtClean="0"/>
            <a:t>DERROTA DEFINITIVA DEL MODELO DE EVALUACIÓN POR COMPETENCIAS.</a:t>
          </a:r>
          <a:endParaRPr lang="es-ES" dirty="0"/>
        </a:p>
      </dgm:t>
    </dgm:pt>
    <dgm:pt modelId="{09FCB785-A47A-4105-8D8A-0AD9B529ADED}" type="parTrans" cxnId="{1E850913-4904-489B-8BF3-78965FFCA93C}">
      <dgm:prSet/>
      <dgm:spPr/>
      <dgm:t>
        <a:bodyPr/>
        <a:lstStyle/>
        <a:p>
          <a:endParaRPr lang="es-ES"/>
        </a:p>
      </dgm:t>
    </dgm:pt>
    <dgm:pt modelId="{2A26035D-3327-46FD-B867-7EDCA8C960CB}" type="sibTrans" cxnId="{1E850913-4904-489B-8BF3-78965FFCA93C}">
      <dgm:prSet/>
      <dgm:spPr/>
      <dgm:t>
        <a:bodyPr/>
        <a:lstStyle/>
        <a:p>
          <a:endParaRPr lang="es-ES"/>
        </a:p>
      </dgm:t>
    </dgm:pt>
    <dgm:pt modelId="{50387E52-1768-493F-9E51-700EE3E524D0}">
      <dgm:prSet/>
      <dgm:spPr/>
      <dgm:t>
        <a:bodyPr/>
        <a:lstStyle/>
        <a:p>
          <a:pPr rtl="0"/>
          <a:r>
            <a:rPr lang="es-ES" b="1" i="1" dirty="0" smtClean="0"/>
            <a:t>DA TESTIMONIO DE PROGRESO FRENTE A LA DERROTA DE LA CONCEPCIÓN TÉCNICO INSTRUMENTAL SOBRE LA PROFESIÓN DOCENTE.</a:t>
          </a:r>
          <a:endParaRPr lang="es-ES" dirty="0"/>
        </a:p>
      </dgm:t>
    </dgm:pt>
    <dgm:pt modelId="{61E5A475-6D45-419E-BF22-419C050C9AC3}" type="parTrans" cxnId="{D90E0D59-DE7E-4562-9126-1925FD96D85B}">
      <dgm:prSet/>
      <dgm:spPr/>
      <dgm:t>
        <a:bodyPr/>
        <a:lstStyle/>
        <a:p>
          <a:endParaRPr lang="es-ES"/>
        </a:p>
      </dgm:t>
    </dgm:pt>
    <dgm:pt modelId="{1D733BE7-C2B3-4EB6-8A36-4960F3B92422}" type="sibTrans" cxnId="{D90E0D59-DE7E-4562-9126-1925FD96D85B}">
      <dgm:prSet/>
      <dgm:spPr/>
      <dgm:t>
        <a:bodyPr/>
        <a:lstStyle/>
        <a:p>
          <a:endParaRPr lang="es-ES"/>
        </a:p>
      </dgm:t>
    </dgm:pt>
    <dgm:pt modelId="{6C23E8BF-53E1-455F-8949-F05A468AA9E1}" type="pres">
      <dgm:prSet presAssocID="{0BF24640-02D0-417B-A98F-8D924FC2728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CE2209F-339C-4053-9E27-F6CE5A36C9ED}" type="pres">
      <dgm:prSet presAssocID="{75A18EFA-E8B8-467D-ACDA-D5867CCEF832}" presName="circle1" presStyleLbl="node1" presStyleIdx="0" presStyleCnt="3"/>
      <dgm:spPr/>
    </dgm:pt>
    <dgm:pt modelId="{E491A285-AE12-4AD4-9B1B-245A98AB5602}" type="pres">
      <dgm:prSet presAssocID="{75A18EFA-E8B8-467D-ACDA-D5867CCEF832}" presName="space" presStyleCnt="0"/>
      <dgm:spPr/>
    </dgm:pt>
    <dgm:pt modelId="{48AD3DE6-047F-491E-A8E1-089E52FF0B38}" type="pres">
      <dgm:prSet presAssocID="{75A18EFA-E8B8-467D-ACDA-D5867CCEF832}" presName="rect1" presStyleLbl="alignAcc1" presStyleIdx="0" presStyleCnt="3"/>
      <dgm:spPr/>
      <dgm:t>
        <a:bodyPr/>
        <a:lstStyle/>
        <a:p>
          <a:endParaRPr lang="es-CO"/>
        </a:p>
      </dgm:t>
    </dgm:pt>
    <dgm:pt modelId="{A0054388-1864-44A7-B9C9-9F7302574C89}" type="pres">
      <dgm:prSet presAssocID="{7A0DB335-721B-4D90-96F6-53C5C3959D33}" presName="vertSpace2" presStyleLbl="node1" presStyleIdx="0" presStyleCnt="3"/>
      <dgm:spPr/>
    </dgm:pt>
    <dgm:pt modelId="{DE13913A-CF97-4D5D-A44D-1F2A668B8980}" type="pres">
      <dgm:prSet presAssocID="{7A0DB335-721B-4D90-96F6-53C5C3959D33}" presName="circle2" presStyleLbl="node1" presStyleIdx="1" presStyleCnt="3"/>
      <dgm:spPr/>
    </dgm:pt>
    <dgm:pt modelId="{E8E63C8A-2C7D-468C-A81F-EB0F3FCF9054}" type="pres">
      <dgm:prSet presAssocID="{7A0DB335-721B-4D90-96F6-53C5C3959D33}" presName="rect2" presStyleLbl="alignAcc1" presStyleIdx="1" presStyleCnt="3" custLinFactNeighborY="-1282"/>
      <dgm:spPr/>
      <dgm:t>
        <a:bodyPr/>
        <a:lstStyle/>
        <a:p>
          <a:endParaRPr lang="es-CO"/>
        </a:p>
      </dgm:t>
    </dgm:pt>
    <dgm:pt modelId="{440D0B66-263E-48FD-AB17-7347DD3A9F13}" type="pres">
      <dgm:prSet presAssocID="{50387E52-1768-493F-9E51-700EE3E524D0}" presName="vertSpace3" presStyleLbl="node1" presStyleIdx="1" presStyleCnt="3"/>
      <dgm:spPr/>
    </dgm:pt>
    <dgm:pt modelId="{5ABA9ED8-6842-47DE-887A-AE7795F6382B}" type="pres">
      <dgm:prSet presAssocID="{50387E52-1768-493F-9E51-700EE3E524D0}" presName="circle3" presStyleLbl="node1" presStyleIdx="2" presStyleCnt="3"/>
      <dgm:spPr/>
    </dgm:pt>
    <dgm:pt modelId="{DFBFF054-A0D4-45F9-9CF0-E4BEB3614FB9}" type="pres">
      <dgm:prSet presAssocID="{50387E52-1768-493F-9E51-700EE3E524D0}" presName="rect3" presStyleLbl="alignAcc1" presStyleIdx="2" presStyleCnt="3"/>
      <dgm:spPr/>
      <dgm:t>
        <a:bodyPr/>
        <a:lstStyle/>
        <a:p>
          <a:endParaRPr lang="es-CO"/>
        </a:p>
      </dgm:t>
    </dgm:pt>
    <dgm:pt modelId="{7C206527-BFA6-49B1-8DFF-315A796E1910}" type="pres">
      <dgm:prSet presAssocID="{75A18EFA-E8B8-467D-ACDA-D5867CCEF83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52FFA6-2FFC-4462-B367-846E7967FC46}" type="pres">
      <dgm:prSet presAssocID="{7A0DB335-721B-4D90-96F6-53C5C3959D3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20070E-FBE9-4CF2-8789-78293C3061EC}" type="pres">
      <dgm:prSet presAssocID="{50387E52-1768-493F-9E51-700EE3E524D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FB8FFBF-7CBD-4457-A2C0-C4A640523F3B}" type="presOf" srcId="{50387E52-1768-493F-9E51-700EE3E524D0}" destId="{B820070E-FBE9-4CF2-8789-78293C3061EC}" srcOrd="1" destOrd="0" presId="urn:microsoft.com/office/officeart/2005/8/layout/target3"/>
    <dgm:cxn modelId="{ABDAAD76-D4B8-48C8-A4B5-8D553D0CD293}" type="presOf" srcId="{50387E52-1768-493F-9E51-700EE3E524D0}" destId="{DFBFF054-A0D4-45F9-9CF0-E4BEB3614FB9}" srcOrd="0" destOrd="0" presId="urn:microsoft.com/office/officeart/2005/8/layout/target3"/>
    <dgm:cxn modelId="{AD38CA4B-C950-4510-B8AE-AF8270DD34B8}" type="presOf" srcId="{75A18EFA-E8B8-467D-ACDA-D5867CCEF832}" destId="{7C206527-BFA6-49B1-8DFF-315A796E1910}" srcOrd="1" destOrd="0" presId="urn:microsoft.com/office/officeart/2005/8/layout/target3"/>
    <dgm:cxn modelId="{D90E0D59-DE7E-4562-9126-1925FD96D85B}" srcId="{0BF24640-02D0-417B-A98F-8D924FC27289}" destId="{50387E52-1768-493F-9E51-700EE3E524D0}" srcOrd="2" destOrd="0" parTransId="{61E5A475-6D45-419E-BF22-419C050C9AC3}" sibTransId="{1D733BE7-C2B3-4EB6-8A36-4960F3B92422}"/>
    <dgm:cxn modelId="{2DD96334-63A2-40A5-8577-5C55BF711080}" type="presOf" srcId="{7A0DB335-721B-4D90-96F6-53C5C3959D33}" destId="{E952FFA6-2FFC-4462-B367-846E7967FC46}" srcOrd="1" destOrd="0" presId="urn:microsoft.com/office/officeart/2005/8/layout/target3"/>
    <dgm:cxn modelId="{E10E91D9-CE47-48EC-843E-4749F6E9A721}" type="presOf" srcId="{0BF24640-02D0-417B-A98F-8D924FC27289}" destId="{6C23E8BF-53E1-455F-8949-F05A468AA9E1}" srcOrd="0" destOrd="0" presId="urn:microsoft.com/office/officeart/2005/8/layout/target3"/>
    <dgm:cxn modelId="{50B988F8-8E32-4C6D-B051-D05E232C4312}" srcId="{0BF24640-02D0-417B-A98F-8D924FC27289}" destId="{75A18EFA-E8B8-467D-ACDA-D5867CCEF832}" srcOrd="0" destOrd="0" parTransId="{82937FF6-5333-43E1-9A6D-90FFC17C70FC}" sibTransId="{8C85AB1D-F283-4801-9E84-0C856E61C284}"/>
    <dgm:cxn modelId="{FF042D54-F803-44AC-84B6-77820DC7CE37}" type="presOf" srcId="{75A18EFA-E8B8-467D-ACDA-D5867CCEF832}" destId="{48AD3DE6-047F-491E-A8E1-089E52FF0B38}" srcOrd="0" destOrd="0" presId="urn:microsoft.com/office/officeart/2005/8/layout/target3"/>
    <dgm:cxn modelId="{1E850913-4904-489B-8BF3-78965FFCA93C}" srcId="{0BF24640-02D0-417B-A98F-8D924FC27289}" destId="{7A0DB335-721B-4D90-96F6-53C5C3959D33}" srcOrd="1" destOrd="0" parTransId="{09FCB785-A47A-4105-8D8A-0AD9B529ADED}" sibTransId="{2A26035D-3327-46FD-B867-7EDCA8C960CB}"/>
    <dgm:cxn modelId="{42088299-AD47-45D5-973B-239947B1AFB3}" type="presOf" srcId="{7A0DB335-721B-4D90-96F6-53C5C3959D33}" destId="{E8E63C8A-2C7D-468C-A81F-EB0F3FCF9054}" srcOrd="0" destOrd="0" presId="urn:microsoft.com/office/officeart/2005/8/layout/target3"/>
    <dgm:cxn modelId="{2E32EF07-6412-4095-A241-0B612C14A08C}" type="presParOf" srcId="{6C23E8BF-53E1-455F-8949-F05A468AA9E1}" destId="{DCE2209F-339C-4053-9E27-F6CE5A36C9ED}" srcOrd="0" destOrd="0" presId="urn:microsoft.com/office/officeart/2005/8/layout/target3"/>
    <dgm:cxn modelId="{728E95A4-7491-4524-BDC6-30180E11372E}" type="presParOf" srcId="{6C23E8BF-53E1-455F-8949-F05A468AA9E1}" destId="{E491A285-AE12-4AD4-9B1B-245A98AB5602}" srcOrd="1" destOrd="0" presId="urn:microsoft.com/office/officeart/2005/8/layout/target3"/>
    <dgm:cxn modelId="{4039AE77-8003-4ED8-8941-7DB3D3AA64A1}" type="presParOf" srcId="{6C23E8BF-53E1-455F-8949-F05A468AA9E1}" destId="{48AD3DE6-047F-491E-A8E1-089E52FF0B38}" srcOrd="2" destOrd="0" presId="urn:microsoft.com/office/officeart/2005/8/layout/target3"/>
    <dgm:cxn modelId="{52C3EA7D-8AAB-4699-B564-60CE8B7F5A23}" type="presParOf" srcId="{6C23E8BF-53E1-455F-8949-F05A468AA9E1}" destId="{A0054388-1864-44A7-B9C9-9F7302574C89}" srcOrd="3" destOrd="0" presId="urn:microsoft.com/office/officeart/2005/8/layout/target3"/>
    <dgm:cxn modelId="{B6225135-47BB-4064-8AF1-F71D98C9C23B}" type="presParOf" srcId="{6C23E8BF-53E1-455F-8949-F05A468AA9E1}" destId="{DE13913A-CF97-4D5D-A44D-1F2A668B8980}" srcOrd="4" destOrd="0" presId="urn:microsoft.com/office/officeart/2005/8/layout/target3"/>
    <dgm:cxn modelId="{34F7392B-22C8-4A98-BB4D-B528FFF5733F}" type="presParOf" srcId="{6C23E8BF-53E1-455F-8949-F05A468AA9E1}" destId="{E8E63C8A-2C7D-468C-A81F-EB0F3FCF9054}" srcOrd="5" destOrd="0" presId="urn:microsoft.com/office/officeart/2005/8/layout/target3"/>
    <dgm:cxn modelId="{B6CBC175-0CC0-4B29-813B-6FADCC9FCC51}" type="presParOf" srcId="{6C23E8BF-53E1-455F-8949-F05A468AA9E1}" destId="{440D0B66-263E-48FD-AB17-7347DD3A9F13}" srcOrd="6" destOrd="0" presId="urn:microsoft.com/office/officeart/2005/8/layout/target3"/>
    <dgm:cxn modelId="{4AFF6C2B-ACAE-42B7-8B87-0B51C39622D3}" type="presParOf" srcId="{6C23E8BF-53E1-455F-8949-F05A468AA9E1}" destId="{5ABA9ED8-6842-47DE-887A-AE7795F6382B}" srcOrd="7" destOrd="0" presId="urn:microsoft.com/office/officeart/2005/8/layout/target3"/>
    <dgm:cxn modelId="{6CECC114-815D-4B5D-BF68-15C72BD0E52C}" type="presParOf" srcId="{6C23E8BF-53E1-455F-8949-F05A468AA9E1}" destId="{DFBFF054-A0D4-45F9-9CF0-E4BEB3614FB9}" srcOrd="8" destOrd="0" presId="urn:microsoft.com/office/officeart/2005/8/layout/target3"/>
    <dgm:cxn modelId="{21D02DF5-6222-4E00-AEBA-C610A4D46F04}" type="presParOf" srcId="{6C23E8BF-53E1-455F-8949-F05A468AA9E1}" destId="{7C206527-BFA6-49B1-8DFF-315A796E1910}" srcOrd="9" destOrd="0" presId="urn:microsoft.com/office/officeart/2005/8/layout/target3"/>
    <dgm:cxn modelId="{F145DB72-0273-4FDC-B598-8254DEFB6EAD}" type="presParOf" srcId="{6C23E8BF-53E1-455F-8949-F05A468AA9E1}" destId="{E952FFA6-2FFC-4462-B367-846E7967FC46}" srcOrd="10" destOrd="0" presId="urn:microsoft.com/office/officeart/2005/8/layout/target3"/>
    <dgm:cxn modelId="{2FB350E0-3BD8-40BB-BBE3-E620D025A673}" type="presParOf" srcId="{6C23E8BF-53E1-455F-8949-F05A468AA9E1}" destId="{B820070E-FBE9-4CF2-8789-78293C3061E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AC367-7AEB-43CE-A9D5-BB893ADB4A78}" type="doc">
      <dgm:prSet loTypeId="urn:microsoft.com/office/officeart/2005/8/layout/hProcess9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C6492ECA-ABE1-4331-81B0-D6DD1865204A}">
      <dgm:prSet/>
      <dgm:spPr/>
      <dgm:t>
        <a:bodyPr/>
        <a:lstStyle/>
        <a:p>
          <a:pPr rtl="0"/>
          <a:r>
            <a:rPr lang="es-ES" b="1" i="1" smtClean="0"/>
            <a:t>ES UN QUIEBRE AL PREDOMINIO DE LA POLÍTICA DE AJUSTE FISCAL EN LA RACIONALIZACIÓN DEL GASTO Y LA DISMINUCIÓN DEL PRESUPUESTO COMO REGLA BÁSICA PARA IMPEDIR LOS ASCENSOS Y LA REUBICACIÓN DE DOCENTES EN EL ESCALAFÓN.</a:t>
          </a:r>
          <a:endParaRPr lang="es-ES"/>
        </a:p>
      </dgm:t>
    </dgm:pt>
    <dgm:pt modelId="{95D7F88B-3494-404F-9491-6BE5E787C157}" type="parTrans" cxnId="{261F711E-5828-437B-9C19-4AFA6F17844E}">
      <dgm:prSet/>
      <dgm:spPr/>
      <dgm:t>
        <a:bodyPr/>
        <a:lstStyle/>
        <a:p>
          <a:endParaRPr lang="es-ES"/>
        </a:p>
      </dgm:t>
    </dgm:pt>
    <dgm:pt modelId="{75E50858-FC51-4937-9BE3-5C22FF13C91C}" type="sibTrans" cxnId="{261F711E-5828-437B-9C19-4AFA6F17844E}">
      <dgm:prSet/>
      <dgm:spPr/>
      <dgm:t>
        <a:bodyPr/>
        <a:lstStyle/>
        <a:p>
          <a:endParaRPr lang="es-ES"/>
        </a:p>
      </dgm:t>
    </dgm:pt>
    <dgm:pt modelId="{C9543C79-495D-4631-B3B7-B4EAD4D9025B}">
      <dgm:prSet/>
      <dgm:spPr/>
      <dgm:t>
        <a:bodyPr/>
        <a:lstStyle/>
        <a:p>
          <a:pPr rtl="0"/>
          <a:r>
            <a:rPr lang="es-ES" b="1" i="1" dirty="0" smtClean="0">
              <a:solidFill>
                <a:schemeClr val="tx1"/>
              </a:solidFill>
            </a:rPr>
            <a:t>SE DESARROLLAN LAS CONCLUSIONES DE LA XIX ASAMBLEA FEDERAL DONDE  SE APROBÓ EVALUACIÓN DIAGNOSTICO FORMATIVA Y ESTABLECE FUNDAMENTOS PARA EL ESTATUTO ÚNICO DE LA PROFESIÓN DOCENTE. </a:t>
          </a:r>
          <a:endParaRPr lang="es-ES" dirty="0">
            <a:solidFill>
              <a:schemeClr val="tx1"/>
            </a:solidFill>
          </a:endParaRPr>
        </a:p>
      </dgm:t>
    </dgm:pt>
    <dgm:pt modelId="{5888612C-00D2-41CB-8BB0-80BA9B7F647C}" type="parTrans" cxnId="{FCB32E52-0D1B-4905-91F5-C579B7A12DF3}">
      <dgm:prSet/>
      <dgm:spPr/>
      <dgm:t>
        <a:bodyPr/>
        <a:lstStyle/>
        <a:p>
          <a:endParaRPr lang="es-ES"/>
        </a:p>
      </dgm:t>
    </dgm:pt>
    <dgm:pt modelId="{C057BD07-C33A-4F99-9DF9-368961C4C692}" type="sibTrans" cxnId="{FCB32E52-0D1B-4905-91F5-C579B7A12DF3}">
      <dgm:prSet/>
      <dgm:spPr/>
      <dgm:t>
        <a:bodyPr/>
        <a:lstStyle/>
        <a:p>
          <a:endParaRPr lang="es-ES"/>
        </a:p>
      </dgm:t>
    </dgm:pt>
    <dgm:pt modelId="{3B1AD707-CA5E-4BE1-9601-BD3FBE40398F}" type="pres">
      <dgm:prSet presAssocID="{3CFAC367-7AEB-43CE-A9D5-BB893ADB4A7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90ACEF1-948D-4C30-A541-99E4821BAB25}" type="pres">
      <dgm:prSet presAssocID="{3CFAC367-7AEB-43CE-A9D5-BB893ADB4A78}" presName="arrow" presStyleLbl="bgShp" presStyleIdx="0" presStyleCnt="1"/>
      <dgm:spPr/>
    </dgm:pt>
    <dgm:pt modelId="{F7EAEAD0-41DC-4E11-8F1D-48E50D90E9AD}" type="pres">
      <dgm:prSet presAssocID="{3CFAC367-7AEB-43CE-A9D5-BB893ADB4A78}" presName="linearProcess" presStyleCnt="0"/>
      <dgm:spPr/>
    </dgm:pt>
    <dgm:pt modelId="{56ABB549-5C5A-4674-B708-F997D9486E5C}" type="pres">
      <dgm:prSet presAssocID="{C6492ECA-ABE1-4331-81B0-D6DD1865204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A2639F-8BB2-4DA8-854C-D68CE2468D16}" type="pres">
      <dgm:prSet presAssocID="{75E50858-FC51-4937-9BE3-5C22FF13C91C}" presName="sibTrans" presStyleCnt="0"/>
      <dgm:spPr/>
    </dgm:pt>
    <dgm:pt modelId="{8807C7E0-B0FF-41EA-980D-0F7F994D48BB}" type="pres">
      <dgm:prSet presAssocID="{C9543C79-495D-4631-B3B7-B4EAD4D9025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B1185D0-EA59-4C4C-9125-7F28535AA085}" type="presOf" srcId="{C6492ECA-ABE1-4331-81B0-D6DD1865204A}" destId="{56ABB549-5C5A-4674-B708-F997D9486E5C}" srcOrd="0" destOrd="0" presId="urn:microsoft.com/office/officeart/2005/8/layout/hProcess9"/>
    <dgm:cxn modelId="{261F711E-5828-437B-9C19-4AFA6F17844E}" srcId="{3CFAC367-7AEB-43CE-A9D5-BB893ADB4A78}" destId="{C6492ECA-ABE1-4331-81B0-D6DD1865204A}" srcOrd="0" destOrd="0" parTransId="{95D7F88B-3494-404F-9491-6BE5E787C157}" sibTransId="{75E50858-FC51-4937-9BE3-5C22FF13C91C}"/>
    <dgm:cxn modelId="{FCB32E52-0D1B-4905-91F5-C579B7A12DF3}" srcId="{3CFAC367-7AEB-43CE-A9D5-BB893ADB4A78}" destId="{C9543C79-495D-4631-B3B7-B4EAD4D9025B}" srcOrd="1" destOrd="0" parTransId="{5888612C-00D2-41CB-8BB0-80BA9B7F647C}" sibTransId="{C057BD07-C33A-4F99-9DF9-368961C4C692}"/>
    <dgm:cxn modelId="{8E78AFCB-E17B-4B1C-939A-3D4F958EC8DE}" type="presOf" srcId="{3CFAC367-7AEB-43CE-A9D5-BB893ADB4A78}" destId="{3B1AD707-CA5E-4BE1-9601-BD3FBE40398F}" srcOrd="0" destOrd="0" presId="urn:microsoft.com/office/officeart/2005/8/layout/hProcess9"/>
    <dgm:cxn modelId="{0DFBBB8E-6002-4150-B2AF-D09C4C1AC661}" type="presOf" srcId="{C9543C79-495D-4631-B3B7-B4EAD4D9025B}" destId="{8807C7E0-B0FF-41EA-980D-0F7F994D48BB}" srcOrd="0" destOrd="0" presId="urn:microsoft.com/office/officeart/2005/8/layout/hProcess9"/>
    <dgm:cxn modelId="{D191F8C0-B473-4424-8915-14FBC1DB532C}" type="presParOf" srcId="{3B1AD707-CA5E-4BE1-9601-BD3FBE40398F}" destId="{C90ACEF1-948D-4C30-A541-99E4821BAB25}" srcOrd="0" destOrd="0" presId="urn:microsoft.com/office/officeart/2005/8/layout/hProcess9"/>
    <dgm:cxn modelId="{A9791E8B-B9DC-4CD5-A6EA-3FE4B0B44C1E}" type="presParOf" srcId="{3B1AD707-CA5E-4BE1-9601-BD3FBE40398F}" destId="{F7EAEAD0-41DC-4E11-8F1D-48E50D90E9AD}" srcOrd="1" destOrd="0" presId="urn:microsoft.com/office/officeart/2005/8/layout/hProcess9"/>
    <dgm:cxn modelId="{97ADE28A-E2A1-47D6-B0A3-EB2B54AC3858}" type="presParOf" srcId="{F7EAEAD0-41DC-4E11-8F1D-48E50D90E9AD}" destId="{56ABB549-5C5A-4674-B708-F997D9486E5C}" srcOrd="0" destOrd="0" presId="urn:microsoft.com/office/officeart/2005/8/layout/hProcess9"/>
    <dgm:cxn modelId="{2B982DF7-9CBB-4A28-8EB3-FB138DAD5E32}" type="presParOf" srcId="{F7EAEAD0-41DC-4E11-8F1D-48E50D90E9AD}" destId="{8DA2639F-8BB2-4DA8-854C-D68CE2468D16}" srcOrd="1" destOrd="0" presId="urn:microsoft.com/office/officeart/2005/8/layout/hProcess9"/>
    <dgm:cxn modelId="{38EDF84A-8776-4A10-A50F-1D7F4E912CBB}" type="presParOf" srcId="{F7EAEAD0-41DC-4E11-8F1D-48E50D90E9AD}" destId="{8807C7E0-B0FF-41EA-980D-0F7F994D48B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16272B-BB29-4786-AE76-B2CC1FAADDA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997860-9C49-4CA5-81D3-627012248765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es-ES" b="1" i="1" dirty="0" smtClean="0"/>
            <a:t>DINÀMICA DE DEBATE Y PROPUESTA</a:t>
          </a:r>
          <a:endParaRPr lang="es-ES" dirty="0"/>
        </a:p>
      </dgm:t>
    </dgm:pt>
    <dgm:pt modelId="{CC822746-8F25-4D61-8200-B45663AE5EE2}" type="parTrans" cxnId="{ACFAD93A-5182-41AC-AF99-D49BDBCC5028}">
      <dgm:prSet/>
      <dgm:spPr/>
      <dgm:t>
        <a:bodyPr/>
        <a:lstStyle/>
        <a:p>
          <a:endParaRPr lang="es-ES"/>
        </a:p>
      </dgm:t>
    </dgm:pt>
    <dgm:pt modelId="{4AAEC9C6-C1E2-47BA-84BC-471BC2946485}" type="sibTrans" cxnId="{ACFAD93A-5182-41AC-AF99-D49BDBCC5028}">
      <dgm:prSet/>
      <dgm:spPr/>
      <dgm:t>
        <a:bodyPr/>
        <a:lstStyle/>
        <a:p>
          <a:endParaRPr lang="es-ES"/>
        </a:p>
      </dgm:t>
    </dgm:pt>
    <dgm:pt modelId="{5BE3288C-3EF6-491D-9623-D5040561CC55}">
      <dgm:prSet/>
      <dgm:spPr>
        <a:solidFill>
          <a:srgbClr val="0070C0"/>
        </a:solidFill>
      </dgm:spPr>
      <dgm:t>
        <a:bodyPr/>
        <a:lstStyle/>
        <a:p>
          <a:pPr rtl="0"/>
          <a:r>
            <a:rPr lang="es-CO" b="1" i="1" dirty="0" smtClean="0"/>
            <a:t>ESTUDIO DE DOCUMENTACIÒN, LIBROS, DOCUMENTOS WEB, ETC</a:t>
          </a:r>
          <a:endParaRPr lang="es-ES" dirty="0"/>
        </a:p>
      </dgm:t>
    </dgm:pt>
    <dgm:pt modelId="{50B22602-6C7A-4DBF-A460-F8DCBE438AEC}" type="parTrans" cxnId="{E88E348C-7B05-4FF3-BFCF-CA0041C2E2BE}">
      <dgm:prSet/>
      <dgm:spPr/>
      <dgm:t>
        <a:bodyPr/>
        <a:lstStyle/>
        <a:p>
          <a:endParaRPr lang="es-ES"/>
        </a:p>
      </dgm:t>
    </dgm:pt>
    <dgm:pt modelId="{F2678B8A-21A7-47EE-8D8F-F6DAC45774A7}" type="sibTrans" cxnId="{E88E348C-7B05-4FF3-BFCF-CA0041C2E2BE}">
      <dgm:prSet/>
      <dgm:spPr/>
      <dgm:t>
        <a:bodyPr/>
        <a:lstStyle/>
        <a:p>
          <a:endParaRPr lang="es-ES"/>
        </a:p>
      </dgm:t>
    </dgm:pt>
    <dgm:pt modelId="{62A3391D-057C-4615-BEB2-8D5179829145}">
      <dgm:prSet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es-CO" b="1" i="1" dirty="0" smtClean="0"/>
            <a:t>INVESTIGACIÒN</a:t>
          </a:r>
          <a:endParaRPr lang="es-ES" dirty="0"/>
        </a:p>
      </dgm:t>
    </dgm:pt>
    <dgm:pt modelId="{C8863AFF-BCAB-47AF-AEFF-1BB8BB5D69DA}" type="parTrans" cxnId="{B948C39E-62AB-4326-8AC1-CD2A42BC18EE}">
      <dgm:prSet/>
      <dgm:spPr/>
      <dgm:t>
        <a:bodyPr/>
        <a:lstStyle/>
        <a:p>
          <a:endParaRPr lang="es-ES"/>
        </a:p>
      </dgm:t>
    </dgm:pt>
    <dgm:pt modelId="{8A0DD444-D415-45BA-B78C-D88592D063FD}" type="sibTrans" cxnId="{B948C39E-62AB-4326-8AC1-CD2A42BC18EE}">
      <dgm:prSet/>
      <dgm:spPr/>
      <dgm:t>
        <a:bodyPr/>
        <a:lstStyle/>
        <a:p>
          <a:endParaRPr lang="es-ES"/>
        </a:p>
      </dgm:t>
    </dgm:pt>
    <dgm:pt modelId="{D33C508D-69AF-405D-890E-65E5F2A27688}">
      <dgm:prSet/>
      <dgm:spPr>
        <a:solidFill>
          <a:srgbClr val="7030A0"/>
        </a:solidFill>
      </dgm:spPr>
      <dgm:t>
        <a:bodyPr/>
        <a:lstStyle/>
        <a:p>
          <a:pPr rtl="0"/>
          <a:r>
            <a:rPr lang="es-CO" b="1" i="1" smtClean="0"/>
            <a:t>SEMINARIOS INTERNOS </a:t>
          </a:r>
          <a:endParaRPr lang="es-ES"/>
        </a:p>
      </dgm:t>
    </dgm:pt>
    <dgm:pt modelId="{A59263C6-64BA-4ED4-943C-AAEEE624E291}" type="parTrans" cxnId="{1F1D4F6B-8600-46BC-B51B-AE03CC6F26C9}">
      <dgm:prSet/>
      <dgm:spPr/>
      <dgm:t>
        <a:bodyPr/>
        <a:lstStyle/>
        <a:p>
          <a:endParaRPr lang="es-ES"/>
        </a:p>
      </dgm:t>
    </dgm:pt>
    <dgm:pt modelId="{93B1378C-1576-42B1-AD42-8E288C3514C0}" type="sibTrans" cxnId="{1F1D4F6B-8600-46BC-B51B-AE03CC6F26C9}">
      <dgm:prSet/>
      <dgm:spPr/>
      <dgm:t>
        <a:bodyPr/>
        <a:lstStyle/>
        <a:p>
          <a:endParaRPr lang="es-ES"/>
        </a:p>
      </dgm:t>
    </dgm:pt>
    <dgm:pt modelId="{0F168042-68CC-4758-A2AB-45E8791C6A31}">
      <dgm:prSet/>
      <dgm:spPr/>
      <dgm:t>
        <a:bodyPr/>
        <a:lstStyle/>
        <a:p>
          <a:pPr rtl="0"/>
          <a:r>
            <a:rPr lang="es-CO" b="1" i="1" dirty="0" smtClean="0"/>
            <a:t>SEMINARIOS CON ACADÈMICOS Y FACULTADES DE EDUCACIÒN</a:t>
          </a:r>
          <a:endParaRPr lang="es-ES" dirty="0"/>
        </a:p>
      </dgm:t>
    </dgm:pt>
    <dgm:pt modelId="{6F2FE2AD-B935-4FFE-A044-C913A08F4B01}" type="parTrans" cxnId="{32AB4ED2-150B-44AE-828F-9FBD9205550E}">
      <dgm:prSet/>
      <dgm:spPr/>
      <dgm:t>
        <a:bodyPr/>
        <a:lstStyle/>
        <a:p>
          <a:endParaRPr lang="es-ES"/>
        </a:p>
      </dgm:t>
    </dgm:pt>
    <dgm:pt modelId="{A704468B-1905-4EB3-88F3-819B79706C1D}" type="sibTrans" cxnId="{32AB4ED2-150B-44AE-828F-9FBD9205550E}">
      <dgm:prSet/>
      <dgm:spPr/>
      <dgm:t>
        <a:bodyPr/>
        <a:lstStyle/>
        <a:p>
          <a:endParaRPr lang="es-ES"/>
        </a:p>
      </dgm:t>
    </dgm:pt>
    <dgm:pt modelId="{B67F4004-7F25-45F5-97C1-05A76771124C}">
      <dgm:prSet/>
      <dgm:spPr>
        <a:solidFill>
          <a:srgbClr val="00B050"/>
        </a:solidFill>
      </dgm:spPr>
      <dgm:t>
        <a:bodyPr/>
        <a:lstStyle/>
        <a:p>
          <a:pPr rtl="0"/>
          <a:r>
            <a:rPr lang="es-CO" b="1" i="1" smtClean="0"/>
            <a:t>SEMINARIO CON ESCUELAS NORMALES SUPERIORES</a:t>
          </a:r>
          <a:endParaRPr lang="es-ES"/>
        </a:p>
      </dgm:t>
    </dgm:pt>
    <dgm:pt modelId="{6505C085-06E8-483E-8792-9344F61821AA}" type="parTrans" cxnId="{520590B0-EAAA-4276-AD81-8F1EAAB7F48E}">
      <dgm:prSet/>
      <dgm:spPr/>
      <dgm:t>
        <a:bodyPr/>
        <a:lstStyle/>
        <a:p>
          <a:endParaRPr lang="es-ES"/>
        </a:p>
      </dgm:t>
    </dgm:pt>
    <dgm:pt modelId="{4801E713-795D-4513-9623-180EE75D4AEE}" type="sibTrans" cxnId="{520590B0-EAAA-4276-AD81-8F1EAAB7F48E}">
      <dgm:prSet/>
      <dgm:spPr/>
      <dgm:t>
        <a:bodyPr/>
        <a:lstStyle/>
        <a:p>
          <a:endParaRPr lang="es-ES"/>
        </a:p>
      </dgm:t>
    </dgm:pt>
    <dgm:pt modelId="{FFAC1D07-76F0-46B0-A3A1-737C48675039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s-CO" b="1" i="1" smtClean="0"/>
            <a:t>REUNIONES CON UNIVERSIDADES</a:t>
          </a:r>
          <a:endParaRPr lang="es-ES"/>
        </a:p>
      </dgm:t>
    </dgm:pt>
    <dgm:pt modelId="{6D1F0215-F400-4D5E-AD5F-626987F41B21}" type="parTrans" cxnId="{2FD27BB7-63F1-422E-BF3F-A840B632BFE7}">
      <dgm:prSet/>
      <dgm:spPr/>
      <dgm:t>
        <a:bodyPr/>
        <a:lstStyle/>
        <a:p>
          <a:endParaRPr lang="es-ES"/>
        </a:p>
      </dgm:t>
    </dgm:pt>
    <dgm:pt modelId="{08640B50-5C8B-4927-8142-8408F82694CF}" type="sibTrans" cxnId="{2FD27BB7-63F1-422E-BF3F-A840B632BFE7}">
      <dgm:prSet/>
      <dgm:spPr/>
      <dgm:t>
        <a:bodyPr/>
        <a:lstStyle/>
        <a:p>
          <a:endParaRPr lang="es-ES"/>
        </a:p>
      </dgm:t>
    </dgm:pt>
    <dgm:pt modelId="{E12BE9A7-753E-4F86-A235-92C5469CFD52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s-CO" b="1" i="1" dirty="0" smtClean="0"/>
            <a:t>REUNIONES DIARIAS DE ESCRITURA Y REELABORACIÒN DE LA PROPUESTA</a:t>
          </a:r>
          <a:endParaRPr lang="es-ES" dirty="0"/>
        </a:p>
      </dgm:t>
    </dgm:pt>
    <dgm:pt modelId="{B2BDB016-01F5-473E-9E39-BECC3F124BA0}" type="parTrans" cxnId="{0A48D1C4-5606-484C-9A03-630577A1651D}">
      <dgm:prSet/>
      <dgm:spPr/>
      <dgm:t>
        <a:bodyPr/>
        <a:lstStyle/>
        <a:p>
          <a:endParaRPr lang="es-ES"/>
        </a:p>
      </dgm:t>
    </dgm:pt>
    <dgm:pt modelId="{034AC05E-4754-4660-995F-A0D94F76C603}" type="sibTrans" cxnId="{0A48D1C4-5606-484C-9A03-630577A1651D}">
      <dgm:prSet/>
      <dgm:spPr/>
      <dgm:t>
        <a:bodyPr/>
        <a:lstStyle/>
        <a:p>
          <a:endParaRPr lang="es-ES"/>
        </a:p>
      </dgm:t>
    </dgm:pt>
    <dgm:pt modelId="{A45BABBD-047A-40F7-A5A7-F3242680AF7E}">
      <dgm:prSet/>
      <dgm:spPr>
        <a:solidFill>
          <a:srgbClr val="00B0F0"/>
        </a:solidFill>
      </dgm:spPr>
      <dgm:t>
        <a:bodyPr/>
        <a:lstStyle/>
        <a:p>
          <a:pPr rtl="0"/>
          <a:r>
            <a:rPr lang="es-ES" b="1" dirty="0" smtClean="0"/>
            <a:t>JUICIO DE EXPERTOS EN EVALUACIÒN A NIVEL NACIONAL: UNIVERSIDAD PEDAGÒGICA, NACIONAL, JAVERIANA Y SANTO TOMÀS. INTERNACIONAL: PROFESOR GUILLERMO SCHERPING DEL COLEGIO DE PROFESORES DE CHILE  </a:t>
          </a:r>
          <a:endParaRPr lang="es-ES" b="1" dirty="0"/>
        </a:p>
      </dgm:t>
    </dgm:pt>
    <dgm:pt modelId="{FE3D8432-F8FB-4365-81E4-501620067D0B}" type="parTrans" cxnId="{ABF2A547-93ED-471C-8DD8-228268683F88}">
      <dgm:prSet/>
      <dgm:spPr/>
      <dgm:t>
        <a:bodyPr/>
        <a:lstStyle/>
        <a:p>
          <a:endParaRPr lang="es-CO"/>
        </a:p>
      </dgm:t>
    </dgm:pt>
    <dgm:pt modelId="{E77BED14-A918-4986-AB17-746DC03BAA33}" type="sibTrans" cxnId="{ABF2A547-93ED-471C-8DD8-228268683F88}">
      <dgm:prSet/>
      <dgm:spPr/>
      <dgm:t>
        <a:bodyPr/>
        <a:lstStyle/>
        <a:p>
          <a:endParaRPr lang="es-CO"/>
        </a:p>
      </dgm:t>
    </dgm:pt>
    <dgm:pt modelId="{8AA4B5AF-3DB9-47A8-BD57-DF3FBE092003}" type="pres">
      <dgm:prSet presAssocID="{5716272B-BB29-4786-AE76-B2CC1FAADD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A17C4E6-EC06-4E1D-B92B-1189DBB61B3C}" type="pres">
      <dgm:prSet presAssocID="{C3997860-9C49-4CA5-81D3-627012248765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8D1672-3A11-4831-B613-DF4C06361387}" type="pres">
      <dgm:prSet presAssocID="{4AAEC9C6-C1E2-47BA-84BC-471BC2946485}" presName="spacer" presStyleCnt="0"/>
      <dgm:spPr/>
    </dgm:pt>
    <dgm:pt modelId="{2A156D34-A70F-47E6-89EA-9EAB44C99E78}" type="pres">
      <dgm:prSet presAssocID="{5BE3288C-3EF6-491D-9623-D5040561CC55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67FF87-EE16-469B-B671-8E909B719A8D}" type="pres">
      <dgm:prSet presAssocID="{F2678B8A-21A7-47EE-8D8F-F6DAC45774A7}" presName="spacer" presStyleCnt="0"/>
      <dgm:spPr/>
    </dgm:pt>
    <dgm:pt modelId="{9220E697-9E5C-4F5F-9219-E0D8C71EB870}" type="pres">
      <dgm:prSet presAssocID="{62A3391D-057C-4615-BEB2-8D517982914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79216-E4F8-4195-9EBE-AF00CCE169B8}" type="pres">
      <dgm:prSet presAssocID="{8A0DD444-D415-45BA-B78C-D88592D063FD}" presName="spacer" presStyleCnt="0"/>
      <dgm:spPr/>
    </dgm:pt>
    <dgm:pt modelId="{AD3BB264-DDD1-418F-BBEF-AEEAB14A22DF}" type="pres">
      <dgm:prSet presAssocID="{D33C508D-69AF-405D-890E-65E5F2A27688}" presName="parentText" presStyleLbl="node1" presStyleIdx="3" presStyleCnt="9" custLinFactNeighborY="4938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B6F939-E98E-41FF-8C06-63D2B118CC2A}" type="pres">
      <dgm:prSet presAssocID="{93B1378C-1576-42B1-AD42-8E288C3514C0}" presName="spacer" presStyleCnt="0"/>
      <dgm:spPr/>
    </dgm:pt>
    <dgm:pt modelId="{C7DE6098-DD32-4678-B06F-8C0AB6FD9F07}" type="pres">
      <dgm:prSet presAssocID="{0F168042-68CC-4758-A2AB-45E8791C6A31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A5E089-9965-401B-ACA9-56DFACCF7DC1}" type="pres">
      <dgm:prSet presAssocID="{A704468B-1905-4EB3-88F3-819B79706C1D}" presName="spacer" presStyleCnt="0"/>
      <dgm:spPr/>
    </dgm:pt>
    <dgm:pt modelId="{F95320CB-2ECC-4391-B64D-DD6365F38F3F}" type="pres">
      <dgm:prSet presAssocID="{B67F4004-7F25-45F5-97C1-05A76771124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C034D6-990C-45FC-81DB-5F3F3D7D1DA8}" type="pres">
      <dgm:prSet presAssocID="{4801E713-795D-4513-9623-180EE75D4AEE}" presName="spacer" presStyleCnt="0"/>
      <dgm:spPr/>
    </dgm:pt>
    <dgm:pt modelId="{4A391E14-1006-40FA-972F-6303C272009B}" type="pres">
      <dgm:prSet presAssocID="{FFAC1D07-76F0-46B0-A3A1-737C4867503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699988-C4F6-463E-9BDE-C8973F39ACA5}" type="pres">
      <dgm:prSet presAssocID="{08640B50-5C8B-4927-8142-8408F82694CF}" presName="spacer" presStyleCnt="0"/>
      <dgm:spPr/>
    </dgm:pt>
    <dgm:pt modelId="{86C47586-FABE-4923-B1F7-33B8E2410D0B}" type="pres">
      <dgm:prSet presAssocID="{E12BE9A7-753E-4F86-A235-92C5469CFD5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4F05C2-DC76-46A9-8AA9-4E069F62CEC0}" type="pres">
      <dgm:prSet presAssocID="{034AC05E-4754-4660-995F-A0D94F76C603}" presName="spacer" presStyleCnt="0"/>
      <dgm:spPr/>
    </dgm:pt>
    <dgm:pt modelId="{7ECA9E7F-3D12-4810-A1B0-62D966A20A48}" type="pres">
      <dgm:prSet presAssocID="{A45BABBD-047A-40F7-A5A7-F3242680AF7E}" presName="parentText" presStyleLbl="node1" presStyleIdx="8" presStyleCnt="9" custScaleY="155775" custLinFactNeighborY="-3481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4880CF5-CD42-44E2-A398-264CABAAB883}" type="presOf" srcId="{5BE3288C-3EF6-491D-9623-D5040561CC55}" destId="{2A156D34-A70F-47E6-89EA-9EAB44C99E78}" srcOrd="0" destOrd="0" presId="urn:microsoft.com/office/officeart/2005/8/layout/vList2"/>
    <dgm:cxn modelId="{01B488A8-6A4B-4656-8357-5C7BA77DCA66}" type="presOf" srcId="{E12BE9A7-753E-4F86-A235-92C5469CFD52}" destId="{86C47586-FABE-4923-B1F7-33B8E2410D0B}" srcOrd="0" destOrd="0" presId="urn:microsoft.com/office/officeart/2005/8/layout/vList2"/>
    <dgm:cxn modelId="{26D96A55-FCE8-48D1-9281-4E010807156B}" type="presOf" srcId="{B67F4004-7F25-45F5-97C1-05A76771124C}" destId="{F95320CB-2ECC-4391-B64D-DD6365F38F3F}" srcOrd="0" destOrd="0" presId="urn:microsoft.com/office/officeart/2005/8/layout/vList2"/>
    <dgm:cxn modelId="{5A01A8CD-888E-46DC-9CEE-692414E6263E}" type="presOf" srcId="{62A3391D-057C-4615-BEB2-8D5179829145}" destId="{9220E697-9E5C-4F5F-9219-E0D8C71EB870}" srcOrd="0" destOrd="0" presId="urn:microsoft.com/office/officeart/2005/8/layout/vList2"/>
    <dgm:cxn modelId="{2FD27BB7-63F1-422E-BF3F-A840B632BFE7}" srcId="{5716272B-BB29-4786-AE76-B2CC1FAADDAC}" destId="{FFAC1D07-76F0-46B0-A3A1-737C48675039}" srcOrd="6" destOrd="0" parTransId="{6D1F0215-F400-4D5E-AD5F-626987F41B21}" sibTransId="{08640B50-5C8B-4927-8142-8408F82694CF}"/>
    <dgm:cxn modelId="{9D1EB5B5-1C4F-4FE3-9623-79EBBAB8216E}" type="presOf" srcId="{C3997860-9C49-4CA5-81D3-627012248765}" destId="{9A17C4E6-EC06-4E1D-B92B-1189DBB61B3C}" srcOrd="0" destOrd="0" presId="urn:microsoft.com/office/officeart/2005/8/layout/vList2"/>
    <dgm:cxn modelId="{ACFAD93A-5182-41AC-AF99-D49BDBCC5028}" srcId="{5716272B-BB29-4786-AE76-B2CC1FAADDAC}" destId="{C3997860-9C49-4CA5-81D3-627012248765}" srcOrd="0" destOrd="0" parTransId="{CC822746-8F25-4D61-8200-B45663AE5EE2}" sibTransId="{4AAEC9C6-C1E2-47BA-84BC-471BC2946485}"/>
    <dgm:cxn modelId="{E08360ED-4C43-441D-BE1D-CB2626E90335}" type="presOf" srcId="{5716272B-BB29-4786-AE76-B2CC1FAADDAC}" destId="{8AA4B5AF-3DB9-47A8-BD57-DF3FBE092003}" srcOrd="0" destOrd="0" presId="urn:microsoft.com/office/officeart/2005/8/layout/vList2"/>
    <dgm:cxn modelId="{AA83C0D4-AEF4-445F-BB82-A3C89CEE0DDA}" type="presOf" srcId="{A45BABBD-047A-40F7-A5A7-F3242680AF7E}" destId="{7ECA9E7F-3D12-4810-A1B0-62D966A20A48}" srcOrd="0" destOrd="0" presId="urn:microsoft.com/office/officeart/2005/8/layout/vList2"/>
    <dgm:cxn modelId="{520590B0-EAAA-4276-AD81-8F1EAAB7F48E}" srcId="{5716272B-BB29-4786-AE76-B2CC1FAADDAC}" destId="{B67F4004-7F25-45F5-97C1-05A76771124C}" srcOrd="5" destOrd="0" parTransId="{6505C085-06E8-483E-8792-9344F61821AA}" sibTransId="{4801E713-795D-4513-9623-180EE75D4AEE}"/>
    <dgm:cxn modelId="{A4149D1A-6765-480A-81FF-47A638DB5D4F}" type="presOf" srcId="{0F168042-68CC-4758-A2AB-45E8791C6A31}" destId="{C7DE6098-DD32-4678-B06F-8C0AB6FD9F07}" srcOrd="0" destOrd="0" presId="urn:microsoft.com/office/officeart/2005/8/layout/vList2"/>
    <dgm:cxn modelId="{B97ECC24-B6C0-4280-8454-301C3A65AD41}" type="presOf" srcId="{FFAC1D07-76F0-46B0-A3A1-737C48675039}" destId="{4A391E14-1006-40FA-972F-6303C272009B}" srcOrd="0" destOrd="0" presId="urn:microsoft.com/office/officeart/2005/8/layout/vList2"/>
    <dgm:cxn modelId="{0A48D1C4-5606-484C-9A03-630577A1651D}" srcId="{5716272B-BB29-4786-AE76-B2CC1FAADDAC}" destId="{E12BE9A7-753E-4F86-A235-92C5469CFD52}" srcOrd="7" destOrd="0" parTransId="{B2BDB016-01F5-473E-9E39-BECC3F124BA0}" sibTransId="{034AC05E-4754-4660-995F-A0D94F76C603}"/>
    <dgm:cxn modelId="{ABF2A547-93ED-471C-8DD8-228268683F88}" srcId="{5716272B-BB29-4786-AE76-B2CC1FAADDAC}" destId="{A45BABBD-047A-40F7-A5A7-F3242680AF7E}" srcOrd="8" destOrd="0" parTransId="{FE3D8432-F8FB-4365-81E4-501620067D0B}" sibTransId="{E77BED14-A918-4986-AB17-746DC03BAA33}"/>
    <dgm:cxn modelId="{1F1D4F6B-8600-46BC-B51B-AE03CC6F26C9}" srcId="{5716272B-BB29-4786-AE76-B2CC1FAADDAC}" destId="{D33C508D-69AF-405D-890E-65E5F2A27688}" srcOrd="3" destOrd="0" parTransId="{A59263C6-64BA-4ED4-943C-AAEEE624E291}" sibTransId="{93B1378C-1576-42B1-AD42-8E288C3514C0}"/>
    <dgm:cxn modelId="{E575E257-FCF3-4E16-99A6-1D3C3C0AAB99}" type="presOf" srcId="{D33C508D-69AF-405D-890E-65E5F2A27688}" destId="{AD3BB264-DDD1-418F-BBEF-AEEAB14A22DF}" srcOrd="0" destOrd="0" presId="urn:microsoft.com/office/officeart/2005/8/layout/vList2"/>
    <dgm:cxn modelId="{32AB4ED2-150B-44AE-828F-9FBD9205550E}" srcId="{5716272B-BB29-4786-AE76-B2CC1FAADDAC}" destId="{0F168042-68CC-4758-A2AB-45E8791C6A31}" srcOrd="4" destOrd="0" parTransId="{6F2FE2AD-B935-4FFE-A044-C913A08F4B01}" sibTransId="{A704468B-1905-4EB3-88F3-819B79706C1D}"/>
    <dgm:cxn modelId="{E88E348C-7B05-4FF3-BFCF-CA0041C2E2BE}" srcId="{5716272B-BB29-4786-AE76-B2CC1FAADDAC}" destId="{5BE3288C-3EF6-491D-9623-D5040561CC55}" srcOrd="1" destOrd="0" parTransId="{50B22602-6C7A-4DBF-A460-F8DCBE438AEC}" sibTransId="{F2678B8A-21A7-47EE-8D8F-F6DAC45774A7}"/>
    <dgm:cxn modelId="{B948C39E-62AB-4326-8AC1-CD2A42BC18EE}" srcId="{5716272B-BB29-4786-AE76-B2CC1FAADDAC}" destId="{62A3391D-057C-4615-BEB2-8D5179829145}" srcOrd="2" destOrd="0" parTransId="{C8863AFF-BCAB-47AF-AEFF-1BB8BB5D69DA}" sibTransId="{8A0DD444-D415-45BA-B78C-D88592D063FD}"/>
    <dgm:cxn modelId="{5FD0BA0B-A95B-464E-AA42-2023CD2BADD0}" type="presParOf" srcId="{8AA4B5AF-3DB9-47A8-BD57-DF3FBE092003}" destId="{9A17C4E6-EC06-4E1D-B92B-1189DBB61B3C}" srcOrd="0" destOrd="0" presId="urn:microsoft.com/office/officeart/2005/8/layout/vList2"/>
    <dgm:cxn modelId="{9F787B87-67BF-4A4C-B978-4B46A7F1A1FF}" type="presParOf" srcId="{8AA4B5AF-3DB9-47A8-BD57-DF3FBE092003}" destId="{548D1672-3A11-4831-B613-DF4C06361387}" srcOrd="1" destOrd="0" presId="urn:microsoft.com/office/officeart/2005/8/layout/vList2"/>
    <dgm:cxn modelId="{151D1D15-2F7F-4D2E-B022-6F93AEA9F2C7}" type="presParOf" srcId="{8AA4B5AF-3DB9-47A8-BD57-DF3FBE092003}" destId="{2A156D34-A70F-47E6-89EA-9EAB44C99E78}" srcOrd="2" destOrd="0" presId="urn:microsoft.com/office/officeart/2005/8/layout/vList2"/>
    <dgm:cxn modelId="{90A29CD2-1B91-4002-9EFD-D83721B53A63}" type="presParOf" srcId="{8AA4B5AF-3DB9-47A8-BD57-DF3FBE092003}" destId="{EE67FF87-EE16-469B-B671-8E909B719A8D}" srcOrd="3" destOrd="0" presId="urn:microsoft.com/office/officeart/2005/8/layout/vList2"/>
    <dgm:cxn modelId="{B4457352-CFAB-45D3-A98E-6BA1F783F8D3}" type="presParOf" srcId="{8AA4B5AF-3DB9-47A8-BD57-DF3FBE092003}" destId="{9220E697-9E5C-4F5F-9219-E0D8C71EB870}" srcOrd="4" destOrd="0" presId="urn:microsoft.com/office/officeart/2005/8/layout/vList2"/>
    <dgm:cxn modelId="{BD3A88A6-C5D4-410E-BDC4-E9F353158DA1}" type="presParOf" srcId="{8AA4B5AF-3DB9-47A8-BD57-DF3FBE092003}" destId="{5EB79216-E4F8-4195-9EBE-AF00CCE169B8}" srcOrd="5" destOrd="0" presId="urn:microsoft.com/office/officeart/2005/8/layout/vList2"/>
    <dgm:cxn modelId="{E9858C72-9CA0-44CE-916E-AD09799EB0C1}" type="presParOf" srcId="{8AA4B5AF-3DB9-47A8-BD57-DF3FBE092003}" destId="{AD3BB264-DDD1-418F-BBEF-AEEAB14A22DF}" srcOrd="6" destOrd="0" presId="urn:microsoft.com/office/officeart/2005/8/layout/vList2"/>
    <dgm:cxn modelId="{274E0B23-278F-4417-8A06-AD16B8B6FEC7}" type="presParOf" srcId="{8AA4B5AF-3DB9-47A8-BD57-DF3FBE092003}" destId="{CCB6F939-E98E-41FF-8C06-63D2B118CC2A}" srcOrd="7" destOrd="0" presId="urn:microsoft.com/office/officeart/2005/8/layout/vList2"/>
    <dgm:cxn modelId="{E4EB81D8-DD06-4800-A45C-B0EABF95D8D1}" type="presParOf" srcId="{8AA4B5AF-3DB9-47A8-BD57-DF3FBE092003}" destId="{C7DE6098-DD32-4678-B06F-8C0AB6FD9F07}" srcOrd="8" destOrd="0" presId="urn:microsoft.com/office/officeart/2005/8/layout/vList2"/>
    <dgm:cxn modelId="{F3087A09-8D0C-475C-BEFE-320E4F1E0D82}" type="presParOf" srcId="{8AA4B5AF-3DB9-47A8-BD57-DF3FBE092003}" destId="{6DA5E089-9965-401B-ACA9-56DFACCF7DC1}" srcOrd="9" destOrd="0" presId="urn:microsoft.com/office/officeart/2005/8/layout/vList2"/>
    <dgm:cxn modelId="{1D532C94-796D-489D-8873-3A3068F31AAD}" type="presParOf" srcId="{8AA4B5AF-3DB9-47A8-BD57-DF3FBE092003}" destId="{F95320CB-2ECC-4391-B64D-DD6365F38F3F}" srcOrd="10" destOrd="0" presId="urn:microsoft.com/office/officeart/2005/8/layout/vList2"/>
    <dgm:cxn modelId="{E5D23842-A710-43F2-AADB-8A099482E19F}" type="presParOf" srcId="{8AA4B5AF-3DB9-47A8-BD57-DF3FBE092003}" destId="{BEC034D6-990C-45FC-81DB-5F3F3D7D1DA8}" srcOrd="11" destOrd="0" presId="urn:microsoft.com/office/officeart/2005/8/layout/vList2"/>
    <dgm:cxn modelId="{733D9F59-3595-496D-9263-DC820591FB15}" type="presParOf" srcId="{8AA4B5AF-3DB9-47A8-BD57-DF3FBE092003}" destId="{4A391E14-1006-40FA-972F-6303C272009B}" srcOrd="12" destOrd="0" presId="urn:microsoft.com/office/officeart/2005/8/layout/vList2"/>
    <dgm:cxn modelId="{A93AEA32-E7E5-4108-897F-2841A0E8662B}" type="presParOf" srcId="{8AA4B5AF-3DB9-47A8-BD57-DF3FBE092003}" destId="{42699988-C4F6-463E-9BDE-C8973F39ACA5}" srcOrd="13" destOrd="0" presId="urn:microsoft.com/office/officeart/2005/8/layout/vList2"/>
    <dgm:cxn modelId="{01BA2679-A16E-4A86-BDD9-E755FB661F19}" type="presParOf" srcId="{8AA4B5AF-3DB9-47A8-BD57-DF3FBE092003}" destId="{86C47586-FABE-4923-B1F7-33B8E2410D0B}" srcOrd="14" destOrd="0" presId="urn:microsoft.com/office/officeart/2005/8/layout/vList2"/>
    <dgm:cxn modelId="{019FA3BA-A881-488C-971B-24791F9EBEB3}" type="presParOf" srcId="{8AA4B5AF-3DB9-47A8-BD57-DF3FBE092003}" destId="{294F05C2-DC76-46A9-8AA9-4E069F62CEC0}" srcOrd="15" destOrd="0" presId="urn:microsoft.com/office/officeart/2005/8/layout/vList2"/>
    <dgm:cxn modelId="{DF57563B-4F92-4C14-A16C-F7CCC6856040}" type="presParOf" srcId="{8AA4B5AF-3DB9-47A8-BD57-DF3FBE092003}" destId="{7ECA9E7F-3D12-4810-A1B0-62D966A20A4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1A5D82-0A33-4AE1-8B7C-02867C5059ED}" type="doc">
      <dgm:prSet loTypeId="urn:microsoft.com/office/officeart/2005/8/layout/pyramid2" loCatId="pyramid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1D8B44A-650D-4103-8837-66323B8409CF}">
      <dgm:prSet/>
      <dgm:spPr/>
      <dgm:t>
        <a:bodyPr/>
        <a:lstStyle/>
        <a:p>
          <a:pPr rtl="0"/>
          <a:r>
            <a:rPr lang="es-ES" b="1" i="1" smtClean="0"/>
            <a:t>EN LA CONCRECIÓN  DE LOS ACUERDOS</a:t>
          </a:r>
          <a:endParaRPr lang="es-ES"/>
        </a:p>
      </dgm:t>
    </dgm:pt>
    <dgm:pt modelId="{1DD2C728-3A82-4995-A5F3-27D6BE36F5E3}" type="parTrans" cxnId="{1E1C0F1F-BCE0-4ACD-AF24-81B506AA3CEB}">
      <dgm:prSet/>
      <dgm:spPr/>
      <dgm:t>
        <a:bodyPr/>
        <a:lstStyle/>
        <a:p>
          <a:endParaRPr lang="es-ES"/>
        </a:p>
      </dgm:t>
    </dgm:pt>
    <dgm:pt modelId="{83BDAF5E-8141-44A2-9F62-6DF0BE89A1AA}" type="sibTrans" cxnId="{1E1C0F1F-BCE0-4ACD-AF24-81B506AA3CEB}">
      <dgm:prSet/>
      <dgm:spPr/>
      <dgm:t>
        <a:bodyPr/>
        <a:lstStyle/>
        <a:p>
          <a:endParaRPr lang="es-ES"/>
        </a:p>
      </dgm:t>
    </dgm:pt>
    <dgm:pt modelId="{959CFDC3-BA70-4189-B36C-743ED94D448A}">
      <dgm:prSet/>
      <dgm:spPr/>
      <dgm:t>
        <a:bodyPr/>
        <a:lstStyle/>
        <a:p>
          <a:pPr rtl="0"/>
          <a:r>
            <a:rPr lang="es-CO" b="1" i="1" smtClean="0"/>
            <a:t>PRINCIPIOS</a:t>
          </a:r>
          <a:endParaRPr lang="es-ES"/>
        </a:p>
      </dgm:t>
    </dgm:pt>
    <dgm:pt modelId="{95949433-AED9-41A7-BF4D-B044432DCCCD}" type="parTrans" cxnId="{4207A2F0-2FCD-4A53-8AA9-034F518B772A}">
      <dgm:prSet/>
      <dgm:spPr/>
      <dgm:t>
        <a:bodyPr/>
        <a:lstStyle/>
        <a:p>
          <a:endParaRPr lang="es-ES"/>
        </a:p>
      </dgm:t>
    </dgm:pt>
    <dgm:pt modelId="{A288616D-D28E-4DDF-AF40-6D68FDAFC6BE}" type="sibTrans" cxnId="{4207A2F0-2FCD-4A53-8AA9-034F518B772A}">
      <dgm:prSet/>
      <dgm:spPr/>
      <dgm:t>
        <a:bodyPr/>
        <a:lstStyle/>
        <a:p>
          <a:endParaRPr lang="es-ES"/>
        </a:p>
      </dgm:t>
    </dgm:pt>
    <dgm:pt modelId="{87796E6D-13AB-429E-A326-78949AAAF14E}">
      <dgm:prSet/>
      <dgm:spPr/>
      <dgm:t>
        <a:bodyPr/>
        <a:lstStyle/>
        <a:p>
          <a:pPr rtl="0"/>
          <a:r>
            <a:rPr lang="es-CO" b="1" i="1" dirty="0" smtClean="0"/>
            <a:t>PONDERACIÒN</a:t>
          </a:r>
          <a:endParaRPr lang="es-ES" dirty="0"/>
        </a:p>
      </dgm:t>
    </dgm:pt>
    <dgm:pt modelId="{A2885C46-04BF-4567-8DF6-54941D6156C0}" type="parTrans" cxnId="{6265A544-4BFB-4056-B82A-2409799121A8}">
      <dgm:prSet/>
      <dgm:spPr/>
      <dgm:t>
        <a:bodyPr/>
        <a:lstStyle/>
        <a:p>
          <a:endParaRPr lang="es-ES"/>
        </a:p>
      </dgm:t>
    </dgm:pt>
    <dgm:pt modelId="{731AAC5D-722C-45EE-8D0C-B8568C1371CE}" type="sibTrans" cxnId="{6265A544-4BFB-4056-B82A-2409799121A8}">
      <dgm:prSet/>
      <dgm:spPr/>
      <dgm:t>
        <a:bodyPr/>
        <a:lstStyle/>
        <a:p>
          <a:endParaRPr lang="es-ES"/>
        </a:p>
      </dgm:t>
    </dgm:pt>
    <dgm:pt modelId="{68E31162-D3FC-42D7-AAFB-903496686CCA}">
      <dgm:prSet/>
      <dgm:spPr/>
      <dgm:t>
        <a:bodyPr/>
        <a:lstStyle/>
        <a:p>
          <a:pPr rtl="0"/>
          <a:r>
            <a:rPr lang="es-CO" b="1" i="1" dirty="0" smtClean="0"/>
            <a:t>PRINCIPIO DE FAVORABILIDAD</a:t>
          </a:r>
          <a:endParaRPr lang="es-ES" dirty="0"/>
        </a:p>
      </dgm:t>
    </dgm:pt>
    <dgm:pt modelId="{03C5134D-467F-4742-8AE1-37E91D905414}" type="parTrans" cxnId="{DD52CF15-35BD-45EA-853E-1260BCD1A0B5}">
      <dgm:prSet/>
      <dgm:spPr/>
      <dgm:t>
        <a:bodyPr/>
        <a:lstStyle/>
        <a:p>
          <a:endParaRPr lang="es-ES"/>
        </a:p>
      </dgm:t>
    </dgm:pt>
    <dgm:pt modelId="{F6619FAC-CC12-43B1-B304-A61693637365}" type="sibTrans" cxnId="{DD52CF15-35BD-45EA-853E-1260BCD1A0B5}">
      <dgm:prSet/>
      <dgm:spPr/>
      <dgm:t>
        <a:bodyPr/>
        <a:lstStyle/>
        <a:p>
          <a:endParaRPr lang="es-ES"/>
        </a:p>
      </dgm:t>
    </dgm:pt>
    <dgm:pt modelId="{04048E58-A41B-4A9B-AE24-1EA8B98726F4}">
      <dgm:prSet/>
      <dgm:spPr/>
      <dgm:t>
        <a:bodyPr/>
        <a:lstStyle/>
        <a:p>
          <a:pPr rtl="0"/>
          <a:r>
            <a:rPr lang="es-CO" b="1" i="1" smtClean="0"/>
            <a:t>CRITERIOS, COMPONENENTES, ASPECTOS A EVALUAR</a:t>
          </a:r>
          <a:endParaRPr lang="es-ES"/>
        </a:p>
      </dgm:t>
    </dgm:pt>
    <dgm:pt modelId="{ED4F6EA2-3BEB-41BD-AB1A-8B3CDC2AF8DC}" type="parTrans" cxnId="{D82A47D6-A940-453C-BBF4-00E3AFC06F30}">
      <dgm:prSet/>
      <dgm:spPr/>
      <dgm:t>
        <a:bodyPr/>
        <a:lstStyle/>
        <a:p>
          <a:endParaRPr lang="es-ES"/>
        </a:p>
      </dgm:t>
    </dgm:pt>
    <dgm:pt modelId="{8A7084D5-7CD2-4022-8DB5-BF95FEE83458}" type="sibTrans" cxnId="{D82A47D6-A940-453C-BBF4-00E3AFC06F30}">
      <dgm:prSet/>
      <dgm:spPr/>
      <dgm:t>
        <a:bodyPr/>
        <a:lstStyle/>
        <a:p>
          <a:endParaRPr lang="es-ES"/>
        </a:p>
      </dgm:t>
    </dgm:pt>
    <dgm:pt modelId="{5FDF0928-4AD3-486C-893F-B727F5F68935}">
      <dgm:prSet/>
      <dgm:spPr/>
      <dgm:t>
        <a:bodyPr/>
        <a:lstStyle/>
        <a:p>
          <a:pPr rtl="0"/>
          <a:r>
            <a:rPr lang="es-ES" b="1" dirty="0" smtClean="0"/>
            <a:t>VIDEO</a:t>
          </a:r>
          <a:endParaRPr lang="es-ES" b="1" dirty="0"/>
        </a:p>
      </dgm:t>
    </dgm:pt>
    <dgm:pt modelId="{AFB0A403-6F34-496E-A2E2-12A73E7DF00D}" type="parTrans" cxnId="{5CD71459-05A6-4917-9C9F-891EA8489EF8}">
      <dgm:prSet/>
      <dgm:spPr/>
      <dgm:t>
        <a:bodyPr/>
        <a:lstStyle/>
        <a:p>
          <a:endParaRPr lang="es-ES"/>
        </a:p>
      </dgm:t>
    </dgm:pt>
    <dgm:pt modelId="{A6ACDFCB-33EB-40AB-91C9-B51F6B602439}" type="sibTrans" cxnId="{5CD71459-05A6-4917-9C9F-891EA8489EF8}">
      <dgm:prSet/>
      <dgm:spPr/>
      <dgm:t>
        <a:bodyPr/>
        <a:lstStyle/>
        <a:p>
          <a:endParaRPr lang="es-ES"/>
        </a:p>
      </dgm:t>
    </dgm:pt>
    <dgm:pt modelId="{36EA2861-A5B2-4E77-B315-D83D54375804}">
      <dgm:prSet/>
      <dgm:spPr/>
      <dgm:t>
        <a:bodyPr/>
        <a:lstStyle/>
        <a:p>
          <a:pPr rtl="0"/>
          <a:r>
            <a:rPr lang="es-CO" b="1" i="1" smtClean="0"/>
            <a:t>PARES</a:t>
          </a:r>
          <a:endParaRPr lang="es-ES"/>
        </a:p>
      </dgm:t>
    </dgm:pt>
    <dgm:pt modelId="{A684027E-AEAB-466C-B1C9-A4D5E708DF37}" type="parTrans" cxnId="{F56B9274-6273-4606-BEDF-7F2DEB91EC55}">
      <dgm:prSet/>
      <dgm:spPr/>
      <dgm:t>
        <a:bodyPr/>
        <a:lstStyle/>
        <a:p>
          <a:endParaRPr lang="es-CO"/>
        </a:p>
      </dgm:t>
    </dgm:pt>
    <dgm:pt modelId="{0C5075E7-AE55-4043-80F0-DF9714A340AF}" type="sibTrans" cxnId="{F56B9274-6273-4606-BEDF-7F2DEB91EC55}">
      <dgm:prSet/>
      <dgm:spPr/>
      <dgm:t>
        <a:bodyPr/>
        <a:lstStyle/>
        <a:p>
          <a:endParaRPr lang="es-CO"/>
        </a:p>
      </dgm:t>
    </dgm:pt>
    <dgm:pt modelId="{A902855C-D0FA-4C51-8FCE-FC5D526BBD0A}" type="pres">
      <dgm:prSet presAssocID="{5B1A5D82-0A33-4AE1-8B7C-02867C5059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C67230CC-4985-438E-A433-701403AF093A}" type="pres">
      <dgm:prSet presAssocID="{5B1A5D82-0A33-4AE1-8B7C-02867C5059ED}" presName="pyramid" presStyleLbl="node1" presStyleIdx="0" presStyleCnt="1"/>
      <dgm:spPr/>
    </dgm:pt>
    <dgm:pt modelId="{4D82DE7A-4973-45CC-A166-EC112ABA1451}" type="pres">
      <dgm:prSet presAssocID="{5B1A5D82-0A33-4AE1-8B7C-02867C5059ED}" presName="theList" presStyleCnt="0"/>
      <dgm:spPr/>
    </dgm:pt>
    <dgm:pt modelId="{A7162B77-02DC-49D7-87BA-EB77513336AB}" type="pres">
      <dgm:prSet presAssocID="{A1D8B44A-650D-4103-8837-66323B8409CF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DD1501-4F46-4009-ABA9-0DD8315D0A6E}" type="pres">
      <dgm:prSet presAssocID="{A1D8B44A-650D-4103-8837-66323B8409CF}" presName="aSpace" presStyleCnt="0"/>
      <dgm:spPr/>
    </dgm:pt>
    <dgm:pt modelId="{2911FFB0-E45A-448F-BF91-9B21E3382FC1}" type="pres">
      <dgm:prSet presAssocID="{959CFDC3-BA70-4189-B36C-743ED94D448A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061037-54CA-4399-B605-F09CCA8D62B6}" type="pres">
      <dgm:prSet presAssocID="{959CFDC3-BA70-4189-B36C-743ED94D448A}" presName="aSpace" presStyleCnt="0"/>
      <dgm:spPr/>
    </dgm:pt>
    <dgm:pt modelId="{5525484E-57FC-42F6-B4F7-54F121E835FB}" type="pres">
      <dgm:prSet presAssocID="{87796E6D-13AB-429E-A326-78949AAAF14E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52E2DE-4320-4043-B239-90CEFAF165F7}" type="pres">
      <dgm:prSet presAssocID="{87796E6D-13AB-429E-A326-78949AAAF14E}" presName="aSpace" presStyleCnt="0"/>
      <dgm:spPr/>
    </dgm:pt>
    <dgm:pt modelId="{BD1B7470-4204-4532-BC90-2D5A1555A7FF}" type="pres">
      <dgm:prSet presAssocID="{68E31162-D3FC-42D7-AAFB-903496686CCA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9055DF-8ED2-41A6-9248-F530CFF6246D}" type="pres">
      <dgm:prSet presAssocID="{68E31162-D3FC-42D7-AAFB-903496686CCA}" presName="aSpace" presStyleCnt="0"/>
      <dgm:spPr/>
    </dgm:pt>
    <dgm:pt modelId="{F61A1DC1-A1C2-4155-9099-46B099E4BE1B}" type="pres">
      <dgm:prSet presAssocID="{04048E58-A41B-4A9B-AE24-1EA8B98726F4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A82199-2D6B-4E26-A9EC-7CD8248A5AA5}" type="pres">
      <dgm:prSet presAssocID="{04048E58-A41B-4A9B-AE24-1EA8B98726F4}" presName="aSpace" presStyleCnt="0"/>
      <dgm:spPr/>
    </dgm:pt>
    <dgm:pt modelId="{9EBCCF8C-5E73-4513-A687-1F6CC0EA02EB}" type="pres">
      <dgm:prSet presAssocID="{5FDF0928-4AD3-486C-893F-B727F5F68935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224961-3D21-44A3-945A-CE9B77E6E078}" type="pres">
      <dgm:prSet presAssocID="{5FDF0928-4AD3-486C-893F-B727F5F68935}" presName="aSpace" presStyleCnt="0"/>
      <dgm:spPr/>
    </dgm:pt>
    <dgm:pt modelId="{7A093D1C-2DE3-4FBF-9B63-36B70F5854F8}" type="pres">
      <dgm:prSet presAssocID="{36EA2861-A5B2-4E77-B315-D83D54375804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55DC21-D942-4DE9-8842-4C7F5289E4AE}" type="pres">
      <dgm:prSet presAssocID="{36EA2861-A5B2-4E77-B315-D83D54375804}" presName="aSpace" presStyleCnt="0"/>
      <dgm:spPr/>
    </dgm:pt>
  </dgm:ptLst>
  <dgm:cxnLst>
    <dgm:cxn modelId="{5CD71459-05A6-4917-9C9F-891EA8489EF8}" srcId="{5B1A5D82-0A33-4AE1-8B7C-02867C5059ED}" destId="{5FDF0928-4AD3-486C-893F-B727F5F68935}" srcOrd="5" destOrd="0" parTransId="{AFB0A403-6F34-496E-A2E2-12A73E7DF00D}" sibTransId="{A6ACDFCB-33EB-40AB-91C9-B51F6B602439}"/>
    <dgm:cxn modelId="{1EA616B5-CB20-4465-BEDD-E3A9DC4367FC}" type="presOf" srcId="{5FDF0928-4AD3-486C-893F-B727F5F68935}" destId="{9EBCCF8C-5E73-4513-A687-1F6CC0EA02EB}" srcOrd="0" destOrd="0" presId="urn:microsoft.com/office/officeart/2005/8/layout/pyramid2"/>
    <dgm:cxn modelId="{1E1C0F1F-BCE0-4ACD-AF24-81B506AA3CEB}" srcId="{5B1A5D82-0A33-4AE1-8B7C-02867C5059ED}" destId="{A1D8B44A-650D-4103-8837-66323B8409CF}" srcOrd="0" destOrd="0" parTransId="{1DD2C728-3A82-4995-A5F3-27D6BE36F5E3}" sibTransId="{83BDAF5E-8141-44A2-9F62-6DF0BE89A1AA}"/>
    <dgm:cxn modelId="{6265A544-4BFB-4056-B82A-2409799121A8}" srcId="{5B1A5D82-0A33-4AE1-8B7C-02867C5059ED}" destId="{87796E6D-13AB-429E-A326-78949AAAF14E}" srcOrd="2" destOrd="0" parTransId="{A2885C46-04BF-4567-8DF6-54941D6156C0}" sibTransId="{731AAC5D-722C-45EE-8D0C-B8568C1371CE}"/>
    <dgm:cxn modelId="{EA80C2A0-1C24-48D5-BF69-A58BD3DD01ED}" type="presOf" srcId="{87796E6D-13AB-429E-A326-78949AAAF14E}" destId="{5525484E-57FC-42F6-B4F7-54F121E835FB}" srcOrd="0" destOrd="0" presId="urn:microsoft.com/office/officeart/2005/8/layout/pyramid2"/>
    <dgm:cxn modelId="{F56B9274-6273-4606-BEDF-7F2DEB91EC55}" srcId="{5B1A5D82-0A33-4AE1-8B7C-02867C5059ED}" destId="{36EA2861-A5B2-4E77-B315-D83D54375804}" srcOrd="6" destOrd="0" parTransId="{A684027E-AEAB-466C-B1C9-A4D5E708DF37}" sibTransId="{0C5075E7-AE55-4043-80F0-DF9714A340AF}"/>
    <dgm:cxn modelId="{5F37ABFB-2E51-4DD0-8C99-6E7A3E88CF93}" type="presOf" srcId="{5B1A5D82-0A33-4AE1-8B7C-02867C5059ED}" destId="{A902855C-D0FA-4C51-8FCE-FC5D526BBD0A}" srcOrd="0" destOrd="0" presId="urn:microsoft.com/office/officeart/2005/8/layout/pyramid2"/>
    <dgm:cxn modelId="{DD52CF15-35BD-45EA-853E-1260BCD1A0B5}" srcId="{5B1A5D82-0A33-4AE1-8B7C-02867C5059ED}" destId="{68E31162-D3FC-42D7-AAFB-903496686CCA}" srcOrd="3" destOrd="0" parTransId="{03C5134D-467F-4742-8AE1-37E91D905414}" sibTransId="{F6619FAC-CC12-43B1-B304-A61693637365}"/>
    <dgm:cxn modelId="{D82A47D6-A940-453C-BBF4-00E3AFC06F30}" srcId="{5B1A5D82-0A33-4AE1-8B7C-02867C5059ED}" destId="{04048E58-A41B-4A9B-AE24-1EA8B98726F4}" srcOrd="4" destOrd="0" parTransId="{ED4F6EA2-3BEB-41BD-AB1A-8B3CDC2AF8DC}" sibTransId="{8A7084D5-7CD2-4022-8DB5-BF95FEE83458}"/>
    <dgm:cxn modelId="{4207A2F0-2FCD-4A53-8AA9-034F518B772A}" srcId="{5B1A5D82-0A33-4AE1-8B7C-02867C5059ED}" destId="{959CFDC3-BA70-4189-B36C-743ED94D448A}" srcOrd="1" destOrd="0" parTransId="{95949433-AED9-41A7-BF4D-B044432DCCCD}" sibTransId="{A288616D-D28E-4DDF-AF40-6D68FDAFC6BE}"/>
    <dgm:cxn modelId="{B5756E65-6977-417D-87A3-94FF2248895A}" type="presOf" srcId="{36EA2861-A5B2-4E77-B315-D83D54375804}" destId="{7A093D1C-2DE3-4FBF-9B63-36B70F5854F8}" srcOrd="0" destOrd="0" presId="urn:microsoft.com/office/officeart/2005/8/layout/pyramid2"/>
    <dgm:cxn modelId="{BA7C7555-BEC8-4385-997A-EF64141B2D91}" type="presOf" srcId="{04048E58-A41B-4A9B-AE24-1EA8B98726F4}" destId="{F61A1DC1-A1C2-4155-9099-46B099E4BE1B}" srcOrd="0" destOrd="0" presId="urn:microsoft.com/office/officeart/2005/8/layout/pyramid2"/>
    <dgm:cxn modelId="{3A1F930C-3553-4C58-98B0-2F64485E1223}" type="presOf" srcId="{A1D8B44A-650D-4103-8837-66323B8409CF}" destId="{A7162B77-02DC-49D7-87BA-EB77513336AB}" srcOrd="0" destOrd="0" presId="urn:microsoft.com/office/officeart/2005/8/layout/pyramid2"/>
    <dgm:cxn modelId="{A16F8DA4-5B7F-490F-BF7C-850EFA1B6D0E}" type="presOf" srcId="{68E31162-D3FC-42D7-AAFB-903496686CCA}" destId="{BD1B7470-4204-4532-BC90-2D5A1555A7FF}" srcOrd="0" destOrd="0" presId="urn:microsoft.com/office/officeart/2005/8/layout/pyramid2"/>
    <dgm:cxn modelId="{38A8D035-86F5-47D8-A7B8-CF51CAA7DD36}" type="presOf" srcId="{959CFDC3-BA70-4189-B36C-743ED94D448A}" destId="{2911FFB0-E45A-448F-BF91-9B21E3382FC1}" srcOrd="0" destOrd="0" presId="urn:microsoft.com/office/officeart/2005/8/layout/pyramid2"/>
    <dgm:cxn modelId="{4F55AC7C-3A85-486E-8D0A-2C7AE1EE991D}" type="presParOf" srcId="{A902855C-D0FA-4C51-8FCE-FC5D526BBD0A}" destId="{C67230CC-4985-438E-A433-701403AF093A}" srcOrd="0" destOrd="0" presId="urn:microsoft.com/office/officeart/2005/8/layout/pyramid2"/>
    <dgm:cxn modelId="{BB1BFF57-8C81-4A51-B99D-DA5CB9E780C4}" type="presParOf" srcId="{A902855C-D0FA-4C51-8FCE-FC5D526BBD0A}" destId="{4D82DE7A-4973-45CC-A166-EC112ABA1451}" srcOrd="1" destOrd="0" presId="urn:microsoft.com/office/officeart/2005/8/layout/pyramid2"/>
    <dgm:cxn modelId="{3F62A453-74E9-424F-BE56-954985375DF6}" type="presParOf" srcId="{4D82DE7A-4973-45CC-A166-EC112ABA1451}" destId="{A7162B77-02DC-49D7-87BA-EB77513336AB}" srcOrd="0" destOrd="0" presId="urn:microsoft.com/office/officeart/2005/8/layout/pyramid2"/>
    <dgm:cxn modelId="{A764B5A3-15F3-4891-AB33-BA769B6F2E71}" type="presParOf" srcId="{4D82DE7A-4973-45CC-A166-EC112ABA1451}" destId="{16DD1501-4F46-4009-ABA9-0DD8315D0A6E}" srcOrd="1" destOrd="0" presId="urn:microsoft.com/office/officeart/2005/8/layout/pyramid2"/>
    <dgm:cxn modelId="{4C61D711-FFFC-4100-BD8A-D73B170A4FE7}" type="presParOf" srcId="{4D82DE7A-4973-45CC-A166-EC112ABA1451}" destId="{2911FFB0-E45A-448F-BF91-9B21E3382FC1}" srcOrd="2" destOrd="0" presId="urn:microsoft.com/office/officeart/2005/8/layout/pyramid2"/>
    <dgm:cxn modelId="{E771F216-056C-4F8F-8E33-C0F5332A6FB3}" type="presParOf" srcId="{4D82DE7A-4973-45CC-A166-EC112ABA1451}" destId="{42061037-54CA-4399-B605-F09CCA8D62B6}" srcOrd="3" destOrd="0" presId="urn:microsoft.com/office/officeart/2005/8/layout/pyramid2"/>
    <dgm:cxn modelId="{84445DAA-6FE6-46D7-915A-05595D67D910}" type="presParOf" srcId="{4D82DE7A-4973-45CC-A166-EC112ABA1451}" destId="{5525484E-57FC-42F6-B4F7-54F121E835FB}" srcOrd="4" destOrd="0" presId="urn:microsoft.com/office/officeart/2005/8/layout/pyramid2"/>
    <dgm:cxn modelId="{5E646855-512E-4AF4-A778-691212E79941}" type="presParOf" srcId="{4D82DE7A-4973-45CC-A166-EC112ABA1451}" destId="{CD52E2DE-4320-4043-B239-90CEFAF165F7}" srcOrd="5" destOrd="0" presId="urn:microsoft.com/office/officeart/2005/8/layout/pyramid2"/>
    <dgm:cxn modelId="{3E2E5303-9840-45EE-9114-32DD70C62CD0}" type="presParOf" srcId="{4D82DE7A-4973-45CC-A166-EC112ABA1451}" destId="{BD1B7470-4204-4532-BC90-2D5A1555A7FF}" srcOrd="6" destOrd="0" presId="urn:microsoft.com/office/officeart/2005/8/layout/pyramid2"/>
    <dgm:cxn modelId="{EEFEDC6E-419D-4F9D-B78F-AE45B9C86209}" type="presParOf" srcId="{4D82DE7A-4973-45CC-A166-EC112ABA1451}" destId="{4A9055DF-8ED2-41A6-9248-F530CFF6246D}" srcOrd="7" destOrd="0" presId="urn:microsoft.com/office/officeart/2005/8/layout/pyramid2"/>
    <dgm:cxn modelId="{9EF1D2F2-1B06-418E-BB94-484E201E2727}" type="presParOf" srcId="{4D82DE7A-4973-45CC-A166-EC112ABA1451}" destId="{F61A1DC1-A1C2-4155-9099-46B099E4BE1B}" srcOrd="8" destOrd="0" presId="urn:microsoft.com/office/officeart/2005/8/layout/pyramid2"/>
    <dgm:cxn modelId="{9F900676-C90D-4C92-99FE-708A001F2F4F}" type="presParOf" srcId="{4D82DE7A-4973-45CC-A166-EC112ABA1451}" destId="{F6A82199-2D6B-4E26-A9EC-7CD8248A5AA5}" srcOrd="9" destOrd="0" presId="urn:microsoft.com/office/officeart/2005/8/layout/pyramid2"/>
    <dgm:cxn modelId="{C92D53A9-2E8E-47A8-A615-316340E1BAFE}" type="presParOf" srcId="{4D82DE7A-4973-45CC-A166-EC112ABA1451}" destId="{9EBCCF8C-5E73-4513-A687-1F6CC0EA02EB}" srcOrd="10" destOrd="0" presId="urn:microsoft.com/office/officeart/2005/8/layout/pyramid2"/>
    <dgm:cxn modelId="{2DFF48A2-31EA-4FD3-9967-6B4984E11412}" type="presParOf" srcId="{4D82DE7A-4973-45CC-A166-EC112ABA1451}" destId="{DE224961-3D21-44A3-945A-CE9B77E6E078}" srcOrd="11" destOrd="0" presId="urn:microsoft.com/office/officeart/2005/8/layout/pyramid2"/>
    <dgm:cxn modelId="{9E28855F-55EB-49FE-867E-DCCB01B4466B}" type="presParOf" srcId="{4D82DE7A-4973-45CC-A166-EC112ABA1451}" destId="{7A093D1C-2DE3-4FBF-9B63-36B70F5854F8}" srcOrd="12" destOrd="0" presId="urn:microsoft.com/office/officeart/2005/8/layout/pyramid2"/>
    <dgm:cxn modelId="{A6CB036E-5785-4B65-8130-E2AE47BA00F7}" type="presParOf" srcId="{4D82DE7A-4973-45CC-A166-EC112ABA1451}" destId="{8155DC21-D942-4DE9-8842-4C7F5289E4AE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99AD34-2485-4253-AF3A-4381363A33C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F70314-A7FF-4F36-A5C6-526295F3B118}">
      <dgm:prSet/>
      <dgm:spPr/>
      <dgm:t>
        <a:bodyPr/>
        <a:lstStyle/>
        <a:p>
          <a:pPr rtl="0"/>
          <a:r>
            <a:rPr lang="es-ES" b="1" i="1" smtClean="0">
              <a:solidFill>
                <a:schemeClr val="tx1"/>
              </a:solidFill>
            </a:rPr>
            <a:t>LOGROS</a:t>
          </a:r>
          <a:endParaRPr lang="es-ES">
            <a:solidFill>
              <a:schemeClr val="tx1"/>
            </a:solidFill>
          </a:endParaRPr>
        </a:p>
      </dgm:t>
    </dgm:pt>
    <dgm:pt modelId="{D414AD2B-AB88-4B6A-916A-38CA175D516D}" type="parTrans" cxnId="{8DA73552-7E08-45A6-897A-D06C066E79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90A2E8-6E75-4E85-98FF-9FFB7AE5B94A}" type="sibTrans" cxnId="{8DA73552-7E08-45A6-897A-D06C066E79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A3B255-6BB1-4985-8DD0-C262EC7F7712}">
      <dgm:prSet/>
      <dgm:spPr/>
      <dgm:t>
        <a:bodyPr/>
        <a:lstStyle/>
        <a:p>
          <a:pPr rtl="0"/>
          <a:r>
            <a:rPr lang="es-CO" b="1" i="1" dirty="0" smtClean="0">
              <a:solidFill>
                <a:schemeClr val="tx1"/>
              </a:solidFill>
            </a:rPr>
            <a:t>FECODE NO CEDIÒ</a:t>
          </a:r>
          <a:endParaRPr lang="es-ES" dirty="0">
            <a:solidFill>
              <a:schemeClr val="tx1"/>
            </a:solidFill>
          </a:endParaRPr>
        </a:p>
      </dgm:t>
    </dgm:pt>
    <dgm:pt modelId="{D36C3597-16ED-4CD2-BE59-9EB9E454452B}" type="parTrans" cxnId="{5BC8B255-E40C-40D2-9497-FFACE92FE4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D28D0B4-3836-4207-8EF0-FFFF45F6C721}" type="sibTrans" cxnId="{5BC8B255-E40C-40D2-9497-FFACE92FE4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726547-0D2B-4DBE-8936-8FD39B20B7CB}">
      <dgm:prSet/>
      <dgm:spPr/>
      <dgm:t>
        <a:bodyPr/>
        <a:lstStyle/>
        <a:p>
          <a:pPr rtl="0"/>
          <a:r>
            <a:rPr lang="es-CO" b="1" i="1" dirty="0" smtClean="0">
              <a:solidFill>
                <a:schemeClr val="tx1"/>
              </a:solidFill>
            </a:rPr>
            <a:t>ES UN PROCESO INÈDITO</a:t>
          </a:r>
          <a:endParaRPr lang="es-ES" dirty="0">
            <a:solidFill>
              <a:schemeClr val="tx1"/>
            </a:solidFill>
          </a:endParaRPr>
        </a:p>
      </dgm:t>
    </dgm:pt>
    <dgm:pt modelId="{5CA9A0FC-23AC-4522-A950-B7BD988AA460}" type="parTrans" cxnId="{74B0D561-57CE-44AF-A4B5-323694A285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D661BDA-2411-4FCE-A837-A0DD64F73C9D}" type="sibTrans" cxnId="{74B0D561-57CE-44AF-A4B5-323694A285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1C4DB5-37F7-4E59-A6DA-22B7727C82AC}">
      <dgm:prSet/>
      <dgm:spPr/>
      <dgm:t>
        <a:bodyPr/>
        <a:lstStyle/>
        <a:p>
          <a:pPr rtl="0"/>
          <a:r>
            <a:rPr lang="es-CO" b="1" i="1" dirty="0" smtClean="0">
              <a:solidFill>
                <a:schemeClr val="tx1"/>
              </a:solidFill>
            </a:rPr>
            <a:t>RESISTIÒ A LAS PROPUESTAS Y  LOGRÒ UN CAMBIO CONCEPTUAL</a:t>
          </a:r>
          <a:endParaRPr lang="es-ES" dirty="0">
            <a:solidFill>
              <a:schemeClr val="tx1"/>
            </a:solidFill>
          </a:endParaRPr>
        </a:p>
      </dgm:t>
    </dgm:pt>
    <dgm:pt modelId="{037B013E-F23E-4210-B873-92154BED0BDE}" type="parTrans" cxnId="{49419E34-5549-4E18-9369-42F66A4677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76987D0-3BBE-4B46-963F-B3F633C25651}" type="sibTrans" cxnId="{49419E34-5549-4E18-9369-42F66A4677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FC279-0F0D-44CE-B4ED-BB3234D1A1A1}">
      <dgm:prSet/>
      <dgm:spPr/>
      <dgm:t>
        <a:bodyPr/>
        <a:lstStyle/>
        <a:p>
          <a:pPr rtl="0"/>
          <a:r>
            <a:rPr lang="es-CO" b="1" i="1" dirty="0" smtClean="0">
              <a:solidFill>
                <a:schemeClr val="tx1"/>
              </a:solidFill>
            </a:rPr>
            <a:t>SE DERROTÒ LA EVALUACIÒN DE COMPETENCIAS</a:t>
          </a:r>
          <a:endParaRPr lang="es-ES" dirty="0">
            <a:solidFill>
              <a:schemeClr val="tx1"/>
            </a:solidFill>
          </a:endParaRPr>
        </a:p>
      </dgm:t>
    </dgm:pt>
    <dgm:pt modelId="{B130F298-129C-406F-A1A2-922C26B1674C}" type="parTrans" cxnId="{1E220C95-598C-447B-8841-4C2C33F689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FCBD00-D0CD-499E-8FFD-A974204121D1}" type="sibTrans" cxnId="{1E220C95-598C-447B-8841-4C2C33F689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2C76A81-8325-4538-A91C-124BA74DDAAE}">
      <dgm:prSet/>
      <dgm:spPr/>
      <dgm:t>
        <a:bodyPr/>
        <a:lstStyle/>
        <a:p>
          <a:pPr rtl="0"/>
          <a:r>
            <a:rPr lang="es-CO" b="1" i="1" dirty="0" smtClean="0">
              <a:solidFill>
                <a:schemeClr val="tx1"/>
              </a:solidFill>
            </a:rPr>
            <a:t>SE INCIDE EN LAS RESTRICCIONES DE POLÌTICA FISCAL</a:t>
          </a:r>
          <a:endParaRPr lang="es-ES" dirty="0">
            <a:solidFill>
              <a:schemeClr val="tx1"/>
            </a:solidFill>
          </a:endParaRPr>
        </a:p>
      </dgm:t>
    </dgm:pt>
    <dgm:pt modelId="{4051FD02-5AB1-4607-B3C0-32A426B2BD86}" type="parTrans" cxnId="{7C075F1F-47C0-4CD6-A7CD-CE885B1A84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CDCF7B5-8380-43AD-8DCC-1B736F8878E7}" type="sibTrans" cxnId="{7C075F1F-47C0-4CD6-A7CD-CE885B1A84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A6C8FE-CF69-48D9-B237-14B5B973A823}">
      <dgm:prSet/>
      <dgm:spPr/>
      <dgm:t>
        <a:bodyPr/>
        <a:lstStyle/>
        <a:p>
          <a:pPr rtl="0"/>
          <a:r>
            <a:rPr lang="es-CO" b="1" i="1" dirty="0" smtClean="0">
              <a:solidFill>
                <a:schemeClr val="tx1"/>
              </a:solidFill>
            </a:rPr>
            <a:t>SE PUEDE INCIDIR EN LA CONSTRUCCIÒN DE POLITICAS EDUCATIVAS </a:t>
          </a:r>
          <a:endParaRPr lang="es-ES" dirty="0">
            <a:solidFill>
              <a:schemeClr val="tx1"/>
            </a:solidFill>
          </a:endParaRPr>
        </a:p>
      </dgm:t>
    </dgm:pt>
    <dgm:pt modelId="{33CA7453-A067-4BB7-87CD-A29481A5479C}" type="parTrans" cxnId="{10DC7718-BF24-4583-9439-438FA3F2C4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2C0510-000E-4A7A-9723-FD1F2F12542D}" type="sibTrans" cxnId="{10DC7718-BF24-4583-9439-438FA3F2C4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C7984A5-E3FB-4461-80C6-8456EE6D7CFD}">
      <dgm:prSet/>
      <dgm:spPr/>
      <dgm:t>
        <a:bodyPr/>
        <a:lstStyle/>
        <a:p>
          <a:pPr rtl="0"/>
          <a:r>
            <a:rPr lang="es-CO" b="1" i="1" dirty="0" smtClean="0">
              <a:solidFill>
                <a:schemeClr val="tx1"/>
              </a:solidFill>
            </a:rPr>
            <a:t>SE ABRIERON OPORTUNIDADES DE ASCENSO Y REUBICACIÒN</a:t>
          </a:r>
          <a:endParaRPr lang="es-ES" dirty="0">
            <a:solidFill>
              <a:schemeClr val="tx1"/>
            </a:solidFill>
          </a:endParaRPr>
        </a:p>
      </dgm:t>
    </dgm:pt>
    <dgm:pt modelId="{69825A1B-D4D9-4DD7-9408-4BF2359AE4A6}" type="parTrans" cxnId="{880A2E55-7F0F-4798-A783-1F815FE02A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AA273F-1470-463E-84FD-59E7350E6705}" type="sibTrans" cxnId="{880A2E55-7F0F-4798-A783-1F815FE02A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9817AE-A90C-43F9-A033-08C0DFCD3AD5}">
      <dgm:prSet/>
      <dgm:spPr/>
      <dgm:t>
        <a:bodyPr/>
        <a:lstStyle/>
        <a:p>
          <a:pPr rtl="0"/>
          <a:r>
            <a:rPr lang="es-CO" b="1" i="1" dirty="0" smtClean="0">
              <a:solidFill>
                <a:schemeClr val="tx1"/>
              </a:solidFill>
            </a:rPr>
            <a:t>SE CREÒ UN ESCENARIO EN LA BÙSQUEDA DE MEJORAR LA EDUCACIÒN, LA ENSEÑANZA Y EL APRENDIZAJE</a:t>
          </a:r>
          <a:endParaRPr lang="es-ES" dirty="0">
            <a:solidFill>
              <a:schemeClr val="tx1"/>
            </a:solidFill>
          </a:endParaRPr>
        </a:p>
      </dgm:t>
    </dgm:pt>
    <dgm:pt modelId="{D120D193-50E5-42F2-AE2A-0C61C27D6B28}" type="parTrans" cxnId="{CB455B97-C994-4133-813C-7455254F75A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634FE2-7969-45F0-9D4B-07EB5137655F}" type="sibTrans" cxnId="{CB455B97-C994-4133-813C-7455254F75A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037BE5-1C1A-4E1A-85CA-3A28C23D93B2}" type="pres">
      <dgm:prSet presAssocID="{F799AD34-2485-4253-AF3A-4381363A33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75B6AF0-10D3-4B5D-B66B-26CE6E70091C}" type="pres">
      <dgm:prSet presAssocID="{EDF70314-A7FF-4F36-A5C6-526295F3B11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5F07B8-18C4-4AD1-920B-85652A5D778B}" type="pres">
      <dgm:prSet presAssocID="{6390A2E8-6E75-4E85-98FF-9FFB7AE5B94A}" presName="spacer" presStyleCnt="0"/>
      <dgm:spPr/>
    </dgm:pt>
    <dgm:pt modelId="{89CC3C1A-0C20-4165-8B13-19A79F35387F}" type="pres">
      <dgm:prSet presAssocID="{BDA3B255-6BB1-4985-8DD0-C262EC7F7712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F6B41B-AF7A-48B1-A6E6-830E6694377D}" type="pres">
      <dgm:prSet presAssocID="{ED28D0B4-3836-4207-8EF0-FFFF45F6C721}" presName="spacer" presStyleCnt="0"/>
      <dgm:spPr/>
    </dgm:pt>
    <dgm:pt modelId="{EBB66222-DF3D-4487-B0B7-AAE4A645F34C}" type="pres">
      <dgm:prSet presAssocID="{A4726547-0D2B-4DBE-8936-8FD39B20B7C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B3D022-69C1-48F5-B48F-B5B0FE1B535A}" type="pres">
      <dgm:prSet presAssocID="{2D661BDA-2411-4FCE-A837-A0DD64F73C9D}" presName="spacer" presStyleCnt="0"/>
      <dgm:spPr/>
    </dgm:pt>
    <dgm:pt modelId="{2FB49BE9-630B-446B-8BA7-4952E6FF38EF}" type="pres">
      <dgm:prSet presAssocID="{291C4DB5-37F7-4E59-A6DA-22B7727C82A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F4F8DB-5410-45BA-9770-6924DF9B5A8B}" type="pres">
      <dgm:prSet presAssocID="{476987D0-3BBE-4B46-963F-B3F633C25651}" presName="spacer" presStyleCnt="0"/>
      <dgm:spPr/>
    </dgm:pt>
    <dgm:pt modelId="{C35BEE59-DA21-4B67-96E7-5792C783925D}" type="pres">
      <dgm:prSet presAssocID="{58FFC279-0F0D-44CE-B4ED-BB3234D1A1A1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CC725D-24C3-4BB6-A77B-069DA2BA56F4}" type="pres">
      <dgm:prSet presAssocID="{7DFCBD00-D0CD-499E-8FFD-A974204121D1}" presName="spacer" presStyleCnt="0"/>
      <dgm:spPr/>
    </dgm:pt>
    <dgm:pt modelId="{99524AEF-0AF7-4D8D-97AD-FE9F3C3747DF}" type="pres">
      <dgm:prSet presAssocID="{E2C76A81-8325-4538-A91C-124BA74DDAAE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6966B9-682D-4867-B784-4173C72839F8}" type="pres">
      <dgm:prSet presAssocID="{2CDCF7B5-8380-43AD-8DCC-1B736F8878E7}" presName="spacer" presStyleCnt="0"/>
      <dgm:spPr/>
    </dgm:pt>
    <dgm:pt modelId="{6EDD77BD-8D31-4254-A4FC-8D0B71B3D6BF}" type="pres">
      <dgm:prSet presAssocID="{86A6C8FE-CF69-48D9-B237-14B5B973A82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DC7897-2054-4200-9A0F-FBD663DF5DC4}" type="pres">
      <dgm:prSet presAssocID="{EB2C0510-000E-4A7A-9723-FD1F2F12542D}" presName="spacer" presStyleCnt="0"/>
      <dgm:spPr/>
    </dgm:pt>
    <dgm:pt modelId="{1EC78F15-9D94-47D1-B021-970F7CA4C3B1}" type="pres">
      <dgm:prSet presAssocID="{9C7984A5-E3FB-4461-80C6-8456EE6D7CFD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53912E-0E71-4DA1-9FA1-0949FB4DB7B4}" type="pres">
      <dgm:prSet presAssocID="{C9AA273F-1470-463E-84FD-59E7350E6705}" presName="spacer" presStyleCnt="0"/>
      <dgm:spPr/>
    </dgm:pt>
    <dgm:pt modelId="{514B4E6B-552E-4758-9D25-BF55F2832CF6}" type="pres">
      <dgm:prSet presAssocID="{4D9817AE-A90C-43F9-A033-08C0DFCD3AD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B455B97-C994-4133-813C-7455254F75A7}" srcId="{F799AD34-2485-4253-AF3A-4381363A33C6}" destId="{4D9817AE-A90C-43F9-A033-08C0DFCD3AD5}" srcOrd="8" destOrd="0" parTransId="{D120D193-50E5-42F2-AE2A-0C61C27D6B28}" sibTransId="{4E634FE2-7969-45F0-9D4B-07EB5137655F}"/>
    <dgm:cxn modelId="{74B0D561-57CE-44AF-A4B5-323694A285DD}" srcId="{F799AD34-2485-4253-AF3A-4381363A33C6}" destId="{A4726547-0D2B-4DBE-8936-8FD39B20B7CB}" srcOrd="2" destOrd="0" parTransId="{5CA9A0FC-23AC-4522-A950-B7BD988AA460}" sibTransId="{2D661BDA-2411-4FCE-A837-A0DD64F73C9D}"/>
    <dgm:cxn modelId="{7C075F1F-47C0-4CD6-A7CD-CE885B1A844C}" srcId="{F799AD34-2485-4253-AF3A-4381363A33C6}" destId="{E2C76A81-8325-4538-A91C-124BA74DDAAE}" srcOrd="5" destOrd="0" parTransId="{4051FD02-5AB1-4607-B3C0-32A426B2BD86}" sibTransId="{2CDCF7B5-8380-43AD-8DCC-1B736F8878E7}"/>
    <dgm:cxn modelId="{79881E02-0C2E-4729-BC7B-8DCF1525CAC4}" type="presOf" srcId="{291C4DB5-37F7-4E59-A6DA-22B7727C82AC}" destId="{2FB49BE9-630B-446B-8BA7-4952E6FF38EF}" srcOrd="0" destOrd="0" presId="urn:microsoft.com/office/officeart/2005/8/layout/vList2"/>
    <dgm:cxn modelId="{D6486194-655A-42CF-8D96-47DE5480E488}" type="presOf" srcId="{BDA3B255-6BB1-4985-8DD0-C262EC7F7712}" destId="{89CC3C1A-0C20-4165-8B13-19A79F35387F}" srcOrd="0" destOrd="0" presId="urn:microsoft.com/office/officeart/2005/8/layout/vList2"/>
    <dgm:cxn modelId="{B610B99C-152D-4862-9513-74622E285380}" type="presOf" srcId="{9C7984A5-E3FB-4461-80C6-8456EE6D7CFD}" destId="{1EC78F15-9D94-47D1-B021-970F7CA4C3B1}" srcOrd="0" destOrd="0" presId="urn:microsoft.com/office/officeart/2005/8/layout/vList2"/>
    <dgm:cxn modelId="{2625D5E0-785C-49F3-8158-3D736F30CB6E}" type="presOf" srcId="{EDF70314-A7FF-4F36-A5C6-526295F3B118}" destId="{675B6AF0-10D3-4B5D-B66B-26CE6E70091C}" srcOrd="0" destOrd="0" presId="urn:microsoft.com/office/officeart/2005/8/layout/vList2"/>
    <dgm:cxn modelId="{10DC7718-BF24-4583-9439-438FA3F2C469}" srcId="{F799AD34-2485-4253-AF3A-4381363A33C6}" destId="{86A6C8FE-CF69-48D9-B237-14B5B973A823}" srcOrd="6" destOrd="0" parTransId="{33CA7453-A067-4BB7-87CD-A29481A5479C}" sibTransId="{EB2C0510-000E-4A7A-9723-FD1F2F12542D}"/>
    <dgm:cxn modelId="{BC1F0635-C103-4650-A0FE-A7D26894CED6}" type="presOf" srcId="{4D9817AE-A90C-43F9-A033-08C0DFCD3AD5}" destId="{514B4E6B-552E-4758-9D25-BF55F2832CF6}" srcOrd="0" destOrd="0" presId="urn:microsoft.com/office/officeart/2005/8/layout/vList2"/>
    <dgm:cxn modelId="{888DAC55-C531-41BD-83C4-3C524091B6EB}" type="presOf" srcId="{58FFC279-0F0D-44CE-B4ED-BB3234D1A1A1}" destId="{C35BEE59-DA21-4B67-96E7-5792C783925D}" srcOrd="0" destOrd="0" presId="urn:microsoft.com/office/officeart/2005/8/layout/vList2"/>
    <dgm:cxn modelId="{F82D45BC-DFE7-4EA3-A6CB-996919CE77D2}" type="presOf" srcId="{E2C76A81-8325-4538-A91C-124BA74DDAAE}" destId="{99524AEF-0AF7-4D8D-97AD-FE9F3C3747DF}" srcOrd="0" destOrd="0" presId="urn:microsoft.com/office/officeart/2005/8/layout/vList2"/>
    <dgm:cxn modelId="{5BC8B255-E40C-40D2-9497-FFACE92FE41C}" srcId="{F799AD34-2485-4253-AF3A-4381363A33C6}" destId="{BDA3B255-6BB1-4985-8DD0-C262EC7F7712}" srcOrd="1" destOrd="0" parTransId="{D36C3597-16ED-4CD2-BE59-9EB9E454452B}" sibTransId="{ED28D0B4-3836-4207-8EF0-FFFF45F6C721}"/>
    <dgm:cxn modelId="{DBD59EFC-EFE5-4A62-AE40-9F547EB49D29}" type="presOf" srcId="{86A6C8FE-CF69-48D9-B237-14B5B973A823}" destId="{6EDD77BD-8D31-4254-A4FC-8D0B71B3D6BF}" srcOrd="0" destOrd="0" presId="urn:microsoft.com/office/officeart/2005/8/layout/vList2"/>
    <dgm:cxn modelId="{880A2E55-7F0F-4798-A783-1F815FE02A1C}" srcId="{F799AD34-2485-4253-AF3A-4381363A33C6}" destId="{9C7984A5-E3FB-4461-80C6-8456EE6D7CFD}" srcOrd="7" destOrd="0" parTransId="{69825A1B-D4D9-4DD7-9408-4BF2359AE4A6}" sibTransId="{C9AA273F-1470-463E-84FD-59E7350E6705}"/>
    <dgm:cxn modelId="{49419E34-5549-4E18-9369-42F66A467771}" srcId="{F799AD34-2485-4253-AF3A-4381363A33C6}" destId="{291C4DB5-37F7-4E59-A6DA-22B7727C82AC}" srcOrd="3" destOrd="0" parTransId="{037B013E-F23E-4210-B873-92154BED0BDE}" sibTransId="{476987D0-3BBE-4B46-963F-B3F633C25651}"/>
    <dgm:cxn modelId="{D25E26B8-BBD0-4A24-BD1E-BAC0C5092B0E}" type="presOf" srcId="{A4726547-0D2B-4DBE-8936-8FD39B20B7CB}" destId="{EBB66222-DF3D-4487-B0B7-AAE4A645F34C}" srcOrd="0" destOrd="0" presId="urn:microsoft.com/office/officeart/2005/8/layout/vList2"/>
    <dgm:cxn modelId="{1E220C95-598C-447B-8841-4C2C33F6892C}" srcId="{F799AD34-2485-4253-AF3A-4381363A33C6}" destId="{58FFC279-0F0D-44CE-B4ED-BB3234D1A1A1}" srcOrd="4" destOrd="0" parTransId="{B130F298-129C-406F-A1A2-922C26B1674C}" sibTransId="{7DFCBD00-D0CD-499E-8FFD-A974204121D1}"/>
    <dgm:cxn modelId="{8DA73552-7E08-45A6-897A-D06C066E79CF}" srcId="{F799AD34-2485-4253-AF3A-4381363A33C6}" destId="{EDF70314-A7FF-4F36-A5C6-526295F3B118}" srcOrd="0" destOrd="0" parTransId="{D414AD2B-AB88-4B6A-916A-38CA175D516D}" sibTransId="{6390A2E8-6E75-4E85-98FF-9FFB7AE5B94A}"/>
    <dgm:cxn modelId="{F39DAED9-09AE-46C1-A6FC-407462DBF728}" type="presOf" srcId="{F799AD34-2485-4253-AF3A-4381363A33C6}" destId="{8A037BE5-1C1A-4E1A-85CA-3A28C23D93B2}" srcOrd="0" destOrd="0" presId="urn:microsoft.com/office/officeart/2005/8/layout/vList2"/>
    <dgm:cxn modelId="{F0E46E67-837D-4DF2-8047-C9081C947548}" type="presParOf" srcId="{8A037BE5-1C1A-4E1A-85CA-3A28C23D93B2}" destId="{675B6AF0-10D3-4B5D-B66B-26CE6E70091C}" srcOrd="0" destOrd="0" presId="urn:microsoft.com/office/officeart/2005/8/layout/vList2"/>
    <dgm:cxn modelId="{4E5D9371-33C6-44FD-9581-25DF1835F379}" type="presParOf" srcId="{8A037BE5-1C1A-4E1A-85CA-3A28C23D93B2}" destId="{F75F07B8-18C4-4AD1-920B-85652A5D778B}" srcOrd="1" destOrd="0" presId="urn:microsoft.com/office/officeart/2005/8/layout/vList2"/>
    <dgm:cxn modelId="{82AAD867-E62D-4879-AD58-D62BF60FAB31}" type="presParOf" srcId="{8A037BE5-1C1A-4E1A-85CA-3A28C23D93B2}" destId="{89CC3C1A-0C20-4165-8B13-19A79F35387F}" srcOrd="2" destOrd="0" presId="urn:microsoft.com/office/officeart/2005/8/layout/vList2"/>
    <dgm:cxn modelId="{B2206351-4E5A-4F7A-9276-95E871C216CF}" type="presParOf" srcId="{8A037BE5-1C1A-4E1A-85CA-3A28C23D93B2}" destId="{1AF6B41B-AF7A-48B1-A6E6-830E6694377D}" srcOrd="3" destOrd="0" presId="urn:microsoft.com/office/officeart/2005/8/layout/vList2"/>
    <dgm:cxn modelId="{092D5240-C8CA-4DF6-AFD8-750EA22901B2}" type="presParOf" srcId="{8A037BE5-1C1A-4E1A-85CA-3A28C23D93B2}" destId="{EBB66222-DF3D-4487-B0B7-AAE4A645F34C}" srcOrd="4" destOrd="0" presId="urn:microsoft.com/office/officeart/2005/8/layout/vList2"/>
    <dgm:cxn modelId="{73DC87C7-F109-4952-BA75-3552510DF430}" type="presParOf" srcId="{8A037BE5-1C1A-4E1A-85CA-3A28C23D93B2}" destId="{97B3D022-69C1-48F5-B48F-B5B0FE1B535A}" srcOrd="5" destOrd="0" presId="urn:microsoft.com/office/officeart/2005/8/layout/vList2"/>
    <dgm:cxn modelId="{4D5492B3-AA38-4B52-93C8-6D2C3E85FDD5}" type="presParOf" srcId="{8A037BE5-1C1A-4E1A-85CA-3A28C23D93B2}" destId="{2FB49BE9-630B-446B-8BA7-4952E6FF38EF}" srcOrd="6" destOrd="0" presId="urn:microsoft.com/office/officeart/2005/8/layout/vList2"/>
    <dgm:cxn modelId="{30EA929C-F3CB-4F22-90D6-871F595FA322}" type="presParOf" srcId="{8A037BE5-1C1A-4E1A-85CA-3A28C23D93B2}" destId="{44F4F8DB-5410-45BA-9770-6924DF9B5A8B}" srcOrd="7" destOrd="0" presId="urn:microsoft.com/office/officeart/2005/8/layout/vList2"/>
    <dgm:cxn modelId="{74793F27-1765-45FD-B834-F01C4BB0CC62}" type="presParOf" srcId="{8A037BE5-1C1A-4E1A-85CA-3A28C23D93B2}" destId="{C35BEE59-DA21-4B67-96E7-5792C783925D}" srcOrd="8" destOrd="0" presId="urn:microsoft.com/office/officeart/2005/8/layout/vList2"/>
    <dgm:cxn modelId="{72FD1A4F-9420-4155-88DC-98F5EEE3877D}" type="presParOf" srcId="{8A037BE5-1C1A-4E1A-85CA-3A28C23D93B2}" destId="{7CCC725D-24C3-4BB6-A77B-069DA2BA56F4}" srcOrd="9" destOrd="0" presId="urn:microsoft.com/office/officeart/2005/8/layout/vList2"/>
    <dgm:cxn modelId="{AB5CE05A-6E82-444C-BBA4-3293D6FE4072}" type="presParOf" srcId="{8A037BE5-1C1A-4E1A-85CA-3A28C23D93B2}" destId="{99524AEF-0AF7-4D8D-97AD-FE9F3C3747DF}" srcOrd="10" destOrd="0" presId="urn:microsoft.com/office/officeart/2005/8/layout/vList2"/>
    <dgm:cxn modelId="{D6B8AEE0-A98D-4749-95F1-460AB9F60A41}" type="presParOf" srcId="{8A037BE5-1C1A-4E1A-85CA-3A28C23D93B2}" destId="{D86966B9-682D-4867-B784-4173C72839F8}" srcOrd="11" destOrd="0" presId="urn:microsoft.com/office/officeart/2005/8/layout/vList2"/>
    <dgm:cxn modelId="{058C2A76-6E10-4FCA-9757-A5C5ED8666DC}" type="presParOf" srcId="{8A037BE5-1C1A-4E1A-85CA-3A28C23D93B2}" destId="{6EDD77BD-8D31-4254-A4FC-8D0B71B3D6BF}" srcOrd="12" destOrd="0" presId="urn:microsoft.com/office/officeart/2005/8/layout/vList2"/>
    <dgm:cxn modelId="{AA0B32B1-5E7C-474F-8181-7988CCEEB300}" type="presParOf" srcId="{8A037BE5-1C1A-4E1A-85CA-3A28C23D93B2}" destId="{53DC7897-2054-4200-9A0F-FBD663DF5DC4}" srcOrd="13" destOrd="0" presId="urn:microsoft.com/office/officeart/2005/8/layout/vList2"/>
    <dgm:cxn modelId="{BF440305-7292-4275-996A-326EE43E1FF3}" type="presParOf" srcId="{8A037BE5-1C1A-4E1A-85CA-3A28C23D93B2}" destId="{1EC78F15-9D94-47D1-B021-970F7CA4C3B1}" srcOrd="14" destOrd="0" presId="urn:microsoft.com/office/officeart/2005/8/layout/vList2"/>
    <dgm:cxn modelId="{0696F77F-469F-47F4-9EE9-155FE3D981B1}" type="presParOf" srcId="{8A037BE5-1C1A-4E1A-85CA-3A28C23D93B2}" destId="{B753912E-0E71-4DA1-9FA1-0949FB4DB7B4}" srcOrd="15" destOrd="0" presId="urn:microsoft.com/office/officeart/2005/8/layout/vList2"/>
    <dgm:cxn modelId="{4249DE6D-26DA-48A2-A4C9-624D8D17DF70}" type="presParOf" srcId="{8A037BE5-1C1A-4E1A-85CA-3A28C23D93B2}" destId="{514B4E6B-552E-4758-9D25-BF55F2832CF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AD5D3A-D1BA-438B-B239-B5583565CF2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8CD19CD-924A-481D-89D2-30E20F2C3C31}">
      <dgm:prSet custT="1"/>
      <dgm:spPr/>
      <dgm:t>
        <a:bodyPr/>
        <a:lstStyle/>
        <a:p>
          <a:pPr rtl="0"/>
          <a:r>
            <a:rPr lang="es-ES" sz="1800" b="1" i="1" baseline="30000" smtClean="0">
              <a:solidFill>
                <a:schemeClr val="tx1"/>
              </a:solidFill>
            </a:rPr>
            <a:t>VISIBILIZACIÓN DE LA PRÁCTICA EDUCATIVA Y PEDAGÓGICA</a:t>
          </a:r>
          <a:endParaRPr lang="es-ES" sz="1800">
            <a:solidFill>
              <a:schemeClr val="tx1"/>
            </a:solidFill>
          </a:endParaRPr>
        </a:p>
      </dgm:t>
    </dgm:pt>
    <dgm:pt modelId="{2AE3CB2A-C5A4-4B1A-88AE-8999EC7B7E85}" type="parTrans" cxnId="{04C4D313-03A8-4313-8CB8-423A24E0EA42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A3C57E2C-49D5-41B4-92E1-E5D4DF660455}" type="sibTrans" cxnId="{04C4D313-03A8-4313-8CB8-423A24E0EA42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2F90D9F5-E9E9-440F-9EDB-E18BAB32595F}">
      <dgm:prSet custT="1"/>
      <dgm:spPr/>
      <dgm:t>
        <a:bodyPr/>
        <a:lstStyle/>
        <a:p>
          <a:pPr rtl="0"/>
          <a:r>
            <a:rPr lang="es-ES" sz="1800" b="1" i="1" baseline="30000" dirty="0" smtClean="0">
              <a:solidFill>
                <a:schemeClr val="tx1"/>
              </a:solidFill>
            </a:rPr>
            <a:t>EL VIDEO VA A GENERAR UN PROCESO DE TRANSFORMACIÓN EN LA ESCUELA, LA SOCIEDAD VA A PODER OBSERVAR LA RIQUEZA DISCIPLINAR Y PEDAGÓGICA QUE POSEEN LOS Y LAS DOCENTES. EL VALOR ES DE 80%</a:t>
          </a:r>
          <a:endParaRPr lang="es-ES" sz="1800" dirty="0">
            <a:solidFill>
              <a:schemeClr val="tx1"/>
            </a:solidFill>
          </a:endParaRPr>
        </a:p>
      </dgm:t>
    </dgm:pt>
    <dgm:pt modelId="{75DE657B-0875-4C9E-8331-FEFE9D0BC7F6}" type="parTrans" cxnId="{8D591A64-A21B-4B3E-85C8-014BB0278948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56D4607F-72F3-4DCA-9C60-F2C2C2CF5E88}" type="sibTrans" cxnId="{8D591A64-A21B-4B3E-85C8-014BB0278948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F2D2F503-5A89-45EB-B9CB-340F0780C557}">
      <dgm:prSet custT="1"/>
      <dgm:spPr/>
      <dgm:t>
        <a:bodyPr/>
        <a:lstStyle/>
        <a:p>
          <a:pPr rtl="0"/>
          <a:r>
            <a:rPr lang="es-ES" sz="1800" b="1" i="1" baseline="30000" dirty="0" smtClean="0">
              <a:solidFill>
                <a:schemeClr val="tx1"/>
              </a:solidFill>
            </a:rPr>
            <a:t>EL PRINCIPIO DE FAVORABILIDAD ES LA FORMA COMO SE DERROTÒ LA CAMPANA DE GAUSS</a:t>
          </a:r>
          <a:endParaRPr lang="es-ES" sz="1800" dirty="0">
            <a:solidFill>
              <a:schemeClr val="tx1"/>
            </a:solidFill>
          </a:endParaRPr>
        </a:p>
      </dgm:t>
    </dgm:pt>
    <dgm:pt modelId="{A1604D7A-7423-4BA1-9A61-88C13A4BD4D9}" type="parTrans" cxnId="{533817D0-368C-49F7-8696-C6A70A304966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AA481E72-AD68-49D7-9F3F-80F0881B56C0}" type="sibTrans" cxnId="{533817D0-368C-49F7-8696-C6A70A304966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F0E1EF09-0C2C-4652-B2DE-29A5C09ECF9C}">
      <dgm:prSet custT="1"/>
      <dgm:spPr/>
      <dgm:t>
        <a:bodyPr/>
        <a:lstStyle/>
        <a:p>
          <a:pPr rtl="0"/>
          <a:r>
            <a:rPr lang="es-ES" sz="1800" b="1" i="1" baseline="30000" smtClean="0">
              <a:solidFill>
                <a:schemeClr val="tx1"/>
              </a:solidFill>
            </a:rPr>
            <a:t>SE DEBE GENERAR UN CAMPO DE COOPERACIÓN ENTRE PROFESIONALES DE LA EDUCACIÓN</a:t>
          </a:r>
          <a:endParaRPr lang="es-ES" sz="1800">
            <a:solidFill>
              <a:schemeClr val="tx1"/>
            </a:solidFill>
          </a:endParaRPr>
        </a:p>
      </dgm:t>
    </dgm:pt>
    <dgm:pt modelId="{67E3CBC2-03CF-4CEB-BAC2-D52C6629107C}" type="parTrans" cxnId="{820FB65D-851E-42F5-857A-8C0ECDD3DD73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AB70E7C9-DFA2-402D-B4BD-54113FB0FC49}" type="sibTrans" cxnId="{820FB65D-851E-42F5-857A-8C0ECDD3DD73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5C0781F2-16C6-4B9C-84EA-D38BF758D4ED}">
      <dgm:prSet custT="1"/>
      <dgm:spPr/>
      <dgm:t>
        <a:bodyPr/>
        <a:lstStyle/>
        <a:p>
          <a:pPr rtl="0"/>
          <a:r>
            <a:rPr lang="es-ES" sz="1800" b="1" i="1" baseline="30000" dirty="0" smtClean="0">
              <a:solidFill>
                <a:schemeClr val="tx1"/>
              </a:solidFill>
            </a:rPr>
            <a:t>LA EXPERIENCIA DE LOS DOCENTES DEL 2277 ES DE GRAN IMPORTANCIA EN LA EJECUCIÓN DE LOS VIDEOS Y EN LA POSIBILIDAD DE SER PARES EVALUADORES</a:t>
          </a:r>
          <a:endParaRPr lang="es-ES" sz="1800" dirty="0">
            <a:solidFill>
              <a:schemeClr val="tx1"/>
            </a:solidFill>
          </a:endParaRPr>
        </a:p>
      </dgm:t>
    </dgm:pt>
    <dgm:pt modelId="{1D68EF1B-BD20-48EE-9E03-6FE1316107D5}" type="parTrans" cxnId="{B3C05114-4D0E-4088-9EE1-4B70D1AC1B2B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82A384F2-BA1B-4D9B-93B4-EDED7F7CEF37}" type="sibTrans" cxnId="{B3C05114-4D0E-4088-9EE1-4B70D1AC1B2B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795AAA43-ECF0-4384-ADB1-377EC1B66C9C}">
      <dgm:prSet custT="1"/>
      <dgm:spPr/>
      <dgm:t>
        <a:bodyPr/>
        <a:lstStyle/>
        <a:p>
          <a:pPr rtl="0"/>
          <a:r>
            <a:rPr lang="es-ES" sz="1800" b="1" i="1" baseline="30000" smtClean="0">
              <a:solidFill>
                <a:schemeClr val="tx1"/>
              </a:solidFill>
            </a:rPr>
            <a:t>SE REABRE EL DEBATE PEDAGÓGICO Y DIDÁCTICO EN EL SENO DE LA ESCUELA</a:t>
          </a:r>
          <a:endParaRPr lang="es-ES" sz="1800">
            <a:solidFill>
              <a:schemeClr val="tx1"/>
            </a:solidFill>
          </a:endParaRPr>
        </a:p>
      </dgm:t>
    </dgm:pt>
    <dgm:pt modelId="{4EBB8075-E296-4CF2-B148-ED20C5D06BAD}" type="parTrans" cxnId="{3FA1DEFB-C98B-43E6-9953-B5FD577AB916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54119A18-F53D-4712-9D77-811939270AAA}" type="sibTrans" cxnId="{3FA1DEFB-C98B-43E6-9953-B5FD577AB916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1CEA9FFF-7B26-45FB-ABF3-31C1BD5C6E43}">
      <dgm:prSet custT="1"/>
      <dgm:spPr/>
      <dgm:t>
        <a:bodyPr/>
        <a:lstStyle/>
        <a:p>
          <a:pPr rtl="0"/>
          <a:r>
            <a:rPr lang="es-ES" sz="1800" b="1" i="1" baseline="30000" dirty="0" smtClean="0">
              <a:solidFill>
                <a:schemeClr val="tx1"/>
              </a:solidFill>
            </a:rPr>
            <a:t>FORTALECIMIENTO DEL MOVIMIENTO PEDAGÓGICO</a:t>
          </a:r>
          <a:endParaRPr lang="es-ES" sz="1800" dirty="0">
            <a:solidFill>
              <a:schemeClr val="tx1"/>
            </a:solidFill>
          </a:endParaRPr>
        </a:p>
      </dgm:t>
    </dgm:pt>
    <dgm:pt modelId="{B3B96067-B7E0-4A63-9316-E6A47DA41B19}" type="parTrans" cxnId="{16B66CB4-A7E6-4F6A-9BCE-43635A62AF56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F9B865EF-994C-4F5E-9C0A-39CEFE190D77}" type="sibTrans" cxnId="{16B66CB4-A7E6-4F6A-9BCE-43635A62AF56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342D824A-C712-40F3-B9FE-0545C508DA58}">
      <dgm:prSet custT="1"/>
      <dgm:spPr/>
      <dgm:t>
        <a:bodyPr/>
        <a:lstStyle/>
        <a:p>
          <a:pPr rtl="0"/>
          <a:r>
            <a:rPr lang="es-ES" sz="1800" b="1" i="1" baseline="30000" dirty="0" smtClean="0">
              <a:solidFill>
                <a:schemeClr val="tx1"/>
              </a:solidFill>
            </a:rPr>
            <a:t>TOMA FUERZA EL PEPA Y LA CONFORMACIÒN DE LOS CÍRCULOS PEDAGÓGICOS</a:t>
          </a:r>
          <a:endParaRPr lang="es-ES" sz="1800" dirty="0">
            <a:solidFill>
              <a:schemeClr val="tx1"/>
            </a:solidFill>
          </a:endParaRPr>
        </a:p>
      </dgm:t>
    </dgm:pt>
    <dgm:pt modelId="{D308FB7B-31A9-4430-9E67-23D28A9BDEA6}" type="parTrans" cxnId="{E46D386C-B2EA-4F53-BE29-1E4793DFC4C7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5E27D27F-967E-4BAD-9F80-B13D3D395F5E}" type="sibTrans" cxnId="{E46D386C-B2EA-4F53-BE29-1E4793DFC4C7}">
      <dgm:prSet/>
      <dgm:spPr/>
      <dgm:t>
        <a:bodyPr/>
        <a:lstStyle/>
        <a:p>
          <a:endParaRPr lang="es-ES" sz="2800">
            <a:solidFill>
              <a:schemeClr val="tx1"/>
            </a:solidFill>
          </a:endParaRPr>
        </a:p>
      </dgm:t>
    </dgm:pt>
    <dgm:pt modelId="{D5B669A4-78F7-45CD-A971-C72FD867B975}" type="pres">
      <dgm:prSet presAssocID="{65AD5D3A-D1BA-438B-B239-B5583565CF2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69098E4-5585-4EA5-9662-DC1469E4A167}" type="pres">
      <dgm:prSet presAssocID="{48CD19CD-924A-481D-89D2-30E20F2C3C31}" presName="composite" presStyleCnt="0"/>
      <dgm:spPr/>
    </dgm:pt>
    <dgm:pt modelId="{A0D6D7B0-814B-4469-9082-D926FA66C086}" type="pres">
      <dgm:prSet presAssocID="{48CD19CD-924A-481D-89D2-30E20F2C3C31}" presName="imgShp" presStyleLbl="fgImgPlace1" presStyleIdx="0" presStyleCnt="8" custLinFactNeighborX="-95825" custLinFactNeighborY="-722"/>
      <dgm:spPr/>
    </dgm:pt>
    <dgm:pt modelId="{AE3C7640-F9A4-400B-B14B-5C5F5F1D6618}" type="pres">
      <dgm:prSet presAssocID="{48CD19CD-924A-481D-89D2-30E20F2C3C31}" presName="txShp" presStyleLbl="node1" presStyleIdx="0" presStyleCnt="8" custScaleX="11689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0FBCF2-B3C8-4EE1-867C-4DA633426F25}" type="pres">
      <dgm:prSet presAssocID="{A3C57E2C-49D5-41B4-92E1-E5D4DF660455}" presName="spacing" presStyleCnt="0"/>
      <dgm:spPr/>
    </dgm:pt>
    <dgm:pt modelId="{3B307F9F-6ABC-45D5-BECB-2638DE923FBD}" type="pres">
      <dgm:prSet presAssocID="{2F90D9F5-E9E9-440F-9EDB-E18BAB32595F}" presName="composite" presStyleCnt="0"/>
      <dgm:spPr/>
    </dgm:pt>
    <dgm:pt modelId="{5570BDBA-DEFB-48CF-BFED-6169C02F6E55}" type="pres">
      <dgm:prSet presAssocID="{2F90D9F5-E9E9-440F-9EDB-E18BAB32595F}" presName="imgShp" presStyleLbl="fgImgPlace1" presStyleIdx="1" presStyleCnt="8" custLinFactX="-87178" custLinFactNeighborX="-100000" custLinFactNeighborY="-8463"/>
      <dgm:spPr/>
    </dgm:pt>
    <dgm:pt modelId="{C7A32BE1-92DA-488B-B99A-DDF8B6BDA120}" type="pres">
      <dgm:prSet presAssocID="{2F90D9F5-E9E9-440F-9EDB-E18BAB32595F}" presName="txShp" presStyleLbl="node1" presStyleIdx="1" presStyleCnt="8" custScaleX="1359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869532-EDD7-406E-9CBA-FDA7E9173427}" type="pres">
      <dgm:prSet presAssocID="{56D4607F-72F3-4DCA-9C60-F2C2C2CF5E88}" presName="spacing" presStyleCnt="0"/>
      <dgm:spPr/>
    </dgm:pt>
    <dgm:pt modelId="{75243D73-E7A5-43B4-A828-A9F129EF5248}" type="pres">
      <dgm:prSet presAssocID="{F2D2F503-5A89-45EB-B9CB-340F0780C557}" presName="composite" presStyleCnt="0"/>
      <dgm:spPr/>
    </dgm:pt>
    <dgm:pt modelId="{A649856D-24FA-46BE-B25F-542B0D5FEACA}" type="pres">
      <dgm:prSet presAssocID="{F2D2F503-5A89-45EB-B9CB-340F0780C557}" presName="imgShp" presStyleLbl="fgImgPlace1" presStyleIdx="2" presStyleCnt="8" custLinFactX="-38747" custLinFactNeighborX="-100000" custLinFactNeighborY="-2886"/>
      <dgm:spPr/>
    </dgm:pt>
    <dgm:pt modelId="{14046610-156C-494B-8336-969122C19916}" type="pres">
      <dgm:prSet presAssocID="{F2D2F503-5A89-45EB-B9CB-340F0780C557}" presName="txShp" presStyleLbl="node1" presStyleIdx="2" presStyleCnt="8" custScaleX="12602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504A9B-148F-47D8-B874-A7D1AF35079F}" type="pres">
      <dgm:prSet presAssocID="{AA481E72-AD68-49D7-9F3F-80F0881B56C0}" presName="spacing" presStyleCnt="0"/>
      <dgm:spPr/>
    </dgm:pt>
    <dgm:pt modelId="{E3072570-D648-4206-ACAF-DDB8E899B4EC}" type="pres">
      <dgm:prSet presAssocID="{F0E1EF09-0C2C-4652-B2DE-29A5C09ECF9C}" presName="composite" presStyleCnt="0"/>
      <dgm:spPr/>
    </dgm:pt>
    <dgm:pt modelId="{408E52B9-C40E-4FA3-965B-09638CA54E2E}" type="pres">
      <dgm:prSet presAssocID="{F0E1EF09-0C2C-4652-B2DE-29A5C09ECF9C}" presName="imgShp" presStyleLbl="fgImgPlace1" presStyleIdx="3" presStyleCnt="8" custLinFactX="-24440" custLinFactNeighborX="-100000" custLinFactNeighborY="-3969"/>
      <dgm:spPr/>
    </dgm:pt>
    <dgm:pt modelId="{5D8D0416-8427-4B21-B465-698C9C511509}" type="pres">
      <dgm:prSet presAssocID="{F0E1EF09-0C2C-4652-B2DE-29A5C09ECF9C}" presName="txShp" presStyleLbl="node1" presStyleIdx="3" presStyleCnt="8" custScaleX="1193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3E81B0-7F8A-4F5C-AEC8-2EE05CBB7935}" type="pres">
      <dgm:prSet presAssocID="{AB70E7C9-DFA2-402D-B4BD-54113FB0FC49}" presName="spacing" presStyleCnt="0"/>
      <dgm:spPr/>
    </dgm:pt>
    <dgm:pt modelId="{D36FD1D1-884C-4361-82B3-28B6B30C8D09}" type="pres">
      <dgm:prSet presAssocID="{5C0781F2-16C6-4B9C-84EA-D38BF758D4ED}" presName="composite" presStyleCnt="0"/>
      <dgm:spPr/>
    </dgm:pt>
    <dgm:pt modelId="{8DD9F1B3-FD73-48E2-8B32-0DEA95967846}" type="pres">
      <dgm:prSet presAssocID="{5C0781F2-16C6-4B9C-84EA-D38BF758D4ED}" presName="imgShp" presStyleLbl="fgImgPlace1" presStyleIdx="4" presStyleCnt="8" custLinFactX="-10132" custLinFactNeighborX="-100000" custLinFactNeighborY="-5051"/>
      <dgm:spPr/>
    </dgm:pt>
    <dgm:pt modelId="{C8862772-0140-4F92-869E-BC03825AC67F}" type="pres">
      <dgm:prSet presAssocID="{5C0781F2-16C6-4B9C-84EA-D38BF758D4ED}" presName="txShp" presStyleLbl="node1" presStyleIdx="4" presStyleCnt="8" custScaleX="1193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4D716D-EB9A-4632-87A5-5A5C4FBDFC62}" type="pres">
      <dgm:prSet presAssocID="{82A384F2-BA1B-4D9B-93B4-EDED7F7CEF37}" presName="spacing" presStyleCnt="0"/>
      <dgm:spPr/>
    </dgm:pt>
    <dgm:pt modelId="{930B65C2-634D-4CDB-9BF4-A0B6A324A1B8}" type="pres">
      <dgm:prSet presAssocID="{795AAA43-ECF0-4384-ADB1-377EC1B66C9C}" presName="composite" presStyleCnt="0"/>
      <dgm:spPr/>
    </dgm:pt>
    <dgm:pt modelId="{D19D1033-6505-4527-8994-1B77176EEB70}" type="pres">
      <dgm:prSet presAssocID="{795AAA43-ECF0-4384-ADB1-377EC1B66C9C}" presName="imgShp" presStyleLbl="fgImgPlace1" presStyleIdx="5" presStyleCnt="8" custLinFactX="-10132" custLinFactNeighborX="-100000" custLinFactNeighborY="-6133"/>
      <dgm:spPr/>
    </dgm:pt>
    <dgm:pt modelId="{DAF25F05-4E86-4339-8FEC-190105937B78}" type="pres">
      <dgm:prSet presAssocID="{795AAA43-ECF0-4384-ADB1-377EC1B66C9C}" presName="txShp" presStyleLbl="node1" presStyleIdx="5" presStyleCnt="8" custScaleX="1144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540040-5BF1-48D6-916A-00AE23884FB5}" type="pres">
      <dgm:prSet presAssocID="{54119A18-F53D-4712-9D77-811939270AAA}" presName="spacing" presStyleCnt="0"/>
      <dgm:spPr/>
    </dgm:pt>
    <dgm:pt modelId="{04F92A8D-755A-4ABC-B1C7-740F2C951A2E}" type="pres">
      <dgm:prSet presAssocID="{1CEA9FFF-7B26-45FB-ABF3-31C1BD5C6E43}" presName="composite" presStyleCnt="0"/>
      <dgm:spPr/>
    </dgm:pt>
    <dgm:pt modelId="{DB3B41B5-48FD-4201-B3F4-21F8B90448A6}" type="pres">
      <dgm:prSet presAssocID="{1CEA9FFF-7B26-45FB-ABF3-31C1BD5C6E43}" presName="imgShp" presStyleLbl="fgImgPlace1" presStyleIdx="6" presStyleCnt="8" custLinFactX="-24440" custLinFactNeighborX="-100000" custLinFactNeighborY="-7216"/>
      <dgm:spPr/>
    </dgm:pt>
    <dgm:pt modelId="{9C0F5CD7-26F1-4EBE-BF32-E5070C492F0C}" type="pres">
      <dgm:prSet presAssocID="{1CEA9FFF-7B26-45FB-ABF3-31C1BD5C6E43}" presName="txShp" presStyleLbl="node1" presStyleIdx="6" presStyleCnt="8" custScaleX="1144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0859D2-A2F6-4AD7-863A-F112683EA6D9}" type="pres">
      <dgm:prSet presAssocID="{F9B865EF-994C-4F5E-9C0A-39CEFE190D77}" presName="spacing" presStyleCnt="0"/>
      <dgm:spPr/>
    </dgm:pt>
    <dgm:pt modelId="{22FA5882-CC59-41BF-BC31-377AE9EDF88E}" type="pres">
      <dgm:prSet presAssocID="{342D824A-C712-40F3-B9FE-0545C508DA58}" presName="composite" presStyleCnt="0"/>
      <dgm:spPr/>
    </dgm:pt>
    <dgm:pt modelId="{11D5FCBD-F34E-4FA4-B62B-023F689A3075}" type="pres">
      <dgm:prSet presAssocID="{342D824A-C712-40F3-B9FE-0545C508DA58}" presName="imgShp" presStyleLbl="fgImgPlace1" presStyleIdx="7" presStyleCnt="8" custLinFactX="-38747" custLinFactNeighborX="-100000" custLinFactNeighborY="722"/>
      <dgm:spPr/>
    </dgm:pt>
    <dgm:pt modelId="{BDF8FF8C-B27A-4E21-B98C-AA5DCC0A563B}" type="pres">
      <dgm:prSet presAssocID="{342D824A-C712-40F3-B9FE-0545C508DA58}" presName="txShp" presStyleLbl="node1" presStyleIdx="7" presStyleCnt="8" custScaleX="12420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33817D0-368C-49F7-8696-C6A70A304966}" srcId="{65AD5D3A-D1BA-438B-B239-B5583565CF23}" destId="{F2D2F503-5A89-45EB-B9CB-340F0780C557}" srcOrd="2" destOrd="0" parTransId="{A1604D7A-7423-4BA1-9A61-88C13A4BD4D9}" sibTransId="{AA481E72-AD68-49D7-9F3F-80F0881B56C0}"/>
    <dgm:cxn modelId="{564234B1-2DD1-46BF-B635-3561C536F2CC}" type="presOf" srcId="{2F90D9F5-E9E9-440F-9EDB-E18BAB32595F}" destId="{C7A32BE1-92DA-488B-B99A-DDF8B6BDA120}" srcOrd="0" destOrd="0" presId="urn:microsoft.com/office/officeart/2005/8/layout/vList3"/>
    <dgm:cxn modelId="{A2DA3872-6F80-48CE-B838-85BFF70216A9}" type="presOf" srcId="{342D824A-C712-40F3-B9FE-0545C508DA58}" destId="{BDF8FF8C-B27A-4E21-B98C-AA5DCC0A563B}" srcOrd="0" destOrd="0" presId="urn:microsoft.com/office/officeart/2005/8/layout/vList3"/>
    <dgm:cxn modelId="{8D591A64-A21B-4B3E-85C8-014BB0278948}" srcId="{65AD5D3A-D1BA-438B-B239-B5583565CF23}" destId="{2F90D9F5-E9E9-440F-9EDB-E18BAB32595F}" srcOrd="1" destOrd="0" parTransId="{75DE657B-0875-4C9E-8331-FEFE9D0BC7F6}" sibTransId="{56D4607F-72F3-4DCA-9C60-F2C2C2CF5E88}"/>
    <dgm:cxn modelId="{3FA1DEFB-C98B-43E6-9953-B5FD577AB916}" srcId="{65AD5D3A-D1BA-438B-B239-B5583565CF23}" destId="{795AAA43-ECF0-4384-ADB1-377EC1B66C9C}" srcOrd="5" destOrd="0" parTransId="{4EBB8075-E296-4CF2-B148-ED20C5D06BAD}" sibTransId="{54119A18-F53D-4712-9D77-811939270AAA}"/>
    <dgm:cxn modelId="{E46D386C-B2EA-4F53-BE29-1E4793DFC4C7}" srcId="{65AD5D3A-D1BA-438B-B239-B5583565CF23}" destId="{342D824A-C712-40F3-B9FE-0545C508DA58}" srcOrd="7" destOrd="0" parTransId="{D308FB7B-31A9-4430-9E67-23D28A9BDEA6}" sibTransId="{5E27D27F-967E-4BAD-9F80-B13D3D395F5E}"/>
    <dgm:cxn modelId="{820FB65D-851E-42F5-857A-8C0ECDD3DD73}" srcId="{65AD5D3A-D1BA-438B-B239-B5583565CF23}" destId="{F0E1EF09-0C2C-4652-B2DE-29A5C09ECF9C}" srcOrd="3" destOrd="0" parTransId="{67E3CBC2-03CF-4CEB-BAC2-D52C6629107C}" sibTransId="{AB70E7C9-DFA2-402D-B4BD-54113FB0FC49}"/>
    <dgm:cxn modelId="{11A09994-990A-4EBB-9B9F-237A1539F1D8}" type="presOf" srcId="{1CEA9FFF-7B26-45FB-ABF3-31C1BD5C6E43}" destId="{9C0F5CD7-26F1-4EBE-BF32-E5070C492F0C}" srcOrd="0" destOrd="0" presId="urn:microsoft.com/office/officeart/2005/8/layout/vList3"/>
    <dgm:cxn modelId="{A36F28F8-000F-49C7-B7C2-4556C417A5DE}" type="presOf" srcId="{65AD5D3A-D1BA-438B-B239-B5583565CF23}" destId="{D5B669A4-78F7-45CD-A971-C72FD867B975}" srcOrd="0" destOrd="0" presId="urn:microsoft.com/office/officeart/2005/8/layout/vList3"/>
    <dgm:cxn modelId="{16B66CB4-A7E6-4F6A-9BCE-43635A62AF56}" srcId="{65AD5D3A-D1BA-438B-B239-B5583565CF23}" destId="{1CEA9FFF-7B26-45FB-ABF3-31C1BD5C6E43}" srcOrd="6" destOrd="0" parTransId="{B3B96067-B7E0-4A63-9316-E6A47DA41B19}" sibTransId="{F9B865EF-994C-4F5E-9C0A-39CEFE190D77}"/>
    <dgm:cxn modelId="{04C4D313-03A8-4313-8CB8-423A24E0EA42}" srcId="{65AD5D3A-D1BA-438B-B239-B5583565CF23}" destId="{48CD19CD-924A-481D-89D2-30E20F2C3C31}" srcOrd="0" destOrd="0" parTransId="{2AE3CB2A-C5A4-4B1A-88AE-8999EC7B7E85}" sibTransId="{A3C57E2C-49D5-41B4-92E1-E5D4DF660455}"/>
    <dgm:cxn modelId="{B3C05114-4D0E-4088-9EE1-4B70D1AC1B2B}" srcId="{65AD5D3A-D1BA-438B-B239-B5583565CF23}" destId="{5C0781F2-16C6-4B9C-84EA-D38BF758D4ED}" srcOrd="4" destOrd="0" parTransId="{1D68EF1B-BD20-48EE-9E03-6FE1316107D5}" sibTransId="{82A384F2-BA1B-4D9B-93B4-EDED7F7CEF37}"/>
    <dgm:cxn modelId="{06905CD4-905F-48E6-B961-EA48DF2D69FF}" type="presOf" srcId="{F2D2F503-5A89-45EB-B9CB-340F0780C557}" destId="{14046610-156C-494B-8336-969122C19916}" srcOrd="0" destOrd="0" presId="urn:microsoft.com/office/officeart/2005/8/layout/vList3"/>
    <dgm:cxn modelId="{D203D974-2722-4060-9923-37F293793281}" type="presOf" srcId="{48CD19CD-924A-481D-89D2-30E20F2C3C31}" destId="{AE3C7640-F9A4-400B-B14B-5C5F5F1D6618}" srcOrd="0" destOrd="0" presId="urn:microsoft.com/office/officeart/2005/8/layout/vList3"/>
    <dgm:cxn modelId="{55647C48-D6E5-432D-9C3A-9650B5785428}" type="presOf" srcId="{5C0781F2-16C6-4B9C-84EA-D38BF758D4ED}" destId="{C8862772-0140-4F92-869E-BC03825AC67F}" srcOrd="0" destOrd="0" presId="urn:microsoft.com/office/officeart/2005/8/layout/vList3"/>
    <dgm:cxn modelId="{5EA5D2CD-2B3E-49A1-8CA4-05B576B6727E}" type="presOf" srcId="{F0E1EF09-0C2C-4652-B2DE-29A5C09ECF9C}" destId="{5D8D0416-8427-4B21-B465-698C9C511509}" srcOrd="0" destOrd="0" presId="urn:microsoft.com/office/officeart/2005/8/layout/vList3"/>
    <dgm:cxn modelId="{A7C6762D-E81A-49E1-B457-F7CA66B8353D}" type="presOf" srcId="{795AAA43-ECF0-4384-ADB1-377EC1B66C9C}" destId="{DAF25F05-4E86-4339-8FEC-190105937B78}" srcOrd="0" destOrd="0" presId="urn:microsoft.com/office/officeart/2005/8/layout/vList3"/>
    <dgm:cxn modelId="{0F9D4C1E-E4EB-4819-BBFF-F80674CAD6C7}" type="presParOf" srcId="{D5B669A4-78F7-45CD-A971-C72FD867B975}" destId="{069098E4-5585-4EA5-9662-DC1469E4A167}" srcOrd="0" destOrd="0" presId="urn:microsoft.com/office/officeart/2005/8/layout/vList3"/>
    <dgm:cxn modelId="{B3D80EEB-A21F-4F4D-A5C5-A7956108C7F2}" type="presParOf" srcId="{069098E4-5585-4EA5-9662-DC1469E4A167}" destId="{A0D6D7B0-814B-4469-9082-D926FA66C086}" srcOrd="0" destOrd="0" presId="urn:microsoft.com/office/officeart/2005/8/layout/vList3"/>
    <dgm:cxn modelId="{4153FE96-F415-4C8E-BA81-2EBF2712FA1C}" type="presParOf" srcId="{069098E4-5585-4EA5-9662-DC1469E4A167}" destId="{AE3C7640-F9A4-400B-B14B-5C5F5F1D6618}" srcOrd="1" destOrd="0" presId="urn:microsoft.com/office/officeart/2005/8/layout/vList3"/>
    <dgm:cxn modelId="{C9358E60-09E8-4185-8398-D4ADD2A1543F}" type="presParOf" srcId="{D5B669A4-78F7-45CD-A971-C72FD867B975}" destId="{2E0FBCF2-B3C8-4EE1-867C-4DA633426F25}" srcOrd="1" destOrd="0" presId="urn:microsoft.com/office/officeart/2005/8/layout/vList3"/>
    <dgm:cxn modelId="{FCF75D25-3297-4D99-8AF1-C9A0B2867030}" type="presParOf" srcId="{D5B669A4-78F7-45CD-A971-C72FD867B975}" destId="{3B307F9F-6ABC-45D5-BECB-2638DE923FBD}" srcOrd="2" destOrd="0" presId="urn:microsoft.com/office/officeart/2005/8/layout/vList3"/>
    <dgm:cxn modelId="{B234DD96-26D1-4A80-B51A-074EFD50E6E6}" type="presParOf" srcId="{3B307F9F-6ABC-45D5-BECB-2638DE923FBD}" destId="{5570BDBA-DEFB-48CF-BFED-6169C02F6E55}" srcOrd="0" destOrd="0" presId="urn:microsoft.com/office/officeart/2005/8/layout/vList3"/>
    <dgm:cxn modelId="{24C828D1-8D2E-41C6-837A-7A0A6E6DB05B}" type="presParOf" srcId="{3B307F9F-6ABC-45D5-BECB-2638DE923FBD}" destId="{C7A32BE1-92DA-488B-B99A-DDF8B6BDA120}" srcOrd="1" destOrd="0" presId="urn:microsoft.com/office/officeart/2005/8/layout/vList3"/>
    <dgm:cxn modelId="{8E64762E-9779-4E87-B351-E56CACAA509C}" type="presParOf" srcId="{D5B669A4-78F7-45CD-A971-C72FD867B975}" destId="{A5869532-EDD7-406E-9CBA-FDA7E9173427}" srcOrd="3" destOrd="0" presId="urn:microsoft.com/office/officeart/2005/8/layout/vList3"/>
    <dgm:cxn modelId="{F896883E-CC40-4900-905F-168650B55B72}" type="presParOf" srcId="{D5B669A4-78F7-45CD-A971-C72FD867B975}" destId="{75243D73-E7A5-43B4-A828-A9F129EF5248}" srcOrd="4" destOrd="0" presId="urn:microsoft.com/office/officeart/2005/8/layout/vList3"/>
    <dgm:cxn modelId="{5C8AD814-87F3-449E-B933-6BED04CDB94D}" type="presParOf" srcId="{75243D73-E7A5-43B4-A828-A9F129EF5248}" destId="{A649856D-24FA-46BE-B25F-542B0D5FEACA}" srcOrd="0" destOrd="0" presId="urn:microsoft.com/office/officeart/2005/8/layout/vList3"/>
    <dgm:cxn modelId="{881F3022-56A7-45D0-B20C-539941468483}" type="presParOf" srcId="{75243D73-E7A5-43B4-A828-A9F129EF5248}" destId="{14046610-156C-494B-8336-969122C19916}" srcOrd="1" destOrd="0" presId="urn:microsoft.com/office/officeart/2005/8/layout/vList3"/>
    <dgm:cxn modelId="{E36554F9-B0D0-4369-A702-7A3C579F09F6}" type="presParOf" srcId="{D5B669A4-78F7-45CD-A971-C72FD867B975}" destId="{9F504A9B-148F-47D8-B874-A7D1AF35079F}" srcOrd="5" destOrd="0" presId="urn:microsoft.com/office/officeart/2005/8/layout/vList3"/>
    <dgm:cxn modelId="{3C402936-73C7-4837-9FE8-5C96BB4E842B}" type="presParOf" srcId="{D5B669A4-78F7-45CD-A971-C72FD867B975}" destId="{E3072570-D648-4206-ACAF-DDB8E899B4EC}" srcOrd="6" destOrd="0" presId="urn:microsoft.com/office/officeart/2005/8/layout/vList3"/>
    <dgm:cxn modelId="{001FF88B-9E29-4F2E-9FB6-A9F054070C9B}" type="presParOf" srcId="{E3072570-D648-4206-ACAF-DDB8E899B4EC}" destId="{408E52B9-C40E-4FA3-965B-09638CA54E2E}" srcOrd="0" destOrd="0" presId="urn:microsoft.com/office/officeart/2005/8/layout/vList3"/>
    <dgm:cxn modelId="{C76C11F6-8D0C-4190-8063-A02669DBB2D3}" type="presParOf" srcId="{E3072570-D648-4206-ACAF-DDB8E899B4EC}" destId="{5D8D0416-8427-4B21-B465-698C9C511509}" srcOrd="1" destOrd="0" presId="urn:microsoft.com/office/officeart/2005/8/layout/vList3"/>
    <dgm:cxn modelId="{5ABABF77-443C-40FD-B487-0B96FAC87FFB}" type="presParOf" srcId="{D5B669A4-78F7-45CD-A971-C72FD867B975}" destId="{F03E81B0-7F8A-4F5C-AEC8-2EE05CBB7935}" srcOrd="7" destOrd="0" presId="urn:microsoft.com/office/officeart/2005/8/layout/vList3"/>
    <dgm:cxn modelId="{5C42ACF9-78C1-475C-AFA7-F4BE583B8D47}" type="presParOf" srcId="{D5B669A4-78F7-45CD-A971-C72FD867B975}" destId="{D36FD1D1-884C-4361-82B3-28B6B30C8D09}" srcOrd="8" destOrd="0" presId="urn:microsoft.com/office/officeart/2005/8/layout/vList3"/>
    <dgm:cxn modelId="{414610AC-58C8-475E-BD11-606A056F77D4}" type="presParOf" srcId="{D36FD1D1-884C-4361-82B3-28B6B30C8D09}" destId="{8DD9F1B3-FD73-48E2-8B32-0DEA95967846}" srcOrd="0" destOrd="0" presId="urn:microsoft.com/office/officeart/2005/8/layout/vList3"/>
    <dgm:cxn modelId="{C05BA783-6C35-485A-A103-431BBDF226A2}" type="presParOf" srcId="{D36FD1D1-884C-4361-82B3-28B6B30C8D09}" destId="{C8862772-0140-4F92-869E-BC03825AC67F}" srcOrd="1" destOrd="0" presId="urn:microsoft.com/office/officeart/2005/8/layout/vList3"/>
    <dgm:cxn modelId="{B38195F4-DBD6-474C-9D39-D19EE5D0D26C}" type="presParOf" srcId="{D5B669A4-78F7-45CD-A971-C72FD867B975}" destId="{E84D716D-EB9A-4632-87A5-5A5C4FBDFC62}" srcOrd="9" destOrd="0" presId="urn:microsoft.com/office/officeart/2005/8/layout/vList3"/>
    <dgm:cxn modelId="{C5916544-3A04-4432-873F-7B94DABD0AC2}" type="presParOf" srcId="{D5B669A4-78F7-45CD-A971-C72FD867B975}" destId="{930B65C2-634D-4CDB-9BF4-A0B6A324A1B8}" srcOrd="10" destOrd="0" presId="urn:microsoft.com/office/officeart/2005/8/layout/vList3"/>
    <dgm:cxn modelId="{398186B8-0A68-4D2E-A649-20C2FD7F08AD}" type="presParOf" srcId="{930B65C2-634D-4CDB-9BF4-A0B6A324A1B8}" destId="{D19D1033-6505-4527-8994-1B77176EEB70}" srcOrd="0" destOrd="0" presId="urn:microsoft.com/office/officeart/2005/8/layout/vList3"/>
    <dgm:cxn modelId="{01D18D0D-D5B2-4863-A349-0D9B2D67E084}" type="presParOf" srcId="{930B65C2-634D-4CDB-9BF4-A0B6A324A1B8}" destId="{DAF25F05-4E86-4339-8FEC-190105937B78}" srcOrd="1" destOrd="0" presId="urn:microsoft.com/office/officeart/2005/8/layout/vList3"/>
    <dgm:cxn modelId="{4758E459-89BF-4833-9A29-12B86C6A11E5}" type="presParOf" srcId="{D5B669A4-78F7-45CD-A971-C72FD867B975}" destId="{9D540040-5BF1-48D6-916A-00AE23884FB5}" srcOrd="11" destOrd="0" presId="urn:microsoft.com/office/officeart/2005/8/layout/vList3"/>
    <dgm:cxn modelId="{A6EE13A1-F42B-474B-BC20-B70F8E8357CF}" type="presParOf" srcId="{D5B669A4-78F7-45CD-A971-C72FD867B975}" destId="{04F92A8D-755A-4ABC-B1C7-740F2C951A2E}" srcOrd="12" destOrd="0" presId="urn:microsoft.com/office/officeart/2005/8/layout/vList3"/>
    <dgm:cxn modelId="{07317D5E-36F6-4973-8E29-61CCCCE57FDE}" type="presParOf" srcId="{04F92A8D-755A-4ABC-B1C7-740F2C951A2E}" destId="{DB3B41B5-48FD-4201-B3F4-21F8B90448A6}" srcOrd="0" destOrd="0" presId="urn:microsoft.com/office/officeart/2005/8/layout/vList3"/>
    <dgm:cxn modelId="{E801BBB9-2D1A-408F-990D-21020974DC96}" type="presParOf" srcId="{04F92A8D-755A-4ABC-B1C7-740F2C951A2E}" destId="{9C0F5CD7-26F1-4EBE-BF32-E5070C492F0C}" srcOrd="1" destOrd="0" presId="urn:microsoft.com/office/officeart/2005/8/layout/vList3"/>
    <dgm:cxn modelId="{B88BD0C6-46AD-416A-A4CA-6192DDB85BC3}" type="presParOf" srcId="{D5B669A4-78F7-45CD-A971-C72FD867B975}" destId="{B00859D2-A2F6-4AD7-863A-F112683EA6D9}" srcOrd="13" destOrd="0" presId="urn:microsoft.com/office/officeart/2005/8/layout/vList3"/>
    <dgm:cxn modelId="{35FC46C7-CF8D-443E-BC27-2B9232AB96B8}" type="presParOf" srcId="{D5B669A4-78F7-45CD-A971-C72FD867B975}" destId="{22FA5882-CC59-41BF-BC31-377AE9EDF88E}" srcOrd="14" destOrd="0" presId="urn:microsoft.com/office/officeart/2005/8/layout/vList3"/>
    <dgm:cxn modelId="{05805092-39DF-4D48-96D0-FB4E4D6C5C6B}" type="presParOf" srcId="{22FA5882-CC59-41BF-BC31-377AE9EDF88E}" destId="{11D5FCBD-F34E-4FA4-B62B-023F689A3075}" srcOrd="0" destOrd="0" presId="urn:microsoft.com/office/officeart/2005/8/layout/vList3"/>
    <dgm:cxn modelId="{227DF81C-2D5D-4B37-AF95-A3E5CCFE5B36}" type="presParOf" srcId="{22FA5882-CC59-41BF-BC31-377AE9EDF88E}" destId="{BDF8FF8C-B27A-4E21-B98C-AA5DCC0A56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4122D2-412F-4892-83FD-CB2B3AC0BF62}" type="doc">
      <dgm:prSet loTypeId="urn:microsoft.com/office/officeart/2005/8/layout/vList3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s-ES"/>
        </a:p>
      </dgm:t>
    </dgm:pt>
    <dgm:pt modelId="{FE74AB67-B590-4AFE-8C51-77DB44CC62CB}">
      <dgm:prSet/>
      <dgm:spPr/>
      <dgm:t>
        <a:bodyPr/>
        <a:lstStyle/>
        <a:p>
          <a:pPr rtl="0"/>
          <a:r>
            <a:rPr lang="es-ES" b="1" i="1" smtClean="0"/>
            <a:t>RETOS:</a:t>
          </a:r>
          <a:r>
            <a:rPr lang="es-ES" smtClean="0"/>
            <a:t/>
          </a:r>
          <a:br>
            <a:rPr lang="es-ES" smtClean="0"/>
          </a:br>
          <a:endParaRPr lang="es-ES"/>
        </a:p>
      </dgm:t>
    </dgm:pt>
    <dgm:pt modelId="{2C5F3260-F118-4C79-86E5-65107E94F47D}" type="parTrans" cxnId="{1E5DBB43-0C39-40AC-9461-562AA65133F3}">
      <dgm:prSet/>
      <dgm:spPr/>
      <dgm:t>
        <a:bodyPr/>
        <a:lstStyle/>
        <a:p>
          <a:endParaRPr lang="es-ES"/>
        </a:p>
      </dgm:t>
    </dgm:pt>
    <dgm:pt modelId="{808CBC13-88A8-44D8-949F-EC14B7C22644}" type="sibTrans" cxnId="{1E5DBB43-0C39-40AC-9461-562AA65133F3}">
      <dgm:prSet/>
      <dgm:spPr/>
      <dgm:t>
        <a:bodyPr/>
        <a:lstStyle/>
        <a:p>
          <a:endParaRPr lang="es-ES"/>
        </a:p>
      </dgm:t>
    </dgm:pt>
    <dgm:pt modelId="{643C97C8-FD15-4727-8D08-D3044EBEC54B}" type="pres">
      <dgm:prSet presAssocID="{184122D2-412F-4892-83FD-CB2B3AC0BF6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B3A9AB0-5B7E-4A60-99AC-3566AAC5C630}" type="pres">
      <dgm:prSet presAssocID="{FE74AB67-B590-4AFE-8C51-77DB44CC62CB}" presName="composite" presStyleCnt="0"/>
      <dgm:spPr/>
    </dgm:pt>
    <dgm:pt modelId="{6354A60E-3ACF-467B-BA0D-EFFEB313FC66}" type="pres">
      <dgm:prSet presAssocID="{FE74AB67-B590-4AFE-8C51-77DB44CC62CB}" presName="imgShp" presStyleLbl="fgImgPlace1" presStyleIdx="0" presStyleCnt="1"/>
      <dgm:spPr/>
    </dgm:pt>
    <dgm:pt modelId="{ABCBEC68-9860-448C-AF13-846401A7E29F}" type="pres">
      <dgm:prSet presAssocID="{FE74AB67-B590-4AFE-8C51-77DB44CC62C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9EF7804-1B22-4131-857A-2667EE726126}" type="presOf" srcId="{FE74AB67-B590-4AFE-8C51-77DB44CC62CB}" destId="{ABCBEC68-9860-448C-AF13-846401A7E29F}" srcOrd="0" destOrd="0" presId="urn:microsoft.com/office/officeart/2005/8/layout/vList3"/>
    <dgm:cxn modelId="{1E5DBB43-0C39-40AC-9461-562AA65133F3}" srcId="{184122D2-412F-4892-83FD-CB2B3AC0BF62}" destId="{FE74AB67-B590-4AFE-8C51-77DB44CC62CB}" srcOrd="0" destOrd="0" parTransId="{2C5F3260-F118-4C79-86E5-65107E94F47D}" sibTransId="{808CBC13-88A8-44D8-949F-EC14B7C22644}"/>
    <dgm:cxn modelId="{B853B17C-36C8-45F1-896B-154EFB31CEEF}" type="presOf" srcId="{184122D2-412F-4892-83FD-CB2B3AC0BF62}" destId="{643C97C8-FD15-4727-8D08-D3044EBEC54B}" srcOrd="0" destOrd="0" presId="urn:microsoft.com/office/officeart/2005/8/layout/vList3"/>
    <dgm:cxn modelId="{3AF37979-548B-4655-B7FA-33217454B570}" type="presParOf" srcId="{643C97C8-FD15-4727-8D08-D3044EBEC54B}" destId="{FB3A9AB0-5B7E-4A60-99AC-3566AAC5C630}" srcOrd="0" destOrd="0" presId="urn:microsoft.com/office/officeart/2005/8/layout/vList3"/>
    <dgm:cxn modelId="{D2C52474-5132-4DE2-B2B0-ABB1266C1422}" type="presParOf" srcId="{FB3A9AB0-5B7E-4A60-99AC-3566AAC5C630}" destId="{6354A60E-3ACF-467B-BA0D-EFFEB313FC66}" srcOrd="0" destOrd="0" presId="urn:microsoft.com/office/officeart/2005/8/layout/vList3"/>
    <dgm:cxn modelId="{6E10773A-D05F-4809-A993-DCEECA74504C}" type="presParOf" srcId="{FB3A9AB0-5B7E-4A60-99AC-3566AAC5C630}" destId="{ABCBEC68-9860-448C-AF13-846401A7E29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0B131E-7E97-470C-B785-6D718540E61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5108A5-C0EF-49B9-BABA-7E1D5C563C26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s-ES" sz="1800" b="1" i="1" baseline="30000" dirty="0" smtClean="0"/>
            <a:t>SE  RECONOCE LA LABOR DOCENTE Y SU CREATIVIDAD</a:t>
          </a:r>
          <a:endParaRPr lang="es-ES" sz="1800" dirty="0"/>
        </a:p>
      </dgm:t>
    </dgm:pt>
    <dgm:pt modelId="{1A3356A5-2235-49D3-ABA9-002BF1A07042}" type="parTrans" cxnId="{7F8E8F76-3C41-4F04-87DB-EB56DE92A19C}">
      <dgm:prSet/>
      <dgm:spPr/>
      <dgm:t>
        <a:bodyPr/>
        <a:lstStyle/>
        <a:p>
          <a:endParaRPr lang="es-ES" sz="2400"/>
        </a:p>
      </dgm:t>
    </dgm:pt>
    <dgm:pt modelId="{E01DFB01-BD51-458E-98C1-CD1C96C72CB4}" type="sibTrans" cxnId="{7F8E8F76-3C41-4F04-87DB-EB56DE92A19C}">
      <dgm:prSet/>
      <dgm:spPr/>
      <dgm:t>
        <a:bodyPr/>
        <a:lstStyle/>
        <a:p>
          <a:endParaRPr lang="es-ES" sz="2400"/>
        </a:p>
      </dgm:t>
    </dgm:pt>
    <dgm:pt modelId="{A17610C5-B929-4E0B-B8D0-D55FDA6A6CD6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ES" sz="1800" b="1" i="1" baseline="30000" dirty="0" smtClean="0"/>
            <a:t>SE VALORA EL TRABAJO PROFESIONAL E INTELECTUAL DEL DOCENTE</a:t>
          </a:r>
          <a:endParaRPr lang="es-ES" sz="1800" dirty="0"/>
        </a:p>
      </dgm:t>
    </dgm:pt>
    <dgm:pt modelId="{A2FE7157-9512-40DC-A157-DF4283C50AB1}" type="parTrans" cxnId="{0A260EC7-1AA8-4073-936D-6F560CCBB45C}">
      <dgm:prSet/>
      <dgm:spPr/>
      <dgm:t>
        <a:bodyPr/>
        <a:lstStyle/>
        <a:p>
          <a:endParaRPr lang="es-ES" sz="2400"/>
        </a:p>
      </dgm:t>
    </dgm:pt>
    <dgm:pt modelId="{DF8BBC20-1615-4A0F-B5E3-D20B4D4E3E03}" type="sibTrans" cxnId="{0A260EC7-1AA8-4073-936D-6F560CCBB45C}">
      <dgm:prSet/>
      <dgm:spPr/>
      <dgm:t>
        <a:bodyPr/>
        <a:lstStyle/>
        <a:p>
          <a:endParaRPr lang="es-ES" sz="2400"/>
        </a:p>
      </dgm:t>
    </dgm:pt>
    <dgm:pt modelId="{F135D64D-7368-4307-A2DF-38C8759C6773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ES" sz="1800" b="1" i="1" baseline="30000" dirty="0" smtClean="0"/>
            <a:t>SE EVIDENCIARÀN POTENCIALIDADES Y SE INDICARÀN DIFICULTADES</a:t>
          </a:r>
          <a:endParaRPr lang="es-ES" sz="1800" dirty="0"/>
        </a:p>
      </dgm:t>
    </dgm:pt>
    <dgm:pt modelId="{6C8F613B-C922-4524-A5F8-19463EFB642C}" type="parTrans" cxnId="{418C94DA-765D-4CE4-ACD9-565B25A9C160}">
      <dgm:prSet/>
      <dgm:spPr/>
      <dgm:t>
        <a:bodyPr/>
        <a:lstStyle/>
        <a:p>
          <a:endParaRPr lang="es-ES" sz="2400"/>
        </a:p>
      </dgm:t>
    </dgm:pt>
    <dgm:pt modelId="{74A34EFE-840F-4E42-A801-16583368F295}" type="sibTrans" cxnId="{418C94DA-765D-4CE4-ACD9-565B25A9C160}">
      <dgm:prSet/>
      <dgm:spPr/>
      <dgm:t>
        <a:bodyPr/>
        <a:lstStyle/>
        <a:p>
          <a:endParaRPr lang="es-ES" sz="2400"/>
        </a:p>
      </dgm:t>
    </dgm:pt>
    <dgm:pt modelId="{1B0E8476-27DA-4E80-A5BB-F225B375C137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s-ES" sz="1800" b="1" i="1" baseline="30000" dirty="0" smtClean="0"/>
            <a:t>EL DIAGNÒSTICO SERÁ EN DOS SENTIDOS: UNO SOCIAL, Y EL OTRO, EDUCATIVO Y PEDAGÓGICO</a:t>
          </a:r>
          <a:endParaRPr lang="es-ES" sz="1800" dirty="0"/>
        </a:p>
      </dgm:t>
    </dgm:pt>
    <dgm:pt modelId="{DBDB2597-85AA-4D8E-960D-9C48F576ACA9}" type="parTrans" cxnId="{CC0B3254-4183-46A7-9C42-272820A32685}">
      <dgm:prSet/>
      <dgm:spPr/>
      <dgm:t>
        <a:bodyPr/>
        <a:lstStyle/>
        <a:p>
          <a:endParaRPr lang="es-ES" sz="2400"/>
        </a:p>
      </dgm:t>
    </dgm:pt>
    <dgm:pt modelId="{E89B79D2-5533-4D15-AC98-2D0C4F9167EE}" type="sibTrans" cxnId="{CC0B3254-4183-46A7-9C42-272820A32685}">
      <dgm:prSet/>
      <dgm:spPr/>
      <dgm:t>
        <a:bodyPr/>
        <a:lstStyle/>
        <a:p>
          <a:endParaRPr lang="es-ES" sz="2400"/>
        </a:p>
      </dgm:t>
    </dgm:pt>
    <dgm:pt modelId="{1C077A2E-815D-44AE-97A6-5F4D26EA8F3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s-ES" sz="1800" b="1" i="1" baseline="30000" dirty="0" smtClean="0"/>
            <a:t>EN EL SOCIAL SE DEBE ORGANIZAR A LAS COMUNIDADES PARA LUCHAR POR LA DEFENSA DE LA EDUCACIÓN PÚBLICA Y POR PRESUPUESTO</a:t>
          </a:r>
          <a:endParaRPr lang="es-ES" sz="1800" dirty="0"/>
        </a:p>
      </dgm:t>
    </dgm:pt>
    <dgm:pt modelId="{67926C2C-38B6-4B67-A8B6-43D3E2A6015C}" type="parTrans" cxnId="{8D0595F2-136F-4D2E-863F-9EE37BE17E79}">
      <dgm:prSet/>
      <dgm:spPr/>
      <dgm:t>
        <a:bodyPr/>
        <a:lstStyle/>
        <a:p>
          <a:endParaRPr lang="es-ES" sz="2400"/>
        </a:p>
      </dgm:t>
    </dgm:pt>
    <dgm:pt modelId="{AE36892B-3662-4215-8A0B-1369C2D0FAFE}" type="sibTrans" cxnId="{8D0595F2-136F-4D2E-863F-9EE37BE17E79}">
      <dgm:prSet/>
      <dgm:spPr/>
      <dgm:t>
        <a:bodyPr/>
        <a:lstStyle/>
        <a:p>
          <a:endParaRPr lang="es-ES" sz="2400"/>
        </a:p>
      </dgm:t>
    </dgm:pt>
    <dgm:pt modelId="{65B0CCC3-852A-4E46-BE06-A310D6E10CFD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rtl="0"/>
          <a:r>
            <a:rPr lang="es-ES" sz="1800" b="1" i="1" baseline="30000" dirty="0" smtClean="0"/>
            <a:t>EN LA EDUCATIVA Y PEDAGÓGICA SE GARANTIZA EL SENTIDO FORMATIVO DE LOS DOCENTES, SE GARANTIZA EL PAGO EN UN 70% DE LA CAPACITACIÓN DE CALIDAD</a:t>
          </a:r>
          <a:endParaRPr lang="es-ES" sz="1800" dirty="0"/>
        </a:p>
      </dgm:t>
    </dgm:pt>
    <dgm:pt modelId="{B68BE0F8-A947-4BCD-AE3F-7B4111A8476A}" type="parTrans" cxnId="{95787714-955E-4992-B9E5-7312E48A1F51}">
      <dgm:prSet/>
      <dgm:spPr/>
      <dgm:t>
        <a:bodyPr/>
        <a:lstStyle/>
        <a:p>
          <a:endParaRPr lang="es-ES" sz="2400"/>
        </a:p>
      </dgm:t>
    </dgm:pt>
    <dgm:pt modelId="{5F0466FA-AF32-4081-BD93-AF4C0EAA3B66}" type="sibTrans" cxnId="{95787714-955E-4992-B9E5-7312E48A1F51}">
      <dgm:prSet/>
      <dgm:spPr/>
      <dgm:t>
        <a:bodyPr/>
        <a:lstStyle/>
        <a:p>
          <a:endParaRPr lang="es-ES" sz="2400"/>
        </a:p>
      </dgm:t>
    </dgm:pt>
    <dgm:pt modelId="{753F33AC-CC48-4F5C-B162-55BEEE7F012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s-ES" sz="1800" b="1" i="1" baseline="30000" dirty="0" smtClean="0"/>
            <a:t>SE HABILITA LA CAPACITACIÓN PARA QUE MEDIANTE CRÉDITOS, LOS DOCENTES PUEDAN CONTINUAR ESTUDIOS EN DIVERSOS NIVELES (ESPECIALIZACIÓN, MAESTRÍAS Y DOCTORADOS)</a:t>
          </a:r>
          <a:endParaRPr lang="es-ES" sz="1800" dirty="0"/>
        </a:p>
      </dgm:t>
    </dgm:pt>
    <dgm:pt modelId="{BB9444F0-C5B9-442D-BD25-97162F967D1D}" type="parTrans" cxnId="{61720FC3-8BDB-42CD-A542-95A5D81AC4CE}">
      <dgm:prSet/>
      <dgm:spPr/>
      <dgm:t>
        <a:bodyPr/>
        <a:lstStyle/>
        <a:p>
          <a:endParaRPr lang="es-ES" sz="2400"/>
        </a:p>
      </dgm:t>
    </dgm:pt>
    <dgm:pt modelId="{EEA6F558-9E24-4FD4-A7EB-82BD14B2B239}" type="sibTrans" cxnId="{61720FC3-8BDB-42CD-A542-95A5D81AC4CE}">
      <dgm:prSet/>
      <dgm:spPr/>
      <dgm:t>
        <a:bodyPr/>
        <a:lstStyle/>
        <a:p>
          <a:endParaRPr lang="es-ES" sz="2400"/>
        </a:p>
      </dgm:t>
    </dgm:pt>
    <dgm:pt modelId="{3EB4A976-A88D-49D2-8F89-68242BA590E1}" type="pres">
      <dgm:prSet presAssocID="{480B131E-7E97-470C-B785-6D718540E61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88377A-A46C-49F8-AFF5-3B179277E3C7}" type="pres">
      <dgm:prSet presAssocID="{BF5108A5-C0EF-49B9-BABA-7E1D5C563C26}" presName="composite" presStyleCnt="0"/>
      <dgm:spPr/>
    </dgm:pt>
    <dgm:pt modelId="{807B608D-8825-4FDF-902C-02336600CF70}" type="pres">
      <dgm:prSet presAssocID="{BF5108A5-C0EF-49B9-BABA-7E1D5C563C26}" presName="imgShp" presStyleLbl="fgImgPlace1" presStyleIdx="0" presStyleCnt="7"/>
      <dgm:spPr/>
    </dgm:pt>
    <dgm:pt modelId="{D357FEF4-4881-465E-AA0D-3CFFA121DEEC}" type="pres">
      <dgm:prSet presAssocID="{BF5108A5-C0EF-49B9-BABA-7E1D5C563C26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5E33D0-8CA5-492D-BCA8-D1FDF83C8B9E}" type="pres">
      <dgm:prSet presAssocID="{E01DFB01-BD51-458E-98C1-CD1C96C72CB4}" presName="spacing" presStyleCnt="0"/>
      <dgm:spPr/>
    </dgm:pt>
    <dgm:pt modelId="{1739A465-8663-4B7D-A0C7-E3A1AA2FC140}" type="pres">
      <dgm:prSet presAssocID="{A17610C5-B929-4E0B-B8D0-D55FDA6A6CD6}" presName="composite" presStyleCnt="0"/>
      <dgm:spPr/>
    </dgm:pt>
    <dgm:pt modelId="{4C776507-6BBD-435D-9ED2-5E9BA39BF816}" type="pres">
      <dgm:prSet presAssocID="{A17610C5-B929-4E0B-B8D0-D55FDA6A6CD6}" presName="imgShp" presStyleLbl="fgImgPlace1" presStyleIdx="1" presStyleCnt="7"/>
      <dgm:spPr/>
    </dgm:pt>
    <dgm:pt modelId="{2E5D19C5-60ED-4E53-A02C-406253C3DBF7}" type="pres">
      <dgm:prSet presAssocID="{A17610C5-B929-4E0B-B8D0-D55FDA6A6CD6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F7B3B6-EB50-4187-9821-C52C79251B5B}" type="pres">
      <dgm:prSet presAssocID="{DF8BBC20-1615-4A0F-B5E3-D20B4D4E3E03}" presName="spacing" presStyleCnt="0"/>
      <dgm:spPr/>
    </dgm:pt>
    <dgm:pt modelId="{01595C10-3009-42DF-8024-FDEA0DE785C2}" type="pres">
      <dgm:prSet presAssocID="{F135D64D-7368-4307-A2DF-38C8759C6773}" presName="composite" presStyleCnt="0"/>
      <dgm:spPr/>
    </dgm:pt>
    <dgm:pt modelId="{030B662C-B899-4873-8536-51461797F083}" type="pres">
      <dgm:prSet presAssocID="{F135D64D-7368-4307-A2DF-38C8759C6773}" presName="imgShp" presStyleLbl="fgImgPlace1" presStyleIdx="2" presStyleCnt="7"/>
      <dgm:spPr/>
    </dgm:pt>
    <dgm:pt modelId="{1236E3CD-7F90-4C8E-ADF1-BC2B3770793B}" type="pres">
      <dgm:prSet presAssocID="{F135D64D-7368-4307-A2DF-38C8759C6773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8E76EA-48E7-407E-B2CA-B00FF1F00206}" type="pres">
      <dgm:prSet presAssocID="{74A34EFE-840F-4E42-A801-16583368F295}" presName="spacing" presStyleCnt="0"/>
      <dgm:spPr/>
    </dgm:pt>
    <dgm:pt modelId="{6F954A90-C132-4254-BD72-F69F61CFD230}" type="pres">
      <dgm:prSet presAssocID="{1B0E8476-27DA-4E80-A5BB-F225B375C137}" presName="composite" presStyleCnt="0"/>
      <dgm:spPr/>
    </dgm:pt>
    <dgm:pt modelId="{767B828F-152A-4BE1-A5AC-290282625ACE}" type="pres">
      <dgm:prSet presAssocID="{1B0E8476-27DA-4E80-A5BB-F225B375C137}" presName="imgShp" presStyleLbl="fgImgPlace1" presStyleIdx="3" presStyleCnt="7"/>
      <dgm:spPr/>
    </dgm:pt>
    <dgm:pt modelId="{8D23AE9D-4376-441D-BCFC-1E0F693E805B}" type="pres">
      <dgm:prSet presAssocID="{1B0E8476-27DA-4E80-A5BB-F225B375C137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AAA532-DB85-43D6-B0A7-7848D416545A}" type="pres">
      <dgm:prSet presAssocID="{E89B79D2-5533-4D15-AC98-2D0C4F9167EE}" presName="spacing" presStyleCnt="0"/>
      <dgm:spPr/>
    </dgm:pt>
    <dgm:pt modelId="{EE61A53B-6A7D-4659-8782-10C9D95B1D27}" type="pres">
      <dgm:prSet presAssocID="{1C077A2E-815D-44AE-97A6-5F4D26EA8F35}" presName="composite" presStyleCnt="0"/>
      <dgm:spPr/>
    </dgm:pt>
    <dgm:pt modelId="{2B33EE33-B927-4013-B3DA-5FA59BA0AB91}" type="pres">
      <dgm:prSet presAssocID="{1C077A2E-815D-44AE-97A6-5F4D26EA8F35}" presName="imgShp" presStyleLbl="fgImgPlace1" presStyleIdx="4" presStyleCnt="7"/>
      <dgm:spPr/>
    </dgm:pt>
    <dgm:pt modelId="{C5DC9EF0-B0D3-4783-B88A-9B7ED7E67512}" type="pres">
      <dgm:prSet presAssocID="{1C077A2E-815D-44AE-97A6-5F4D26EA8F35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31A0D3-43C9-4A2D-857C-5CE7780D3A61}" type="pres">
      <dgm:prSet presAssocID="{AE36892B-3662-4215-8A0B-1369C2D0FAFE}" presName="spacing" presStyleCnt="0"/>
      <dgm:spPr/>
    </dgm:pt>
    <dgm:pt modelId="{8570F5A8-374E-44B8-8B91-E8904188ACF7}" type="pres">
      <dgm:prSet presAssocID="{65B0CCC3-852A-4E46-BE06-A310D6E10CFD}" presName="composite" presStyleCnt="0"/>
      <dgm:spPr/>
    </dgm:pt>
    <dgm:pt modelId="{CC8236D6-C724-424D-A86B-264CBBE9764C}" type="pres">
      <dgm:prSet presAssocID="{65B0CCC3-852A-4E46-BE06-A310D6E10CFD}" presName="imgShp" presStyleLbl="fgImgPlace1" presStyleIdx="5" presStyleCnt="7"/>
      <dgm:spPr/>
    </dgm:pt>
    <dgm:pt modelId="{E7153B74-776A-44F3-BB15-3CAE2526EBAB}" type="pres">
      <dgm:prSet presAssocID="{65B0CCC3-852A-4E46-BE06-A310D6E10CFD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0B7691-9831-4744-9EAC-DE27C51D35BB}" type="pres">
      <dgm:prSet presAssocID="{5F0466FA-AF32-4081-BD93-AF4C0EAA3B66}" presName="spacing" presStyleCnt="0"/>
      <dgm:spPr/>
    </dgm:pt>
    <dgm:pt modelId="{4E0C6431-3ED1-4B25-8632-138C4C77A07F}" type="pres">
      <dgm:prSet presAssocID="{753F33AC-CC48-4F5C-B162-55BEEE7F0124}" presName="composite" presStyleCnt="0"/>
      <dgm:spPr/>
    </dgm:pt>
    <dgm:pt modelId="{C94B8518-B9B1-44EF-98B9-8D3BB578F462}" type="pres">
      <dgm:prSet presAssocID="{753F33AC-CC48-4F5C-B162-55BEEE7F0124}" presName="imgShp" presStyleLbl="fgImgPlace1" presStyleIdx="6" presStyleCnt="7"/>
      <dgm:spPr/>
    </dgm:pt>
    <dgm:pt modelId="{4440622A-C90B-4297-B092-5C435E580A6C}" type="pres">
      <dgm:prSet presAssocID="{753F33AC-CC48-4F5C-B162-55BEEE7F0124}" presName="txShp" presStyleLbl="node1" presStyleIdx="6" presStyleCnt="7" custScaleY="14987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5E52F44-03C1-476D-A3AA-F2E0C1F87D12}" type="presOf" srcId="{753F33AC-CC48-4F5C-B162-55BEEE7F0124}" destId="{4440622A-C90B-4297-B092-5C435E580A6C}" srcOrd="0" destOrd="0" presId="urn:microsoft.com/office/officeart/2005/8/layout/vList3"/>
    <dgm:cxn modelId="{78D07A75-8F78-4623-9A99-DC584D4A96D7}" type="presOf" srcId="{480B131E-7E97-470C-B785-6D718540E611}" destId="{3EB4A976-A88D-49D2-8F89-68242BA590E1}" srcOrd="0" destOrd="0" presId="urn:microsoft.com/office/officeart/2005/8/layout/vList3"/>
    <dgm:cxn modelId="{418C94DA-765D-4CE4-ACD9-565B25A9C160}" srcId="{480B131E-7E97-470C-B785-6D718540E611}" destId="{F135D64D-7368-4307-A2DF-38C8759C6773}" srcOrd="2" destOrd="0" parTransId="{6C8F613B-C922-4524-A5F8-19463EFB642C}" sibTransId="{74A34EFE-840F-4E42-A801-16583368F295}"/>
    <dgm:cxn modelId="{E135606D-2630-4D5C-AE77-72DC72E54398}" type="presOf" srcId="{65B0CCC3-852A-4E46-BE06-A310D6E10CFD}" destId="{E7153B74-776A-44F3-BB15-3CAE2526EBAB}" srcOrd="0" destOrd="0" presId="urn:microsoft.com/office/officeart/2005/8/layout/vList3"/>
    <dgm:cxn modelId="{D6324B7A-0EE1-4918-AD55-157A6EE6178B}" type="presOf" srcId="{BF5108A5-C0EF-49B9-BABA-7E1D5C563C26}" destId="{D357FEF4-4881-465E-AA0D-3CFFA121DEEC}" srcOrd="0" destOrd="0" presId="urn:microsoft.com/office/officeart/2005/8/layout/vList3"/>
    <dgm:cxn modelId="{DE85590C-8169-4FE3-B2BB-B8D26C41BD48}" type="presOf" srcId="{1B0E8476-27DA-4E80-A5BB-F225B375C137}" destId="{8D23AE9D-4376-441D-BCFC-1E0F693E805B}" srcOrd="0" destOrd="0" presId="urn:microsoft.com/office/officeart/2005/8/layout/vList3"/>
    <dgm:cxn modelId="{3281BC11-DE76-4FEE-B154-C47F3549D965}" type="presOf" srcId="{1C077A2E-815D-44AE-97A6-5F4D26EA8F35}" destId="{C5DC9EF0-B0D3-4783-B88A-9B7ED7E67512}" srcOrd="0" destOrd="0" presId="urn:microsoft.com/office/officeart/2005/8/layout/vList3"/>
    <dgm:cxn modelId="{95787714-955E-4992-B9E5-7312E48A1F51}" srcId="{480B131E-7E97-470C-B785-6D718540E611}" destId="{65B0CCC3-852A-4E46-BE06-A310D6E10CFD}" srcOrd="5" destOrd="0" parTransId="{B68BE0F8-A947-4BCD-AE3F-7B4111A8476A}" sibTransId="{5F0466FA-AF32-4081-BD93-AF4C0EAA3B66}"/>
    <dgm:cxn modelId="{61720FC3-8BDB-42CD-A542-95A5D81AC4CE}" srcId="{480B131E-7E97-470C-B785-6D718540E611}" destId="{753F33AC-CC48-4F5C-B162-55BEEE7F0124}" srcOrd="6" destOrd="0" parTransId="{BB9444F0-C5B9-442D-BD25-97162F967D1D}" sibTransId="{EEA6F558-9E24-4FD4-A7EB-82BD14B2B239}"/>
    <dgm:cxn modelId="{6E7D6E92-DDCA-4CFB-BE8F-02ACD96D77BD}" type="presOf" srcId="{A17610C5-B929-4E0B-B8D0-D55FDA6A6CD6}" destId="{2E5D19C5-60ED-4E53-A02C-406253C3DBF7}" srcOrd="0" destOrd="0" presId="urn:microsoft.com/office/officeart/2005/8/layout/vList3"/>
    <dgm:cxn modelId="{0A260EC7-1AA8-4073-936D-6F560CCBB45C}" srcId="{480B131E-7E97-470C-B785-6D718540E611}" destId="{A17610C5-B929-4E0B-B8D0-D55FDA6A6CD6}" srcOrd="1" destOrd="0" parTransId="{A2FE7157-9512-40DC-A157-DF4283C50AB1}" sibTransId="{DF8BBC20-1615-4A0F-B5E3-D20B4D4E3E03}"/>
    <dgm:cxn modelId="{7F8E8F76-3C41-4F04-87DB-EB56DE92A19C}" srcId="{480B131E-7E97-470C-B785-6D718540E611}" destId="{BF5108A5-C0EF-49B9-BABA-7E1D5C563C26}" srcOrd="0" destOrd="0" parTransId="{1A3356A5-2235-49D3-ABA9-002BF1A07042}" sibTransId="{E01DFB01-BD51-458E-98C1-CD1C96C72CB4}"/>
    <dgm:cxn modelId="{7A952765-F6EA-41BF-81CC-78DE6268E74B}" type="presOf" srcId="{F135D64D-7368-4307-A2DF-38C8759C6773}" destId="{1236E3CD-7F90-4C8E-ADF1-BC2B3770793B}" srcOrd="0" destOrd="0" presId="urn:microsoft.com/office/officeart/2005/8/layout/vList3"/>
    <dgm:cxn modelId="{CC0B3254-4183-46A7-9C42-272820A32685}" srcId="{480B131E-7E97-470C-B785-6D718540E611}" destId="{1B0E8476-27DA-4E80-A5BB-F225B375C137}" srcOrd="3" destOrd="0" parTransId="{DBDB2597-85AA-4D8E-960D-9C48F576ACA9}" sibTransId="{E89B79D2-5533-4D15-AC98-2D0C4F9167EE}"/>
    <dgm:cxn modelId="{8D0595F2-136F-4D2E-863F-9EE37BE17E79}" srcId="{480B131E-7E97-470C-B785-6D718540E611}" destId="{1C077A2E-815D-44AE-97A6-5F4D26EA8F35}" srcOrd="4" destOrd="0" parTransId="{67926C2C-38B6-4B67-A8B6-43D3E2A6015C}" sibTransId="{AE36892B-3662-4215-8A0B-1369C2D0FAFE}"/>
    <dgm:cxn modelId="{54E79553-428D-409D-B393-3916509C7CA6}" type="presParOf" srcId="{3EB4A976-A88D-49D2-8F89-68242BA590E1}" destId="{7888377A-A46C-49F8-AFF5-3B179277E3C7}" srcOrd="0" destOrd="0" presId="urn:microsoft.com/office/officeart/2005/8/layout/vList3"/>
    <dgm:cxn modelId="{E3392E52-9EAD-41CC-8A38-938400BEA58D}" type="presParOf" srcId="{7888377A-A46C-49F8-AFF5-3B179277E3C7}" destId="{807B608D-8825-4FDF-902C-02336600CF70}" srcOrd="0" destOrd="0" presId="urn:microsoft.com/office/officeart/2005/8/layout/vList3"/>
    <dgm:cxn modelId="{C4B5A2FF-A7DA-46AA-AAF0-75A29C394BB2}" type="presParOf" srcId="{7888377A-A46C-49F8-AFF5-3B179277E3C7}" destId="{D357FEF4-4881-465E-AA0D-3CFFA121DEEC}" srcOrd="1" destOrd="0" presId="urn:microsoft.com/office/officeart/2005/8/layout/vList3"/>
    <dgm:cxn modelId="{66C8865D-0F34-4727-A8F9-87A8BDACB54C}" type="presParOf" srcId="{3EB4A976-A88D-49D2-8F89-68242BA590E1}" destId="{045E33D0-8CA5-492D-BCA8-D1FDF83C8B9E}" srcOrd="1" destOrd="0" presId="urn:microsoft.com/office/officeart/2005/8/layout/vList3"/>
    <dgm:cxn modelId="{6220AA85-3A28-4224-AF43-27D0B6343FD8}" type="presParOf" srcId="{3EB4A976-A88D-49D2-8F89-68242BA590E1}" destId="{1739A465-8663-4B7D-A0C7-E3A1AA2FC140}" srcOrd="2" destOrd="0" presId="urn:microsoft.com/office/officeart/2005/8/layout/vList3"/>
    <dgm:cxn modelId="{A3D1F59A-8F6D-4EC9-8BF4-4CFB2ED07CFF}" type="presParOf" srcId="{1739A465-8663-4B7D-A0C7-E3A1AA2FC140}" destId="{4C776507-6BBD-435D-9ED2-5E9BA39BF816}" srcOrd="0" destOrd="0" presId="urn:microsoft.com/office/officeart/2005/8/layout/vList3"/>
    <dgm:cxn modelId="{58BED635-46DB-4974-8F55-3F9771D13162}" type="presParOf" srcId="{1739A465-8663-4B7D-A0C7-E3A1AA2FC140}" destId="{2E5D19C5-60ED-4E53-A02C-406253C3DBF7}" srcOrd="1" destOrd="0" presId="urn:microsoft.com/office/officeart/2005/8/layout/vList3"/>
    <dgm:cxn modelId="{949B0990-4383-4175-939B-BEEB41F6177F}" type="presParOf" srcId="{3EB4A976-A88D-49D2-8F89-68242BA590E1}" destId="{C7F7B3B6-EB50-4187-9821-C52C79251B5B}" srcOrd="3" destOrd="0" presId="urn:microsoft.com/office/officeart/2005/8/layout/vList3"/>
    <dgm:cxn modelId="{3E6DF17F-0775-4E0C-A668-DAD7B03519DB}" type="presParOf" srcId="{3EB4A976-A88D-49D2-8F89-68242BA590E1}" destId="{01595C10-3009-42DF-8024-FDEA0DE785C2}" srcOrd="4" destOrd="0" presId="urn:microsoft.com/office/officeart/2005/8/layout/vList3"/>
    <dgm:cxn modelId="{CCD70137-0096-4B82-92E0-F7072A0BE514}" type="presParOf" srcId="{01595C10-3009-42DF-8024-FDEA0DE785C2}" destId="{030B662C-B899-4873-8536-51461797F083}" srcOrd="0" destOrd="0" presId="urn:microsoft.com/office/officeart/2005/8/layout/vList3"/>
    <dgm:cxn modelId="{DC91DD59-A819-4170-8472-9C9F2122E046}" type="presParOf" srcId="{01595C10-3009-42DF-8024-FDEA0DE785C2}" destId="{1236E3CD-7F90-4C8E-ADF1-BC2B3770793B}" srcOrd="1" destOrd="0" presId="urn:microsoft.com/office/officeart/2005/8/layout/vList3"/>
    <dgm:cxn modelId="{E9E9B180-04F0-4B9D-9E6C-3065EDD3301F}" type="presParOf" srcId="{3EB4A976-A88D-49D2-8F89-68242BA590E1}" destId="{C58E76EA-48E7-407E-B2CA-B00FF1F00206}" srcOrd="5" destOrd="0" presId="urn:microsoft.com/office/officeart/2005/8/layout/vList3"/>
    <dgm:cxn modelId="{6A1670FC-0901-4A09-822A-C3DF66EA513A}" type="presParOf" srcId="{3EB4A976-A88D-49D2-8F89-68242BA590E1}" destId="{6F954A90-C132-4254-BD72-F69F61CFD230}" srcOrd="6" destOrd="0" presId="urn:microsoft.com/office/officeart/2005/8/layout/vList3"/>
    <dgm:cxn modelId="{CD687C2A-E3C1-4DAD-80F0-ADFDA1F4660A}" type="presParOf" srcId="{6F954A90-C132-4254-BD72-F69F61CFD230}" destId="{767B828F-152A-4BE1-A5AC-290282625ACE}" srcOrd="0" destOrd="0" presId="urn:microsoft.com/office/officeart/2005/8/layout/vList3"/>
    <dgm:cxn modelId="{BA37E7C8-2BA3-417E-8617-849525B581D8}" type="presParOf" srcId="{6F954A90-C132-4254-BD72-F69F61CFD230}" destId="{8D23AE9D-4376-441D-BCFC-1E0F693E805B}" srcOrd="1" destOrd="0" presId="urn:microsoft.com/office/officeart/2005/8/layout/vList3"/>
    <dgm:cxn modelId="{BAA121E4-1F38-4CCE-B9E6-FC7C0274C639}" type="presParOf" srcId="{3EB4A976-A88D-49D2-8F89-68242BA590E1}" destId="{EFAAA532-DB85-43D6-B0A7-7848D416545A}" srcOrd="7" destOrd="0" presId="urn:microsoft.com/office/officeart/2005/8/layout/vList3"/>
    <dgm:cxn modelId="{B7BE7B64-576F-43AD-A8F6-825CF20FB941}" type="presParOf" srcId="{3EB4A976-A88D-49D2-8F89-68242BA590E1}" destId="{EE61A53B-6A7D-4659-8782-10C9D95B1D27}" srcOrd="8" destOrd="0" presId="urn:microsoft.com/office/officeart/2005/8/layout/vList3"/>
    <dgm:cxn modelId="{FC42DD95-D553-4819-9AEF-4B4A7C850515}" type="presParOf" srcId="{EE61A53B-6A7D-4659-8782-10C9D95B1D27}" destId="{2B33EE33-B927-4013-B3DA-5FA59BA0AB91}" srcOrd="0" destOrd="0" presId="urn:microsoft.com/office/officeart/2005/8/layout/vList3"/>
    <dgm:cxn modelId="{845312BD-AD35-46C0-AC79-EF497DDF343D}" type="presParOf" srcId="{EE61A53B-6A7D-4659-8782-10C9D95B1D27}" destId="{C5DC9EF0-B0D3-4783-B88A-9B7ED7E67512}" srcOrd="1" destOrd="0" presId="urn:microsoft.com/office/officeart/2005/8/layout/vList3"/>
    <dgm:cxn modelId="{B5136ECD-C314-4AFA-8C76-FAA09A8701BE}" type="presParOf" srcId="{3EB4A976-A88D-49D2-8F89-68242BA590E1}" destId="{F731A0D3-43C9-4A2D-857C-5CE7780D3A61}" srcOrd="9" destOrd="0" presId="urn:microsoft.com/office/officeart/2005/8/layout/vList3"/>
    <dgm:cxn modelId="{EF5F131F-DF5C-4D2E-B36E-E0705C9A3DE4}" type="presParOf" srcId="{3EB4A976-A88D-49D2-8F89-68242BA590E1}" destId="{8570F5A8-374E-44B8-8B91-E8904188ACF7}" srcOrd="10" destOrd="0" presId="urn:microsoft.com/office/officeart/2005/8/layout/vList3"/>
    <dgm:cxn modelId="{B3BAD6D8-ECCC-4A06-8733-67F0C21E28E1}" type="presParOf" srcId="{8570F5A8-374E-44B8-8B91-E8904188ACF7}" destId="{CC8236D6-C724-424D-A86B-264CBBE9764C}" srcOrd="0" destOrd="0" presId="urn:microsoft.com/office/officeart/2005/8/layout/vList3"/>
    <dgm:cxn modelId="{9B4338AD-3E48-4FA4-ABE4-14FA042DB8E2}" type="presParOf" srcId="{8570F5A8-374E-44B8-8B91-E8904188ACF7}" destId="{E7153B74-776A-44F3-BB15-3CAE2526EBAB}" srcOrd="1" destOrd="0" presId="urn:microsoft.com/office/officeart/2005/8/layout/vList3"/>
    <dgm:cxn modelId="{31010A5C-0616-4BC5-BA2D-A1F1F1D93F35}" type="presParOf" srcId="{3EB4A976-A88D-49D2-8F89-68242BA590E1}" destId="{BD0B7691-9831-4744-9EAC-DE27C51D35BB}" srcOrd="11" destOrd="0" presId="urn:microsoft.com/office/officeart/2005/8/layout/vList3"/>
    <dgm:cxn modelId="{32A820B7-F2C7-4162-AC5C-438650B58D90}" type="presParOf" srcId="{3EB4A976-A88D-49D2-8F89-68242BA590E1}" destId="{4E0C6431-3ED1-4B25-8632-138C4C77A07F}" srcOrd="12" destOrd="0" presId="urn:microsoft.com/office/officeart/2005/8/layout/vList3"/>
    <dgm:cxn modelId="{1A724F2D-170C-4C34-B8AC-9C37174F99E3}" type="presParOf" srcId="{4E0C6431-3ED1-4B25-8632-138C4C77A07F}" destId="{C94B8518-B9B1-44EF-98B9-8D3BB578F462}" srcOrd="0" destOrd="0" presId="urn:microsoft.com/office/officeart/2005/8/layout/vList3"/>
    <dgm:cxn modelId="{B3349E4E-CF11-4BEE-ACF1-0355931D40A3}" type="presParOf" srcId="{4E0C6431-3ED1-4B25-8632-138C4C77A07F}" destId="{4440622A-C90B-4297-B092-5C435E580A6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CD493-A9D4-43C8-AA63-A73174ACFD61}">
      <dsp:nvSpPr>
        <dsp:cNvPr id="0" name=""/>
        <dsp:cNvSpPr/>
      </dsp:nvSpPr>
      <dsp:spPr>
        <a:xfrm rot="10800000">
          <a:off x="2198051" y="946900"/>
          <a:ext cx="5817727" cy="293073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2373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1" kern="1200" dirty="0" smtClean="0">
              <a:solidFill>
                <a:schemeClr val="tx1"/>
              </a:solidFill>
            </a:rPr>
            <a:t>LA ECDF ES EL RESULTADO DEL CUMPLIMIENTO DE LOS ACUERDOS PACTADOS EN EL MARCO DEL PARO NACIONAL DEL MAGISTERIO COLOMBIANO EN EL PRESENTE AÑO</a:t>
          </a:r>
          <a:r>
            <a:rPr lang="es-ES" sz="2500" b="1" i="1" kern="1200" dirty="0" smtClean="0"/>
            <a:t>.</a:t>
          </a:r>
          <a:endParaRPr lang="es-ES" sz="2500" kern="1200" dirty="0"/>
        </a:p>
      </dsp:txBody>
      <dsp:txXfrm rot="10800000">
        <a:off x="2930735" y="946900"/>
        <a:ext cx="5085043" cy="2930735"/>
      </dsp:txXfrm>
    </dsp:sp>
    <dsp:sp modelId="{7B48AE3C-2DC8-4FBE-A14A-7BF172342D6C}">
      <dsp:nvSpPr>
        <dsp:cNvPr id="0" name=""/>
        <dsp:cNvSpPr/>
      </dsp:nvSpPr>
      <dsp:spPr>
        <a:xfrm>
          <a:off x="732683" y="946900"/>
          <a:ext cx="2930735" cy="293073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tint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4C436-E514-4E9C-9230-09B01F6E845C}">
      <dsp:nvSpPr>
        <dsp:cNvPr id="0" name=""/>
        <dsp:cNvSpPr/>
      </dsp:nvSpPr>
      <dsp:spPr>
        <a:xfrm>
          <a:off x="0" y="413284"/>
          <a:ext cx="9036495" cy="795600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baseline="30000" dirty="0" smtClean="0"/>
            <a:t>LOS SINDICATOS EN LAS REGIONES DEBEN PERSISTIR PARA QUE LOS ENTES TERRITORIALES CERTIFICADOS APOYEN CON EL 30% QUE CORRESPONDE A LOS DOCENTES</a:t>
          </a:r>
          <a:endParaRPr lang="es-ES" sz="2000" kern="1200" dirty="0"/>
        </a:p>
      </dsp:txBody>
      <dsp:txXfrm>
        <a:off x="38838" y="452122"/>
        <a:ext cx="8958819" cy="717924"/>
      </dsp:txXfrm>
    </dsp:sp>
    <dsp:sp modelId="{BF1FA7B8-2340-4CD8-8810-2BA9CEB1D634}">
      <dsp:nvSpPr>
        <dsp:cNvPr id="0" name=""/>
        <dsp:cNvSpPr/>
      </dsp:nvSpPr>
      <dsp:spPr>
        <a:xfrm>
          <a:off x="0" y="1266484"/>
          <a:ext cx="9036495" cy="79560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baseline="30000" dirty="0" smtClean="0"/>
            <a:t>LOS RESULTADOS DEPENDEN DE LA PRÀCTICA EDUCATIVA Y PEDAGÒGICA DEL DOCENTE Y NO DE UNA PRUEBA QUE DABA CUENTA EN UNA SOLA OPORTUNIDAD</a:t>
          </a:r>
          <a:endParaRPr lang="es-ES" sz="2000" kern="1200" dirty="0"/>
        </a:p>
      </dsp:txBody>
      <dsp:txXfrm>
        <a:off x="38838" y="1305322"/>
        <a:ext cx="8958819" cy="717924"/>
      </dsp:txXfrm>
    </dsp:sp>
    <dsp:sp modelId="{0A45C062-0917-4783-96A9-BD8E736C30F1}">
      <dsp:nvSpPr>
        <dsp:cNvPr id="0" name=""/>
        <dsp:cNvSpPr/>
      </dsp:nvSpPr>
      <dsp:spPr>
        <a:xfrm>
          <a:off x="0" y="2119684"/>
          <a:ext cx="9036495" cy="795600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baseline="30000" dirty="0" smtClean="0"/>
            <a:t>LA AUTOEVALUACIÓN ES LA FORMA DE RECONOCER A LOS DOCENTES EN SU PROFESIÓN  Y DE APROPIARSE DE SU QUEHACER: EL VALOR ES  10% DEL GRADO 4º A 11º (EN LAS NORMALES 12º Y 13º). Y PARA PREESCOLAR, 1º, 2º Y 3º ES DE 12.5%  </a:t>
          </a:r>
          <a:endParaRPr lang="es-ES" sz="2000" kern="1200" dirty="0"/>
        </a:p>
      </dsp:txBody>
      <dsp:txXfrm>
        <a:off x="38838" y="2158522"/>
        <a:ext cx="8958819" cy="717924"/>
      </dsp:txXfrm>
    </dsp:sp>
    <dsp:sp modelId="{31439C2C-D5FA-4015-A443-31DA94824C29}">
      <dsp:nvSpPr>
        <dsp:cNvPr id="0" name=""/>
        <dsp:cNvSpPr/>
      </dsp:nvSpPr>
      <dsp:spPr>
        <a:xfrm>
          <a:off x="0" y="2972884"/>
          <a:ext cx="9036495" cy="79560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baseline="30000" dirty="0" smtClean="0"/>
            <a:t>MEDIANTE ENCUESTAS LOS ESTUDIANTES EVALUARÀN A LOS DOCENTES, EL VALOR ES 5% DESDE EL GRADO 4º,5º,6,7º,8º,9º,10º,11º Y 12º Y 13º PARA LAS NORMALES</a:t>
          </a:r>
          <a:endParaRPr lang="es-ES" sz="2000" kern="1200" dirty="0"/>
        </a:p>
      </dsp:txBody>
      <dsp:txXfrm>
        <a:off x="38838" y="3011722"/>
        <a:ext cx="8958819" cy="717924"/>
      </dsp:txXfrm>
    </dsp:sp>
    <dsp:sp modelId="{A01E39BE-15DF-486D-8982-F5709A0DE041}">
      <dsp:nvSpPr>
        <dsp:cNvPr id="0" name=""/>
        <dsp:cNvSpPr/>
      </dsp:nvSpPr>
      <dsp:spPr>
        <a:xfrm>
          <a:off x="0" y="3826084"/>
          <a:ext cx="9036495" cy="795600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baseline="30000" dirty="0" smtClean="0"/>
            <a:t>EL 5% DE PREESCOLAR Y 1º,2º Y 3º SE DISTRIBUYE 2.5% PARA AUTOEVALUACIÓN (TOTALIZANDO EN 12.5%)</a:t>
          </a:r>
          <a:endParaRPr lang="es-ES" sz="2000" kern="1200" dirty="0"/>
        </a:p>
      </dsp:txBody>
      <dsp:txXfrm>
        <a:off x="38838" y="3864922"/>
        <a:ext cx="8958819" cy="717924"/>
      </dsp:txXfrm>
    </dsp:sp>
    <dsp:sp modelId="{9D94B1EF-7F9F-47C5-B39D-E023ED35348B}">
      <dsp:nvSpPr>
        <dsp:cNvPr id="0" name=""/>
        <dsp:cNvSpPr/>
      </dsp:nvSpPr>
      <dsp:spPr>
        <a:xfrm>
          <a:off x="0" y="4679284"/>
          <a:ext cx="9036495" cy="795600"/>
        </a:xfrm>
        <a:prstGeom prst="roundRect">
          <a:avLst/>
        </a:prstGeom>
        <a:solidFill>
          <a:schemeClr val="bg2">
            <a:lumMod val="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baseline="30000" dirty="0" smtClean="0"/>
            <a:t>LOS OTROS 2.5% VAN PARA EVALUACIÓN DE DESEMPEÑO (TOTALIZANDO EN 7.5%)</a:t>
          </a:r>
          <a:endParaRPr lang="es-ES" sz="2000" kern="1200" dirty="0"/>
        </a:p>
      </dsp:txBody>
      <dsp:txXfrm>
        <a:off x="38838" y="4718122"/>
        <a:ext cx="8958819" cy="717924"/>
      </dsp:txXfrm>
    </dsp:sp>
    <dsp:sp modelId="{6D37B804-5E50-424E-B0C4-F8A2FB8044F3}">
      <dsp:nvSpPr>
        <dsp:cNvPr id="0" name=""/>
        <dsp:cNvSpPr/>
      </dsp:nvSpPr>
      <dsp:spPr>
        <a:xfrm>
          <a:off x="0" y="5532484"/>
          <a:ext cx="9036495" cy="795600"/>
        </a:xfrm>
        <a:prstGeom prst="round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baseline="30000" dirty="0" smtClean="0"/>
            <a:t>LOS DIRECTIVOS DOCENTES NO REALIZAN ENCUESTA Y SE TENDRÀN EN CUENTA LAS DOS ÚLTIMAS EVALUACIONES DE DESEMPEÑO (2013 Y 2014), SE PROMEDIAN Y SE APLICA EL 5% CON EXCEPCIÓN DE PREESCOLAR, 1º, 2º Y 3º</a:t>
          </a:r>
          <a:endParaRPr lang="es-ES" sz="2000" kern="1200" dirty="0"/>
        </a:p>
      </dsp:txBody>
      <dsp:txXfrm>
        <a:off x="38838" y="5571322"/>
        <a:ext cx="8958819" cy="7179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F56D6-B0B5-49B4-8079-6440BA16B9EB}">
      <dsp:nvSpPr>
        <dsp:cNvPr id="0" name=""/>
        <dsp:cNvSpPr/>
      </dsp:nvSpPr>
      <dsp:spPr>
        <a:xfrm>
          <a:off x="0" y="1959"/>
          <a:ext cx="8784975" cy="7101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1" kern="1200" baseline="30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CONCLUSIÓN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665" y="36624"/>
        <a:ext cx="8715645" cy="640789"/>
      </dsp:txXfrm>
    </dsp:sp>
    <dsp:sp modelId="{6858DA56-87F3-4CAD-BD04-46CFA00AE662}">
      <dsp:nvSpPr>
        <dsp:cNvPr id="0" name=""/>
        <dsp:cNvSpPr/>
      </dsp:nvSpPr>
      <dsp:spPr>
        <a:xfrm>
          <a:off x="0" y="722795"/>
          <a:ext cx="8784975" cy="710119"/>
        </a:xfrm>
        <a:prstGeom prst="roundRect">
          <a:avLst/>
        </a:prstGeom>
        <a:solidFill>
          <a:schemeClr val="accent3">
            <a:hueOff val="-446352"/>
            <a:satOff val="1536"/>
            <a:lumOff val="-12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VIDEO: 80%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665" y="757460"/>
        <a:ext cx="8715645" cy="640789"/>
      </dsp:txXfrm>
    </dsp:sp>
    <dsp:sp modelId="{EC1524DA-C851-4603-8298-147A62BE0694}">
      <dsp:nvSpPr>
        <dsp:cNvPr id="0" name=""/>
        <dsp:cNvSpPr/>
      </dsp:nvSpPr>
      <dsp:spPr>
        <a:xfrm>
          <a:off x="0" y="1443630"/>
          <a:ext cx="8784975" cy="710119"/>
        </a:xfrm>
        <a:prstGeom prst="roundRect">
          <a:avLst/>
        </a:prstGeom>
        <a:solidFill>
          <a:schemeClr val="accent3">
            <a:hueOff val="-892703"/>
            <a:satOff val="3073"/>
            <a:lumOff val="-25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AUTOEVALUACIÓN: 10% Y 12.5%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665" y="1478295"/>
        <a:ext cx="8715645" cy="640789"/>
      </dsp:txXfrm>
    </dsp:sp>
    <dsp:sp modelId="{072808CB-2830-4789-A795-DB678C06C80E}">
      <dsp:nvSpPr>
        <dsp:cNvPr id="0" name=""/>
        <dsp:cNvSpPr/>
      </dsp:nvSpPr>
      <dsp:spPr>
        <a:xfrm>
          <a:off x="0" y="2164465"/>
          <a:ext cx="8784975" cy="710119"/>
        </a:xfrm>
        <a:prstGeom prst="roundRect">
          <a:avLst/>
        </a:prstGeom>
        <a:solidFill>
          <a:schemeClr val="accent3">
            <a:hueOff val="-1339055"/>
            <a:satOff val="4609"/>
            <a:lumOff val="-37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ESTUDIANTES (DE 4º EN ADELANTE): 5%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665" y="2199130"/>
        <a:ext cx="8715645" cy="640789"/>
      </dsp:txXfrm>
    </dsp:sp>
    <dsp:sp modelId="{A4EE48EE-F624-4D05-87D6-0C1A0561ADDD}">
      <dsp:nvSpPr>
        <dsp:cNvPr id="0" name=""/>
        <dsp:cNvSpPr/>
      </dsp:nvSpPr>
      <dsp:spPr>
        <a:xfrm>
          <a:off x="0" y="2885300"/>
          <a:ext cx="8784975" cy="710119"/>
        </a:xfrm>
        <a:prstGeom prst="roundRect">
          <a:avLst/>
        </a:prstGeom>
        <a:solidFill>
          <a:schemeClr val="accent3">
            <a:hueOff val="-1785407"/>
            <a:satOff val="6146"/>
            <a:lumOff val="-5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PROMEDIO DE LA EVALUACIÓN DE DESEMPEÑO (2013 Y 2014) SE MULTIPLICARÀ EL 5% DEL PROMEDIO DE LOS DOS AÑOS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665" y="2919965"/>
        <a:ext cx="8715645" cy="640789"/>
      </dsp:txXfrm>
    </dsp:sp>
    <dsp:sp modelId="{E8110DA5-9DF2-4847-8E12-35BB698DE4E9}">
      <dsp:nvSpPr>
        <dsp:cNvPr id="0" name=""/>
        <dsp:cNvSpPr/>
      </dsp:nvSpPr>
      <dsp:spPr>
        <a:xfrm>
          <a:off x="0" y="3606135"/>
          <a:ext cx="8784975" cy="710119"/>
        </a:xfrm>
        <a:prstGeom prst="roundRect">
          <a:avLst/>
        </a:prstGeom>
        <a:solidFill>
          <a:schemeClr val="accent3">
            <a:hueOff val="-2231759"/>
            <a:satOff val="7682"/>
            <a:lumOff val="-62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NO HABRÀ NOTA NUMÉRICA, LA CALIFICACIÓN ES APROBÓ O HACE CURSO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665" y="3640800"/>
        <a:ext cx="8715645" cy="640789"/>
      </dsp:txXfrm>
    </dsp:sp>
    <dsp:sp modelId="{072A67C3-C84D-4F71-A642-1FF5A6351A08}">
      <dsp:nvSpPr>
        <dsp:cNvPr id="0" name=""/>
        <dsp:cNvSpPr/>
      </dsp:nvSpPr>
      <dsp:spPr>
        <a:xfrm>
          <a:off x="0" y="4326970"/>
          <a:ext cx="8784975" cy="710119"/>
        </a:xfrm>
        <a:prstGeom prst="roundRect">
          <a:avLst/>
        </a:prstGeom>
        <a:solidFill>
          <a:schemeClr val="accent3">
            <a:hueOff val="-2678110"/>
            <a:satOff val="9218"/>
            <a:lumOff val="-75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NO VA EVALUACIÓN DE PADRES DE FAMILIA, NI PORTAFOLIO Y MENOS EVALUACIÓN 360º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665" y="4361635"/>
        <a:ext cx="8715645" cy="640789"/>
      </dsp:txXfrm>
    </dsp:sp>
    <dsp:sp modelId="{877AA196-D58B-41C7-9028-F1CE53AD7C93}">
      <dsp:nvSpPr>
        <dsp:cNvPr id="0" name=""/>
        <dsp:cNvSpPr/>
      </dsp:nvSpPr>
      <dsp:spPr>
        <a:xfrm>
          <a:off x="0" y="5047805"/>
          <a:ext cx="8784975" cy="710119"/>
        </a:xfrm>
        <a:prstGeom prst="roundRect">
          <a:avLst/>
        </a:prstGeom>
        <a:solidFill>
          <a:schemeClr val="accent3">
            <a:hueOff val="-3124462"/>
            <a:satOff val="10755"/>
            <a:lumOff val="-87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SE DERROTA LA PRETENSIÓN DE INCLUIR LAS PRUEBAS SABER Y PISA EN LOS RESULTADOS DE LOS ESTUDIANTES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665" y="5082470"/>
        <a:ext cx="8715645" cy="640789"/>
      </dsp:txXfrm>
    </dsp:sp>
    <dsp:sp modelId="{591873D7-FB53-4C8D-BCAF-B5BEE2FDCFD2}">
      <dsp:nvSpPr>
        <dsp:cNvPr id="0" name=""/>
        <dsp:cNvSpPr/>
      </dsp:nvSpPr>
      <dsp:spPr>
        <a:xfrm>
          <a:off x="0" y="5768640"/>
          <a:ext cx="8784975" cy="710119"/>
        </a:xfrm>
        <a:prstGeom prst="roundRect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1" kern="1200" dirty="0" smtClean="0">
              <a:solidFill>
                <a:schemeClr val="tx1"/>
              </a:solidFill>
              <a:latin typeface="+mn-lt"/>
            </a:rPr>
            <a:t>EL GOBIERNO NO PUEDE INCLUIR PTA, DÌA E, NI DBA</a:t>
          </a:r>
          <a:endParaRPr lang="es-ES" sz="1600" b="1" i="1" kern="1200" dirty="0">
            <a:solidFill>
              <a:schemeClr val="tx1"/>
            </a:solidFill>
            <a:latin typeface="+mn-lt"/>
          </a:endParaRPr>
        </a:p>
      </dsp:txBody>
      <dsp:txXfrm>
        <a:off x="34665" y="5803305"/>
        <a:ext cx="8715645" cy="6407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E16EE-5010-496B-AC0C-7EE67897A0B9}">
      <dsp:nvSpPr>
        <dsp:cNvPr id="0" name=""/>
        <dsp:cNvSpPr/>
      </dsp:nvSpPr>
      <dsp:spPr>
        <a:xfrm>
          <a:off x="0" y="787"/>
          <a:ext cx="8784975" cy="9535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1" kern="1200" baseline="30000" dirty="0" smtClean="0">
              <a:solidFill>
                <a:schemeClr val="tx1"/>
              </a:solidFill>
            </a:rPr>
            <a:t>LOS PARES SON DOCENTES OFICIALES (REGIONALES Y NACIONALES) DEL MISMO NIVEL, ÁREA Y CARGO HASTA DONDE SEA POSIBLE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46549" y="47336"/>
        <a:ext cx="8691877" cy="860471"/>
      </dsp:txXfrm>
    </dsp:sp>
    <dsp:sp modelId="{08F49A6B-BB70-44B6-A866-BCEFAF99A42C}">
      <dsp:nvSpPr>
        <dsp:cNvPr id="0" name=""/>
        <dsp:cNvSpPr/>
      </dsp:nvSpPr>
      <dsp:spPr>
        <a:xfrm>
          <a:off x="0" y="963964"/>
          <a:ext cx="8784975" cy="1834886"/>
        </a:xfrm>
        <a:prstGeom prst="roundRect">
          <a:avLst/>
        </a:prstGeom>
        <a:solidFill>
          <a:schemeClr val="accent2">
            <a:hueOff val="-1177638"/>
            <a:satOff val="-1573"/>
            <a:lumOff val="9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PARA DIRECTIVOS DOCENTES, PTA, ORIENTADORES Y DIRIGENTES SINDICALES DEL 1278 SE APLICARÀN, EN TÉRMINOS GENERALES, LOS MISMOS CRITERIOS, COMPONENTES, ASPECTOS A EVALUAR E INSTRUMENTOS, CON VARIACIONES EN ALGUNOS CASOS POR EL ROL DE ESTOS PROFESIONALES DE LA EDUCACIÓN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89572" y="1053536"/>
        <a:ext cx="8605831" cy="1655742"/>
      </dsp:txXfrm>
    </dsp:sp>
    <dsp:sp modelId="{9617857F-8ADE-42E8-9F72-0C323F00F57F}">
      <dsp:nvSpPr>
        <dsp:cNvPr id="0" name=""/>
        <dsp:cNvSpPr/>
      </dsp:nvSpPr>
      <dsp:spPr>
        <a:xfrm>
          <a:off x="0" y="2808458"/>
          <a:ext cx="8784975" cy="835682"/>
        </a:xfrm>
        <a:prstGeom prst="roundRect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smtClean="0">
              <a:solidFill>
                <a:schemeClr val="tx1"/>
              </a:solidFill>
            </a:rPr>
            <a:t>SE ELIGEN MEDIANTE CONCURSO</a:t>
          </a:r>
          <a:endParaRPr lang="es-ES" sz="2400" kern="1200">
            <a:solidFill>
              <a:schemeClr val="tx1"/>
            </a:solidFill>
          </a:endParaRPr>
        </a:p>
      </dsp:txBody>
      <dsp:txXfrm>
        <a:off x="40795" y="2849253"/>
        <a:ext cx="8703385" cy="754092"/>
      </dsp:txXfrm>
    </dsp:sp>
    <dsp:sp modelId="{278824B6-576A-4598-A019-2FB3397FF344}">
      <dsp:nvSpPr>
        <dsp:cNvPr id="0" name=""/>
        <dsp:cNvSpPr/>
      </dsp:nvSpPr>
      <dsp:spPr>
        <a:xfrm>
          <a:off x="0" y="3653748"/>
          <a:ext cx="8784975" cy="1336279"/>
        </a:xfrm>
        <a:prstGeom prst="roundRect">
          <a:avLst/>
        </a:prstGeom>
        <a:solidFill>
          <a:schemeClr val="accent2">
            <a:hueOff val="-3532913"/>
            <a:satOff val="-4718"/>
            <a:lumOff val="27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SE CREÒ LA FIGURA DE SEGUNDA INSTANCIA, QUE LA EJERCERÁN UNIVERSIDADES PÚBLICAS DE RECONOCIDA IDONEIDAD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65232" y="3718980"/>
        <a:ext cx="8654511" cy="1205815"/>
      </dsp:txXfrm>
    </dsp:sp>
    <dsp:sp modelId="{196F0C20-AE2A-40D3-A8F0-53B7A42F103D}">
      <dsp:nvSpPr>
        <dsp:cNvPr id="0" name=""/>
        <dsp:cNvSpPr/>
      </dsp:nvSpPr>
      <dsp:spPr>
        <a:xfrm>
          <a:off x="0" y="4999636"/>
          <a:ext cx="8784975" cy="1336279"/>
        </a:xfrm>
        <a:prstGeom prst="round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SE CONSTITUYE UNA COMISIÓN DE IMPLEMENTACIÓN  CONFORMADA POR: ICFES, MEN, UPN Y FECODE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65232" y="5064868"/>
        <a:ext cx="8654511" cy="12058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0D344-759A-4248-ACF1-E633D3739EDC}">
      <dsp:nvSpPr>
        <dsp:cNvPr id="0" name=""/>
        <dsp:cNvSpPr/>
      </dsp:nvSpPr>
      <dsp:spPr>
        <a:xfrm>
          <a:off x="0" y="2405"/>
          <a:ext cx="8640960" cy="8422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APARECE LA FIGURA DE COMISIÓN VEEDORA, QUE SERÁ LA MISMA QUE ELABORÒ LA ECDF Y QUE EJERCERÀ LA VEEDURÍA DURANTE TODO EL PROCESO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1117" y="43522"/>
        <a:ext cx="8558726" cy="760051"/>
      </dsp:txXfrm>
    </dsp:sp>
    <dsp:sp modelId="{EF9C8D27-DD16-4CA1-9BE6-26E102566F4C}">
      <dsp:nvSpPr>
        <dsp:cNvPr id="0" name=""/>
        <dsp:cNvSpPr/>
      </dsp:nvSpPr>
      <dsp:spPr>
        <a:xfrm>
          <a:off x="0" y="857333"/>
          <a:ext cx="8640960" cy="842285"/>
        </a:xfrm>
        <a:prstGeom prst="roundRect">
          <a:avLst/>
        </a:prstGeom>
        <a:gradFill rotWithShape="0">
          <a:gsLst>
            <a:gs pos="0">
              <a:schemeClr val="accent5">
                <a:hueOff val="1361993"/>
                <a:satOff val="929"/>
                <a:lumOff val="-2614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1361993"/>
                <a:satOff val="929"/>
                <a:lumOff val="-2614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1" kern="1200" baseline="30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TAREAS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41117" y="898450"/>
        <a:ext cx="8558726" cy="760051"/>
      </dsp:txXfrm>
    </dsp:sp>
    <dsp:sp modelId="{B17A302D-B676-43FF-9078-564C50CB91DB}">
      <dsp:nvSpPr>
        <dsp:cNvPr id="0" name=""/>
        <dsp:cNvSpPr/>
      </dsp:nvSpPr>
      <dsp:spPr>
        <a:xfrm>
          <a:off x="0" y="1712261"/>
          <a:ext cx="8640960" cy="842285"/>
        </a:xfrm>
        <a:prstGeom prst="roundRect">
          <a:avLst/>
        </a:prstGeom>
        <a:gradFill rotWithShape="0">
          <a:gsLst>
            <a:gs pos="0">
              <a:schemeClr val="accent5">
                <a:hueOff val="2723985"/>
                <a:satOff val="1859"/>
                <a:lumOff val="-5228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2723985"/>
                <a:satOff val="1859"/>
                <a:lumOff val="-5228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DEBE PERSUADIRSE A LOS DOCENTES, Y EN ESPECIAL LOS DIRIGENTES SINDICALES, PARA QUE SE POSTULEN COMO PARES EVALUADORES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1117" y="1753378"/>
        <a:ext cx="8558726" cy="760051"/>
      </dsp:txXfrm>
    </dsp:sp>
    <dsp:sp modelId="{44AAE13A-5B32-403C-A6EF-096E63E2E061}">
      <dsp:nvSpPr>
        <dsp:cNvPr id="0" name=""/>
        <dsp:cNvSpPr/>
      </dsp:nvSpPr>
      <dsp:spPr>
        <a:xfrm>
          <a:off x="0" y="2567189"/>
          <a:ext cx="8640960" cy="842285"/>
        </a:xfrm>
        <a:prstGeom prst="roundRect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SE RECOMIENDA A LOS DOCENTES REALIZAR VARIAS VECES EL VIDEO, COMPARARLO Y ESCOGER EL MEJOR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1117" y="2608306"/>
        <a:ext cx="8558726" cy="760051"/>
      </dsp:txXfrm>
    </dsp:sp>
    <dsp:sp modelId="{7ED6881E-7CDE-4356-A60E-E76FECA29CDD}">
      <dsp:nvSpPr>
        <dsp:cNvPr id="0" name=""/>
        <dsp:cNvSpPr/>
      </dsp:nvSpPr>
      <dsp:spPr>
        <a:xfrm>
          <a:off x="0" y="3422117"/>
          <a:ext cx="8640960" cy="842285"/>
        </a:xfrm>
        <a:prstGeom prst="roundRect">
          <a:avLst/>
        </a:prstGeom>
        <a:gradFill rotWithShape="0">
          <a:gsLst>
            <a:gs pos="0">
              <a:schemeClr val="accent5">
                <a:hueOff val="5447971"/>
                <a:satOff val="3718"/>
                <a:lumOff val="-10457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5447971"/>
                <a:satOff val="3718"/>
                <a:lumOff val="-10457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smtClean="0">
              <a:solidFill>
                <a:schemeClr val="tx1"/>
              </a:solidFill>
            </a:rPr>
            <a:t>DEBE GUARDAR COPIA</a:t>
          </a:r>
          <a:endParaRPr lang="es-ES" sz="2400" kern="1200">
            <a:solidFill>
              <a:schemeClr val="tx1"/>
            </a:solidFill>
          </a:endParaRPr>
        </a:p>
      </dsp:txBody>
      <dsp:txXfrm>
        <a:off x="41117" y="3463234"/>
        <a:ext cx="8558726" cy="760051"/>
      </dsp:txXfrm>
    </dsp:sp>
    <dsp:sp modelId="{2232A974-C232-4AA0-9645-83F380FC536E}">
      <dsp:nvSpPr>
        <dsp:cNvPr id="0" name=""/>
        <dsp:cNvSpPr/>
      </dsp:nvSpPr>
      <dsp:spPr>
        <a:xfrm>
          <a:off x="0" y="4277044"/>
          <a:ext cx="8640960" cy="842285"/>
        </a:xfrm>
        <a:prstGeom prst="roundRect">
          <a:avLst/>
        </a:prstGeom>
        <a:gradFill rotWithShape="0">
          <a:gsLst>
            <a:gs pos="0">
              <a:schemeClr val="accent5">
                <a:hueOff val="6809963"/>
                <a:satOff val="4647"/>
                <a:lumOff val="-1307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6809963"/>
                <a:satOff val="4647"/>
                <a:lumOff val="-13071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EN LO SUCESIVO NO ACEPTAR LOS CAMARÓGRAFOS PAGOS POR EL GOBIERNO Y,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1117" y="4318161"/>
        <a:ext cx="8558726" cy="760051"/>
      </dsp:txXfrm>
    </dsp:sp>
    <dsp:sp modelId="{EC5F94A4-0623-4E1A-A9D8-030783243AD5}">
      <dsp:nvSpPr>
        <dsp:cNvPr id="0" name=""/>
        <dsp:cNvSpPr/>
      </dsp:nvSpPr>
      <dsp:spPr>
        <a:xfrm>
          <a:off x="0" y="5131972"/>
          <a:ext cx="8640960" cy="842285"/>
        </a:xfrm>
        <a:prstGeom prst="roundRect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baseline="30000" dirty="0" smtClean="0">
              <a:solidFill>
                <a:schemeClr val="tx1"/>
              </a:solidFill>
            </a:rPr>
            <a:t>DE HACERLO POR CONDICIONES GEOGRÁFICAS O DE OTRA ÍNDOLE, REVISAR EL VIDEO PARA GARANTIZAR SU SATISFACCIÓN Y SOLICITAR COPIA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1117" y="5173089"/>
        <a:ext cx="8558726" cy="7600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B6C61-05B4-4A70-A662-BAC2C339E909}">
      <dsp:nvSpPr>
        <dsp:cNvPr id="0" name=""/>
        <dsp:cNvSpPr/>
      </dsp:nvSpPr>
      <dsp:spPr>
        <a:xfrm>
          <a:off x="0" y="843"/>
          <a:ext cx="8640960" cy="103428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1" kern="1200" baseline="30000" dirty="0" smtClean="0"/>
            <a:t>ELABORACIÓN DE UNA CARTILLA PEDAGÓGICA DE LA ECDF Y DE LOS RESPECTIVOS PROCESOS</a:t>
          </a:r>
          <a:endParaRPr lang="es-ES" sz="2600" kern="1200" dirty="0"/>
        </a:p>
      </dsp:txBody>
      <dsp:txXfrm>
        <a:off x="50489" y="51332"/>
        <a:ext cx="8539982" cy="933302"/>
      </dsp:txXfrm>
    </dsp:sp>
    <dsp:sp modelId="{3C0734A8-C387-4B0C-BEEC-1566E420C095}">
      <dsp:nvSpPr>
        <dsp:cNvPr id="0" name=""/>
        <dsp:cNvSpPr/>
      </dsp:nvSpPr>
      <dsp:spPr>
        <a:xfrm>
          <a:off x="0" y="1110004"/>
          <a:ext cx="8640960" cy="103428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1" kern="1200" baseline="30000" dirty="0" smtClean="0"/>
            <a:t>REALIZAR VIDEOS DE ORIENTACIÓN POR PARTE DE FECODE </a:t>
          </a:r>
          <a:endParaRPr lang="es-ES" sz="2600" kern="1200" dirty="0"/>
        </a:p>
      </dsp:txBody>
      <dsp:txXfrm>
        <a:off x="50489" y="1160493"/>
        <a:ext cx="8539982" cy="933302"/>
      </dsp:txXfrm>
    </dsp:sp>
    <dsp:sp modelId="{9DA96829-2D01-488A-828A-3830F962BD22}">
      <dsp:nvSpPr>
        <dsp:cNvPr id="0" name=""/>
        <dsp:cNvSpPr/>
      </dsp:nvSpPr>
      <dsp:spPr>
        <a:xfrm>
          <a:off x="0" y="2219164"/>
          <a:ext cx="8640960" cy="103428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1" kern="1200" baseline="30000" dirty="0" smtClean="0"/>
            <a:t>HACER CAPACITACIÓN A LOS CEID REGIONALES Y A LAS DIRECCIONES SINDICALES</a:t>
          </a:r>
          <a:endParaRPr lang="es-ES" sz="2600" kern="1200" dirty="0"/>
        </a:p>
      </dsp:txBody>
      <dsp:txXfrm>
        <a:off x="50489" y="2269653"/>
        <a:ext cx="8539982" cy="933302"/>
      </dsp:txXfrm>
    </dsp:sp>
    <dsp:sp modelId="{784D4E0E-EEA9-405F-B11D-DDBBFDB59446}">
      <dsp:nvSpPr>
        <dsp:cNvPr id="0" name=""/>
        <dsp:cNvSpPr/>
      </dsp:nvSpPr>
      <dsp:spPr>
        <a:xfrm>
          <a:off x="0" y="3328324"/>
          <a:ext cx="8640960" cy="103428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1" kern="1200" baseline="30000" dirty="0" smtClean="0"/>
            <a:t>CAPACITAR A LOS PARES EVALUADORES  POR PARTE DE FECODE</a:t>
          </a:r>
          <a:endParaRPr lang="es-ES" sz="2600" kern="1200" dirty="0"/>
        </a:p>
      </dsp:txBody>
      <dsp:txXfrm>
        <a:off x="50489" y="3378813"/>
        <a:ext cx="8539982" cy="933302"/>
      </dsp:txXfrm>
    </dsp:sp>
    <dsp:sp modelId="{145BF40E-2419-4DB4-AEAD-3DB77FE47670}">
      <dsp:nvSpPr>
        <dsp:cNvPr id="0" name=""/>
        <dsp:cNvSpPr/>
      </dsp:nvSpPr>
      <dsp:spPr>
        <a:xfrm>
          <a:off x="0" y="4437484"/>
          <a:ext cx="8640960" cy="1034280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1" kern="1200" baseline="30000" dirty="0" smtClean="0"/>
            <a:t>FECODE CONVOCARÀ EVENTOS PARA UNIVERSALIZAR LA INFORMACIÓN (CAPACITACIÓN) CON EL CONCURSO DEL EQUIPO  NAL DEL CEID</a:t>
          </a:r>
          <a:endParaRPr lang="es-ES" sz="2600" kern="1200" dirty="0"/>
        </a:p>
      </dsp:txBody>
      <dsp:txXfrm>
        <a:off x="50489" y="4487973"/>
        <a:ext cx="8539982" cy="9333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550E4-D7D0-49EB-8D4D-17DA60C4A4E7}">
      <dsp:nvSpPr>
        <dsp:cNvPr id="0" name=""/>
        <dsp:cNvSpPr/>
      </dsp:nvSpPr>
      <dsp:spPr>
        <a:xfrm>
          <a:off x="1128474" y="972491"/>
          <a:ext cx="5274023" cy="5274023"/>
        </a:xfrm>
        <a:prstGeom prst="blockArc">
          <a:avLst>
            <a:gd name="adj1" fmla="val 10976368"/>
            <a:gd name="adj2" fmla="val 16023649"/>
            <a:gd name="adj3" fmla="val 4639"/>
          </a:avLst>
        </a:prstGeom>
        <a:solidFill>
          <a:schemeClr val="accent5">
            <a:shade val="90000"/>
            <a:hueOff val="-407183"/>
            <a:satOff val="5134"/>
            <a:lumOff val="288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060BB-BFE4-4A34-A82D-A57AC5D5AF8E}">
      <dsp:nvSpPr>
        <dsp:cNvPr id="0" name=""/>
        <dsp:cNvSpPr/>
      </dsp:nvSpPr>
      <dsp:spPr>
        <a:xfrm>
          <a:off x="1128298" y="975881"/>
          <a:ext cx="5274023" cy="5274023"/>
        </a:xfrm>
        <a:prstGeom prst="blockArc">
          <a:avLst>
            <a:gd name="adj1" fmla="val 5395241"/>
            <a:gd name="adj2" fmla="val 10980900"/>
            <a:gd name="adj3" fmla="val 4639"/>
          </a:avLst>
        </a:prstGeom>
        <a:solidFill>
          <a:schemeClr val="accent5">
            <a:shade val="90000"/>
            <a:hueOff val="-271455"/>
            <a:satOff val="3423"/>
            <a:lumOff val="192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AFA6A-D561-4662-BF22-052AFCC726B2}">
      <dsp:nvSpPr>
        <dsp:cNvPr id="0" name=""/>
        <dsp:cNvSpPr/>
      </dsp:nvSpPr>
      <dsp:spPr>
        <a:xfrm>
          <a:off x="1131863" y="975879"/>
          <a:ext cx="5274023" cy="5274023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5">
            <a:shade val="90000"/>
            <a:hueOff val="-135728"/>
            <a:satOff val="1711"/>
            <a:lumOff val="9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A41B8-B896-4CB3-9FB9-232F1580C578}">
      <dsp:nvSpPr>
        <dsp:cNvPr id="0" name=""/>
        <dsp:cNvSpPr/>
      </dsp:nvSpPr>
      <dsp:spPr>
        <a:xfrm>
          <a:off x="1131866" y="972314"/>
          <a:ext cx="5274023" cy="5274023"/>
        </a:xfrm>
        <a:prstGeom prst="blockArc">
          <a:avLst>
            <a:gd name="adj1" fmla="val 16019117"/>
            <a:gd name="adj2" fmla="val 4758"/>
            <a:gd name="adj3" fmla="val 463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5BC04-0B04-4733-A04F-5C200D37F473}">
      <dsp:nvSpPr>
        <dsp:cNvPr id="0" name=""/>
        <dsp:cNvSpPr/>
      </dsp:nvSpPr>
      <dsp:spPr>
        <a:xfrm>
          <a:off x="2555163" y="2399179"/>
          <a:ext cx="2427423" cy="2427423"/>
        </a:xfrm>
        <a:prstGeom prst="ellipse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Evaluación de educadores </a:t>
          </a:r>
          <a:endParaRPr lang="es-CO" sz="2600" kern="1200" dirty="0"/>
        </a:p>
      </dsp:txBody>
      <dsp:txXfrm>
        <a:off x="2910651" y="2754667"/>
        <a:ext cx="1716447" cy="1716447"/>
      </dsp:txXfrm>
    </dsp:sp>
    <dsp:sp modelId="{37ABDE0E-2F62-4B73-A58F-E2CBC0A4CAA0}">
      <dsp:nvSpPr>
        <dsp:cNvPr id="0" name=""/>
        <dsp:cNvSpPr/>
      </dsp:nvSpPr>
      <dsp:spPr>
        <a:xfrm>
          <a:off x="2429977" y="-180330"/>
          <a:ext cx="2406861" cy="2434762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Estrategia Formación y valoración de la labor docente </a:t>
          </a:r>
          <a:endParaRPr lang="es-CO" sz="2300" kern="1200" dirty="0"/>
        </a:p>
      </dsp:txBody>
      <dsp:txXfrm>
        <a:off x="2782454" y="176233"/>
        <a:ext cx="1701907" cy="1721636"/>
      </dsp:txXfrm>
    </dsp:sp>
    <dsp:sp modelId="{0E367D39-BE47-47E2-8A2D-36419D5EFE53}">
      <dsp:nvSpPr>
        <dsp:cNvPr id="0" name=""/>
        <dsp:cNvSpPr/>
      </dsp:nvSpPr>
      <dsp:spPr>
        <a:xfrm>
          <a:off x="4960618" y="2489017"/>
          <a:ext cx="2768195" cy="2247748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Sistema Colombiano de Formación de Educadores</a:t>
          </a:r>
          <a:endParaRPr lang="es-CO" sz="1800" kern="1200" dirty="0"/>
        </a:p>
      </dsp:txBody>
      <dsp:txXfrm>
        <a:off x="5366011" y="2818192"/>
        <a:ext cx="1957409" cy="1589398"/>
      </dsp:txXfrm>
    </dsp:sp>
    <dsp:sp modelId="{050D4361-55C5-41D5-AD6F-96BD0F545A67}">
      <dsp:nvSpPr>
        <dsp:cNvPr id="0" name=""/>
        <dsp:cNvSpPr/>
      </dsp:nvSpPr>
      <dsp:spPr>
        <a:xfrm>
          <a:off x="2480484" y="5339133"/>
          <a:ext cx="2576780" cy="169919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Contextual</a:t>
          </a:r>
          <a:endParaRPr lang="es-CO" sz="2000" kern="1200" dirty="0"/>
        </a:p>
      </dsp:txBody>
      <dsp:txXfrm>
        <a:off x="2857845" y="5587974"/>
        <a:ext cx="1822058" cy="1201514"/>
      </dsp:txXfrm>
    </dsp:sp>
    <dsp:sp modelId="{955B4973-05DE-4C6F-9AD0-D2B2B54B3330}">
      <dsp:nvSpPr>
        <dsp:cNvPr id="0" name=""/>
        <dsp:cNvSpPr/>
      </dsp:nvSpPr>
      <dsp:spPr>
        <a:xfrm>
          <a:off x="-185013" y="2268789"/>
          <a:ext cx="2756097" cy="2417243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Naturaleza Pedagógica. Diálogo e intercambio.</a:t>
          </a:r>
          <a:endParaRPr lang="es-CO" sz="2000" kern="1200" dirty="0"/>
        </a:p>
      </dsp:txBody>
      <dsp:txXfrm>
        <a:off x="218608" y="2622786"/>
        <a:ext cx="1948855" cy="17092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37FF7-D1EE-423D-8FC1-C5A0F96A759A}">
      <dsp:nvSpPr>
        <dsp:cNvPr id="0" name=""/>
        <dsp:cNvSpPr/>
      </dsp:nvSpPr>
      <dsp:spPr>
        <a:xfrm>
          <a:off x="0" y="0"/>
          <a:ext cx="3450695" cy="3450695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FE1C0-97D3-49C5-94D6-0F7B059FF624}">
      <dsp:nvSpPr>
        <dsp:cNvPr id="0" name=""/>
        <dsp:cNvSpPr/>
      </dsp:nvSpPr>
      <dsp:spPr>
        <a:xfrm>
          <a:off x="1725347" y="0"/>
          <a:ext cx="5682985" cy="34506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smtClean="0"/>
            <a:t>Gracias</a:t>
          </a:r>
          <a:endParaRPr lang="es-ES" sz="6500" kern="1200"/>
        </a:p>
      </dsp:txBody>
      <dsp:txXfrm>
        <a:off x="1725347" y="0"/>
        <a:ext cx="5682985" cy="3450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2209F-339C-4053-9E27-F6CE5A36C9ED}">
      <dsp:nvSpPr>
        <dsp:cNvPr id="0" name=""/>
        <dsp:cNvSpPr/>
      </dsp:nvSpPr>
      <dsp:spPr>
        <a:xfrm>
          <a:off x="0" y="144015"/>
          <a:ext cx="5184576" cy="518457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AD3DE6-047F-491E-A8E1-089E52FF0B38}">
      <dsp:nvSpPr>
        <dsp:cNvPr id="0" name=""/>
        <dsp:cNvSpPr/>
      </dsp:nvSpPr>
      <dsp:spPr>
        <a:xfrm>
          <a:off x="2592288" y="144015"/>
          <a:ext cx="6048672" cy="51845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dirty="0" smtClean="0"/>
            <a:t>SE IDENTIFICA COMO UN  AVANCE SIGNIFICATIVO  EN LA CONSTRUCCIÓN DE POLÍTICA PÚBLICA EDUCATIVA.</a:t>
          </a:r>
          <a:endParaRPr lang="es-ES" sz="2400" kern="1200" dirty="0"/>
        </a:p>
      </dsp:txBody>
      <dsp:txXfrm>
        <a:off x="2592288" y="144015"/>
        <a:ext cx="6048672" cy="1555376"/>
      </dsp:txXfrm>
    </dsp:sp>
    <dsp:sp modelId="{DE13913A-CF97-4D5D-A44D-1F2A668B8980}">
      <dsp:nvSpPr>
        <dsp:cNvPr id="0" name=""/>
        <dsp:cNvSpPr/>
      </dsp:nvSpPr>
      <dsp:spPr>
        <a:xfrm>
          <a:off x="907302" y="1699392"/>
          <a:ext cx="3369971" cy="33699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63C8A-2C7D-468C-A81F-EB0F3FCF9054}">
      <dsp:nvSpPr>
        <dsp:cNvPr id="0" name=""/>
        <dsp:cNvSpPr/>
      </dsp:nvSpPr>
      <dsp:spPr>
        <a:xfrm>
          <a:off x="2592288" y="1656189"/>
          <a:ext cx="6048672" cy="3369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085978"/>
              <a:satOff val="2788"/>
              <a:lumOff val="-784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dirty="0" smtClean="0"/>
            <a:t>DERROTA DEFINITIVA DEL MODELO DE EVALUACIÓN POR COMPETENCIAS.</a:t>
          </a:r>
          <a:endParaRPr lang="es-ES" sz="2400" kern="1200" dirty="0"/>
        </a:p>
      </dsp:txBody>
      <dsp:txXfrm>
        <a:off x="2592288" y="1656189"/>
        <a:ext cx="6048672" cy="1555370"/>
      </dsp:txXfrm>
    </dsp:sp>
    <dsp:sp modelId="{5ABA9ED8-6842-47DE-887A-AE7795F6382B}">
      <dsp:nvSpPr>
        <dsp:cNvPr id="0" name=""/>
        <dsp:cNvSpPr/>
      </dsp:nvSpPr>
      <dsp:spPr>
        <a:xfrm>
          <a:off x="1814602" y="3254763"/>
          <a:ext cx="1555371" cy="15553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FF054-A0D4-45F9-9CF0-E4BEB3614FB9}">
      <dsp:nvSpPr>
        <dsp:cNvPr id="0" name=""/>
        <dsp:cNvSpPr/>
      </dsp:nvSpPr>
      <dsp:spPr>
        <a:xfrm>
          <a:off x="2592288" y="3254763"/>
          <a:ext cx="6048672" cy="15553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dirty="0" smtClean="0"/>
            <a:t>DA TESTIMONIO DE PROGRESO FRENTE A LA DERROTA DE LA CONCEPCIÓN TÉCNICO INSTRUMENTAL SOBRE LA PROFESIÓN DOCENTE.</a:t>
          </a:r>
          <a:endParaRPr lang="es-ES" sz="2400" kern="1200" dirty="0"/>
        </a:p>
      </dsp:txBody>
      <dsp:txXfrm>
        <a:off x="2592288" y="3254763"/>
        <a:ext cx="6048672" cy="1555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ACEF1-948D-4C30-A541-99E4821BAB25}">
      <dsp:nvSpPr>
        <dsp:cNvPr id="0" name=""/>
        <dsp:cNvSpPr/>
      </dsp:nvSpPr>
      <dsp:spPr>
        <a:xfrm>
          <a:off x="653472" y="0"/>
          <a:ext cx="7406022" cy="6480720"/>
        </a:xfrm>
        <a:prstGeom prst="rightArrow">
          <a:avLst/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6ABB549-5C5A-4674-B708-F997D9486E5C}">
      <dsp:nvSpPr>
        <dsp:cNvPr id="0" name=""/>
        <dsp:cNvSpPr/>
      </dsp:nvSpPr>
      <dsp:spPr>
        <a:xfrm>
          <a:off x="492763" y="1944216"/>
          <a:ext cx="3757467" cy="259228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i="1" kern="1200" smtClean="0"/>
            <a:t>ES UN QUIEBRE AL PREDOMINIO DE LA POLÍTICA DE AJUSTE FISCAL EN LA RACIONALIZACIÓN DEL GASTO Y LA DISMINUCIÓN DEL PRESUPUESTO COMO REGLA BÁSICA PARA IMPEDIR LOS ASCENSOS Y LA REUBICACIÓN DE DOCENTES EN EL ESCALAFÓN.</a:t>
          </a:r>
          <a:endParaRPr lang="es-ES" sz="1900" kern="1200"/>
        </a:p>
      </dsp:txBody>
      <dsp:txXfrm>
        <a:off x="619308" y="2070761"/>
        <a:ext cx="3504377" cy="2339198"/>
      </dsp:txXfrm>
    </dsp:sp>
    <dsp:sp modelId="{8807C7E0-B0FF-41EA-980D-0F7F994D48BB}">
      <dsp:nvSpPr>
        <dsp:cNvPr id="0" name=""/>
        <dsp:cNvSpPr/>
      </dsp:nvSpPr>
      <dsp:spPr>
        <a:xfrm>
          <a:off x="4462737" y="1944216"/>
          <a:ext cx="3757467" cy="259228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470577"/>
                <a:satOff val="-2651"/>
                <a:lumOff val="4582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shade val="50000"/>
                <a:hueOff val="470577"/>
                <a:satOff val="-2651"/>
                <a:lumOff val="4582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i="1" kern="1200" dirty="0" smtClean="0">
              <a:solidFill>
                <a:schemeClr val="tx1"/>
              </a:solidFill>
            </a:rPr>
            <a:t>SE DESARROLLAN LAS CONCLUSIONES DE LA XIX ASAMBLEA FEDERAL DONDE  SE APROBÓ EVALUACIÓN DIAGNOSTICO FORMATIVA Y ESTABLECE FUNDAMENTOS PARA EL ESTATUTO ÚNICO DE LA PROFESIÓN DOCENTE. 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589282" y="2070761"/>
        <a:ext cx="3504377" cy="2339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7C4E6-EC06-4E1D-B92B-1189DBB61B3C}">
      <dsp:nvSpPr>
        <dsp:cNvPr id="0" name=""/>
        <dsp:cNvSpPr/>
      </dsp:nvSpPr>
      <dsp:spPr>
        <a:xfrm>
          <a:off x="0" y="478643"/>
          <a:ext cx="8712968" cy="516427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1" kern="1200" dirty="0" smtClean="0"/>
            <a:t>DINÀMICA DE DEBATE Y PROPUESTA</a:t>
          </a:r>
          <a:endParaRPr lang="es-ES" sz="1300" kern="1200" dirty="0"/>
        </a:p>
      </dsp:txBody>
      <dsp:txXfrm>
        <a:off x="25210" y="503853"/>
        <a:ext cx="8662548" cy="466007"/>
      </dsp:txXfrm>
    </dsp:sp>
    <dsp:sp modelId="{2A156D34-A70F-47E6-89EA-9EAB44C99E78}">
      <dsp:nvSpPr>
        <dsp:cNvPr id="0" name=""/>
        <dsp:cNvSpPr/>
      </dsp:nvSpPr>
      <dsp:spPr>
        <a:xfrm>
          <a:off x="0" y="1032510"/>
          <a:ext cx="8712968" cy="516427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i="1" kern="1200" dirty="0" smtClean="0"/>
            <a:t>ESTUDIO DE DOCUMENTACIÒN, LIBROS, DOCUMENTOS WEB, ETC</a:t>
          </a:r>
          <a:endParaRPr lang="es-ES" sz="1300" kern="1200" dirty="0"/>
        </a:p>
      </dsp:txBody>
      <dsp:txXfrm>
        <a:off x="25210" y="1057720"/>
        <a:ext cx="8662548" cy="466007"/>
      </dsp:txXfrm>
    </dsp:sp>
    <dsp:sp modelId="{9220E697-9E5C-4F5F-9219-E0D8C71EB870}">
      <dsp:nvSpPr>
        <dsp:cNvPr id="0" name=""/>
        <dsp:cNvSpPr/>
      </dsp:nvSpPr>
      <dsp:spPr>
        <a:xfrm>
          <a:off x="0" y="1586377"/>
          <a:ext cx="8712968" cy="516427"/>
        </a:xfrm>
        <a:prstGeom prst="roundRect">
          <a:avLst/>
        </a:prstGeom>
        <a:solidFill>
          <a:srgbClr val="C00000"/>
        </a:solidFill>
        <a:ln>
          <a:solidFill>
            <a:srgbClr val="C00000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i="1" kern="1200" dirty="0" smtClean="0"/>
            <a:t>INVESTIGACIÒN</a:t>
          </a:r>
          <a:endParaRPr lang="es-ES" sz="1300" kern="1200" dirty="0"/>
        </a:p>
      </dsp:txBody>
      <dsp:txXfrm>
        <a:off x="25210" y="1611587"/>
        <a:ext cx="8662548" cy="466007"/>
      </dsp:txXfrm>
    </dsp:sp>
    <dsp:sp modelId="{AD3BB264-DDD1-418F-BBEF-AEEAB14A22DF}">
      <dsp:nvSpPr>
        <dsp:cNvPr id="0" name=""/>
        <dsp:cNvSpPr/>
      </dsp:nvSpPr>
      <dsp:spPr>
        <a:xfrm>
          <a:off x="0" y="2158735"/>
          <a:ext cx="8712968" cy="516427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i="1" kern="1200" smtClean="0"/>
            <a:t>SEMINARIOS INTERNOS </a:t>
          </a:r>
          <a:endParaRPr lang="es-ES" sz="1300" kern="1200"/>
        </a:p>
      </dsp:txBody>
      <dsp:txXfrm>
        <a:off x="25210" y="2183945"/>
        <a:ext cx="8662548" cy="466007"/>
      </dsp:txXfrm>
    </dsp:sp>
    <dsp:sp modelId="{C7DE6098-DD32-4678-B06F-8C0AB6FD9F07}">
      <dsp:nvSpPr>
        <dsp:cNvPr id="0" name=""/>
        <dsp:cNvSpPr/>
      </dsp:nvSpPr>
      <dsp:spPr>
        <a:xfrm>
          <a:off x="0" y="2694111"/>
          <a:ext cx="8712968" cy="5164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i="1" kern="1200" dirty="0" smtClean="0"/>
            <a:t>SEMINARIOS CON ACADÈMICOS Y FACULTADES DE EDUCACIÒN</a:t>
          </a:r>
          <a:endParaRPr lang="es-ES" sz="1300" kern="1200" dirty="0"/>
        </a:p>
      </dsp:txBody>
      <dsp:txXfrm>
        <a:off x="25210" y="2719321"/>
        <a:ext cx="8662548" cy="466007"/>
      </dsp:txXfrm>
    </dsp:sp>
    <dsp:sp modelId="{F95320CB-2ECC-4391-B64D-DD6365F38F3F}">
      <dsp:nvSpPr>
        <dsp:cNvPr id="0" name=""/>
        <dsp:cNvSpPr/>
      </dsp:nvSpPr>
      <dsp:spPr>
        <a:xfrm>
          <a:off x="0" y="3247978"/>
          <a:ext cx="8712968" cy="51642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i="1" kern="1200" smtClean="0"/>
            <a:t>SEMINARIO CON ESCUELAS NORMALES SUPERIORES</a:t>
          </a:r>
          <a:endParaRPr lang="es-ES" sz="1300" kern="1200"/>
        </a:p>
      </dsp:txBody>
      <dsp:txXfrm>
        <a:off x="25210" y="3273188"/>
        <a:ext cx="8662548" cy="466007"/>
      </dsp:txXfrm>
    </dsp:sp>
    <dsp:sp modelId="{4A391E14-1006-40FA-972F-6303C272009B}">
      <dsp:nvSpPr>
        <dsp:cNvPr id="0" name=""/>
        <dsp:cNvSpPr/>
      </dsp:nvSpPr>
      <dsp:spPr>
        <a:xfrm>
          <a:off x="0" y="3801845"/>
          <a:ext cx="8712968" cy="516427"/>
        </a:xfrm>
        <a:prstGeom prst="roundRect">
          <a:avLst/>
        </a:prstGeom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i="1" kern="1200" smtClean="0"/>
            <a:t>REUNIONES CON UNIVERSIDADES</a:t>
          </a:r>
          <a:endParaRPr lang="es-ES" sz="1300" kern="1200"/>
        </a:p>
      </dsp:txBody>
      <dsp:txXfrm>
        <a:off x="25210" y="3827055"/>
        <a:ext cx="8662548" cy="466007"/>
      </dsp:txXfrm>
    </dsp:sp>
    <dsp:sp modelId="{86C47586-FABE-4923-B1F7-33B8E2410D0B}">
      <dsp:nvSpPr>
        <dsp:cNvPr id="0" name=""/>
        <dsp:cNvSpPr/>
      </dsp:nvSpPr>
      <dsp:spPr>
        <a:xfrm>
          <a:off x="0" y="4355712"/>
          <a:ext cx="8712968" cy="516427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i="1" kern="1200" dirty="0" smtClean="0"/>
            <a:t>REUNIONES DIARIAS DE ESCRITURA Y REELABORACIÒN DE LA PROPUESTA</a:t>
          </a:r>
          <a:endParaRPr lang="es-ES" sz="1300" kern="1200" dirty="0"/>
        </a:p>
      </dsp:txBody>
      <dsp:txXfrm>
        <a:off x="25210" y="4380922"/>
        <a:ext cx="8662548" cy="466007"/>
      </dsp:txXfrm>
    </dsp:sp>
    <dsp:sp modelId="{7ECA9E7F-3D12-4810-A1B0-62D966A20A48}">
      <dsp:nvSpPr>
        <dsp:cNvPr id="0" name=""/>
        <dsp:cNvSpPr/>
      </dsp:nvSpPr>
      <dsp:spPr>
        <a:xfrm>
          <a:off x="0" y="4896544"/>
          <a:ext cx="8712968" cy="80446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JUICIO DE EXPERTOS EN EVALUACIÒN A NIVEL NACIONAL: UNIVERSIDAD PEDAGÒGICA, NACIONAL, JAVERIANA Y SANTO TOMÀS. INTERNACIONAL: PROFESOR GUILLERMO SCHERPING DEL COLEGIO DE PROFESORES DE CHILE  </a:t>
          </a:r>
          <a:endParaRPr lang="es-ES" sz="1300" b="1" kern="1200" dirty="0"/>
        </a:p>
      </dsp:txBody>
      <dsp:txXfrm>
        <a:off x="39271" y="4935815"/>
        <a:ext cx="8634426" cy="725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30CC-4985-438E-A433-701403AF093A}">
      <dsp:nvSpPr>
        <dsp:cNvPr id="0" name=""/>
        <dsp:cNvSpPr/>
      </dsp:nvSpPr>
      <dsp:spPr>
        <a:xfrm>
          <a:off x="837092" y="0"/>
          <a:ext cx="6120680" cy="612068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162B77-02DC-49D7-87BA-EB77513336AB}">
      <dsp:nvSpPr>
        <dsp:cNvPr id="0" name=""/>
        <dsp:cNvSpPr/>
      </dsp:nvSpPr>
      <dsp:spPr>
        <a:xfrm>
          <a:off x="3897432" y="612665"/>
          <a:ext cx="3978442" cy="62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kern="1200" smtClean="0"/>
            <a:t>EN LA CONCRECIÓN  DE LOS ACUERDOS</a:t>
          </a:r>
          <a:endParaRPr lang="es-ES" sz="1500" kern="1200"/>
        </a:p>
      </dsp:txBody>
      <dsp:txXfrm>
        <a:off x="3927778" y="643011"/>
        <a:ext cx="3917750" cy="560939"/>
      </dsp:txXfrm>
    </dsp:sp>
    <dsp:sp modelId="{2911FFB0-E45A-448F-BF91-9B21E3382FC1}">
      <dsp:nvSpPr>
        <dsp:cNvPr id="0" name=""/>
        <dsp:cNvSpPr/>
      </dsp:nvSpPr>
      <dsp:spPr>
        <a:xfrm>
          <a:off x="3897432" y="1312001"/>
          <a:ext cx="3978442" cy="62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29264"/>
              <a:satOff val="3718"/>
              <a:lumOff val="199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i="1" kern="1200" smtClean="0"/>
            <a:t>PRINCIPIOS</a:t>
          </a:r>
          <a:endParaRPr lang="es-ES" sz="1500" kern="1200"/>
        </a:p>
      </dsp:txBody>
      <dsp:txXfrm>
        <a:off x="3927778" y="1342347"/>
        <a:ext cx="3917750" cy="560939"/>
      </dsp:txXfrm>
    </dsp:sp>
    <dsp:sp modelId="{5525484E-57FC-42F6-B4F7-54F121E835FB}">
      <dsp:nvSpPr>
        <dsp:cNvPr id="0" name=""/>
        <dsp:cNvSpPr/>
      </dsp:nvSpPr>
      <dsp:spPr>
        <a:xfrm>
          <a:off x="3897432" y="2011336"/>
          <a:ext cx="3978442" cy="62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58527"/>
              <a:satOff val="7436"/>
              <a:lumOff val="398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i="1" kern="1200" dirty="0" smtClean="0"/>
            <a:t>PONDERACIÒN</a:t>
          </a:r>
          <a:endParaRPr lang="es-ES" sz="1500" kern="1200" dirty="0"/>
        </a:p>
      </dsp:txBody>
      <dsp:txXfrm>
        <a:off x="3927778" y="2041682"/>
        <a:ext cx="3917750" cy="560939"/>
      </dsp:txXfrm>
    </dsp:sp>
    <dsp:sp modelId="{BD1B7470-4204-4532-BC90-2D5A1555A7FF}">
      <dsp:nvSpPr>
        <dsp:cNvPr id="0" name=""/>
        <dsp:cNvSpPr/>
      </dsp:nvSpPr>
      <dsp:spPr>
        <a:xfrm>
          <a:off x="3897432" y="2710672"/>
          <a:ext cx="3978442" cy="62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987791"/>
              <a:satOff val="11154"/>
              <a:lumOff val="598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i="1" kern="1200" dirty="0" smtClean="0"/>
            <a:t>PRINCIPIO DE FAVORABILIDAD</a:t>
          </a:r>
          <a:endParaRPr lang="es-ES" sz="1500" kern="1200" dirty="0"/>
        </a:p>
      </dsp:txBody>
      <dsp:txXfrm>
        <a:off x="3927778" y="2741018"/>
        <a:ext cx="3917750" cy="560939"/>
      </dsp:txXfrm>
    </dsp:sp>
    <dsp:sp modelId="{F61A1DC1-A1C2-4155-9099-46B099E4BE1B}">
      <dsp:nvSpPr>
        <dsp:cNvPr id="0" name=""/>
        <dsp:cNvSpPr/>
      </dsp:nvSpPr>
      <dsp:spPr>
        <a:xfrm>
          <a:off x="3897432" y="3410007"/>
          <a:ext cx="3978442" cy="62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317055"/>
              <a:satOff val="14873"/>
              <a:lumOff val="797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i="1" kern="1200" smtClean="0"/>
            <a:t>CRITERIOS, COMPONENENTES, ASPECTOS A EVALUAR</a:t>
          </a:r>
          <a:endParaRPr lang="es-ES" sz="1500" kern="1200"/>
        </a:p>
      </dsp:txBody>
      <dsp:txXfrm>
        <a:off x="3927778" y="3440353"/>
        <a:ext cx="3917750" cy="560939"/>
      </dsp:txXfrm>
    </dsp:sp>
    <dsp:sp modelId="{9EBCCF8C-5E73-4513-A687-1F6CC0EA02EB}">
      <dsp:nvSpPr>
        <dsp:cNvPr id="0" name=""/>
        <dsp:cNvSpPr/>
      </dsp:nvSpPr>
      <dsp:spPr>
        <a:xfrm>
          <a:off x="3897432" y="4109343"/>
          <a:ext cx="3978442" cy="62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646318"/>
              <a:satOff val="18591"/>
              <a:lumOff val="996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VIDEO</a:t>
          </a:r>
          <a:endParaRPr lang="es-ES" sz="1500" b="1" kern="1200" dirty="0"/>
        </a:p>
      </dsp:txBody>
      <dsp:txXfrm>
        <a:off x="3927778" y="4139689"/>
        <a:ext cx="3917750" cy="560939"/>
      </dsp:txXfrm>
    </dsp:sp>
    <dsp:sp modelId="{7A093D1C-2DE3-4FBF-9B63-36B70F5854F8}">
      <dsp:nvSpPr>
        <dsp:cNvPr id="0" name=""/>
        <dsp:cNvSpPr/>
      </dsp:nvSpPr>
      <dsp:spPr>
        <a:xfrm>
          <a:off x="3897432" y="4808678"/>
          <a:ext cx="3978442" cy="621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975582"/>
              <a:satOff val="22309"/>
              <a:lumOff val="1196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i="1" kern="1200" smtClean="0"/>
            <a:t>PARES</a:t>
          </a:r>
          <a:endParaRPr lang="es-ES" sz="1500" kern="1200"/>
        </a:p>
      </dsp:txBody>
      <dsp:txXfrm>
        <a:off x="3927778" y="4839024"/>
        <a:ext cx="3917750" cy="560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B6AF0-10D3-4B5D-B66B-26CE6E70091C}">
      <dsp:nvSpPr>
        <dsp:cNvPr id="0" name=""/>
        <dsp:cNvSpPr/>
      </dsp:nvSpPr>
      <dsp:spPr>
        <a:xfrm>
          <a:off x="0" y="87816"/>
          <a:ext cx="8784975" cy="6356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1" kern="1200" smtClean="0">
              <a:solidFill>
                <a:schemeClr val="tx1"/>
              </a:solidFill>
            </a:rPr>
            <a:t>LOGROS</a:t>
          </a:r>
          <a:endParaRPr lang="es-ES" sz="1600" kern="1200">
            <a:solidFill>
              <a:schemeClr val="tx1"/>
            </a:solidFill>
          </a:endParaRPr>
        </a:p>
      </dsp:txBody>
      <dsp:txXfrm>
        <a:off x="31028" y="118844"/>
        <a:ext cx="8722919" cy="573546"/>
      </dsp:txXfrm>
    </dsp:sp>
    <dsp:sp modelId="{89CC3C1A-0C20-4165-8B13-19A79F35387F}">
      <dsp:nvSpPr>
        <dsp:cNvPr id="0" name=""/>
        <dsp:cNvSpPr/>
      </dsp:nvSpPr>
      <dsp:spPr>
        <a:xfrm>
          <a:off x="0" y="769499"/>
          <a:ext cx="8784975" cy="635602"/>
        </a:xfrm>
        <a:prstGeom prst="roundRect">
          <a:avLst/>
        </a:prstGeom>
        <a:solidFill>
          <a:schemeClr val="accent3">
            <a:hueOff val="-446352"/>
            <a:satOff val="1536"/>
            <a:lumOff val="-12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>
              <a:solidFill>
                <a:schemeClr val="tx1"/>
              </a:solidFill>
            </a:rPr>
            <a:t>FECODE NO CEDIÒ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028" y="800527"/>
        <a:ext cx="8722919" cy="573546"/>
      </dsp:txXfrm>
    </dsp:sp>
    <dsp:sp modelId="{EBB66222-DF3D-4487-B0B7-AAE4A645F34C}">
      <dsp:nvSpPr>
        <dsp:cNvPr id="0" name=""/>
        <dsp:cNvSpPr/>
      </dsp:nvSpPr>
      <dsp:spPr>
        <a:xfrm>
          <a:off x="0" y="1451181"/>
          <a:ext cx="8784975" cy="635602"/>
        </a:xfrm>
        <a:prstGeom prst="roundRect">
          <a:avLst/>
        </a:prstGeom>
        <a:solidFill>
          <a:schemeClr val="accent3">
            <a:hueOff val="-892703"/>
            <a:satOff val="3073"/>
            <a:lumOff val="-25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>
              <a:solidFill>
                <a:schemeClr val="tx1"/>
              </a:solidFill>
            </a:rPr>
            <a:t>ES UN PROCESO INÈDITO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028" y="1482209"/>
        <a:ext cx="8722919" cy="573546"/>
      </dsp:txXfrm>
    </dsp:sp>
    <dsp:sp modelId="{2FB49BE9-630B-446B-8BA7-4952E6FF38EF}">
      <dsp:nvSpPr>
        <dsp:cNvPr id="0" name=""/>
        <dsp:cNvSpPr/>
      </dsp:nvSpPr>
      <dsp:spPr>
        <a:xfrm>
          <a:off x="0" y="2132864"/>
          <a:ext cx="8784975" cy="635602"/>
        </a:xfrm>
        <a:prstGeom prst="roundRect">
          <a:avLst/>
        </a:prstGeom>
        <a:solidFill>
          <a:schemeClr val="accent3">
            <a:hueOff val="-1339055"/>
            <a:satOff val="4609"/>
            <a:lumOff val="-37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>
              <a:solidFill>
                <a:schemeClr val="tx1"/>
              </a:solidFill>
            </a:rPr>
            <a:t>RESISTIÒ A LAS PROPUESTAS Y  LOGRÒ UN CAMBIO CONCEPTUAL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028" y="2163892"/>
        <a:ext cx="8722919" cy="573546"/>
      </dsp:txXfrm>
    </dsp:sp>
    <dsp:sp modelId="{C35BEE59-DA21-4B67-96E7-5792C783925D}">
      <dsp:nvSpPr>
        <dsp:cNvPr id="0" name=""/>
        <dsp:cNvSpPr/>
      </dsp:nvSpPr>
      <dsp:spPr>
        <a:xfrm>
          <a:off x="0" y="2814546"/>
          <a:ext cx="8784975" cy="635602"/>
        </a:xfrm>
        <a:prstGeom prst="roundRect">
          <a:avLst/>
        </a:prstGeom>
        <a:solidFill>
          <a:schemeClr val="accent3">
            <a:hueOff val="-1785407"/>
            <a:satOff val="6146"/>
            <a:lumOff val="-5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>
              <a:solidFill>
                <a:schemeClr val="tx1"/>
              </a:solidFill>
            </a:rPr>
            <a:t>SE DERROTÒ LA EVALUACIÒN DE COMPETENCIAS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028" y="2845574"/>
        <a:ext cx="8722919" cy="573546"/>
      </dsp:txXfrm>
    </dsp:sp>
    <dsp:sp modelId="{99524AEF-0AF7-4D8D-97AD-FE9F3C3747DF}">
      <dsp:nvSpPr>
        <dsp:cNvPr id="0" name=""/>
        <dsp:cNvSpPr/>
      </dsp:nvSpPr>
      <dsp:spPr>
        <a:xfrm>
          <a:off x="0" y="3496229"/>
          <a:ext cx="8784975" cy="635602"/>
        </a:xfrm>
        <a:prstGeom prst="roundRect">
          <a:avLst/>
        </a:prstGeom>
        <a:solidFill>
          <a:schemeClr val="accent3">
            <a:hueOff val="-2231759"/>
            <a:satOff val="7682"/>
            <a:lumOff val="-62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>
              <a:solidFill>
                <a:schemeClr val="tx1"/>
              </a:solidFill>
            </a:rPr>
            <a:t>SE INCIDE EN LAS RESTRICCIONES DE POLÌTICA FISCAL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028" y="3527257"/>
        <a:ext cx="8722919" cy="573546"/>
      </dsp:txXfrm>
    </dsp:sp>
    <dsp:sp modelId="{6EDD77BD-8D31-4254-A4FC-8D0B71B3D6BF}">
      <dsp:nvSpPr>
        <dsp:cNvPr id="0" name=""/>
        <dsp:cNvSpPr/>
      </dsp:nvSpPr>
      <dsp:spPr>
        <a:xfrm>
          <a:off x="0" y="4177911"/>
          <a:ext cx="8784975" cy="635602"/>
        </a:xfrm>
        <a:prstGeom prst="roundRect">
          <a:avLst/>
        </a:prstGeom>
        <a:solidFill>
          <a:schemeClr val="accent3">
            <a:hueOff val="-2678110"/>
            <a:satOff val="9218"/>
            <a:lumOff val="-75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>
              <a:solidFill>
                <a:schemeClr val="tx1"/>
              </a:solidFill>
            </a:rPr>
            <a:t>SE PUEDE INCIDIR EN LA CONSTRUCCIÒN DE POLITICAS EDUCATIVAS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028" y="4208939"/>
        <a:ext cx="8722919" cy="573546"/>
      </dsp:txXfrm>
    </dsp:sp>
    <dsp:sp modelId="{1EC78F15-9D94-47D1-B021-970F7CA4C3B1}">
      <dsp:nvSpPr>
        <dsp:cNvPr id="0" name=""/>
        <dsp:cNvSpPr/>
      </dsp:nvSpPr>
      <dsp:spPr>
        <a:xfrm>
          <a:off x="0" y="4859594"/>
          <a:ext cx="8784975" cy="635602"/>
        </a:xfrm>
        <a:prstGeom prst="roundRect">
          <a:avLst/>
        </a:prstGeom>
        <a:solidFill>
          <a:schemeClr val="accent3">
            <a:hueOff val="-3124462"/>
            <a:satOff val="10755"/>
            <a:lumOff val="-87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>
              <a:solidFill>
                <a:schemeClr val="tx1"/>
              </a:solidFill>
            </a:rPr>
            <a:t>SE ABRIERON OPORTUNIDADES DE ASCENSO Y REUBICACIÒN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028" y="4890622"/>
        <a:ext cx="8722919" cy="573546"/>
      </dsp:txXfrm>
    </dsp:sp>
    <dsp:sp modelId="{514B4E6B-552E-4758-9D25-BF55F2832CF6}">
      <dsp:nvSpPr>
        <dsp:cNvPr id="0" name=""/>
        <dsp:cNvSpPr/>
      </dsp:nvSpPr>
      <dsp:spPr>
        <a:xfrm>
          <a:off x="0" y="5541276"/>
          <a:ext cx="8784975" cy="635602"/>
        </a:xfrm>
        <a:prstGeom prst="roundRect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>
              <a:solidFill>
                <a:schemeClr val="tx1"/>
              </a:solidFill>
            </a:rPr>
            <a:t>SE CREÒ UN ESCENARIO EN LA BÙSQUEDA DE MEJORAR LA EDUCACIÒN, LA ENSEÑANZA Y EL APRENDIZAJE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1028" y="5572304"/>
        <a:ext cx="8722919" cy="573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C7640-F9A4-400B-B14B-5C5F5F1D6618}">
      <dsp:nvSpPr>
        <dsp:cNvPr id="0" name=""/>
        <dsp:cNvSpPr/>
      </dsp:nvSpPr>
      <dsp:spPr>
        <a:xfrm rot="10800000">
          <a:off x="1005949" y="2133"/>
          <a:ext cx="7024596" cy="53212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5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smtClean="0">
              <a:solidFill>
                <a:schemeClr val="tx1"/>
              </a:solidFill>
            </a:rPr>
            <a:t>VISIBILIZACIÓN DE LA PRÁCTICA EDUCATIVA Y PEDAGÓGICA</a:t>
          </a:r>
          <a:endParaRPr lang="es-ES" sz="1800" kern="1200">
            <a:solidFill>
              <a:schemeClr val="tx1"/>
            </a:solidFill>
          </a:endParaRPr>
        </a:p>
      </dsp:txBody>
      <dsp:txXfrm rot="10800000">
        <a:off x="1138981" y="2133"/>
        <a:ext cx="6891564" cy="532129"/>
      </dsp:txXfrm>
    </dsp:sp>
    <dsp:sp modelId="{A0D6D7B0-814B-4469-9082-D926FA66C086}">
      <dsp:nvSpPr>
        <dsp:cNvPr id="0" name=""/>
        <dsp:cNvSpPr/>
      </dsp:nvSpPr>
      <dsp:spPr>
        <a:xfrm>
          <a:off x="737635" y="0"/>
          <a:ext cx="532129" cy="53212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32BE1-92DA-488B-B99A-DDF8B6BDA120}">
      <dsp:nvSpPr>
        <dsp:cNvPr id="0" name=""/>
        <dsp:cNvSpPr/>
      </dsp:nvSpPr>
      <dsp:spPr>
        <a:xfrm rot="10800000">
          <a:off x="432034" y="693107"/>
          <a:ext cx="8172426" cy="532129"/>
        </a:xfrm>
        <a:prstGeom prst="homePlate">
          <a:avLst/>
        </a:prstGeom>
        <a:solidFill>
          <a:schemeClr val="accent5">
            <a:hueOff val="1167422"/>
            <a:satOff val="797"/>
            <a:lumOff val="-22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5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>
              <a:solidFill>
                <a:schemeClr val="tx1"/>
              </a:solidFill>
            </a:rPr>
            <a:t>EL VIDEO VA A GENERAR UN PROCESO DE TRANSFORMACIÓN EN LA ESCUELA, LA SOCIEDAD VA A PODER OBSERVAR LA RIQUEZA DISCIPLINAR Y PEDAGÓGICA QUE POSEEN LOS Y LAS DOCENTES. EL VALOR ES DE 80%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565066" y="693107"/>
        <a:ext cx="8039394" cy="532129"/>
      </dsp:txXfrm>
    </dsp:sp>
    <dsp:sp modelId="{5570BDBA-DEFB-48CF-BFED-6169C02F6E55}">
      <dsp:nvSpPr>
        <dsp:cNvPr id="0" name=""/>
        <dsp:cNvSpPr/>
      </dsp:nvSpPr>
      <dsp:spPr>
        <a:xfrm>
          <a:off x="251518" y="648073"/>
          <a:ext cx="532129" cy="532129"/>
        </a:xfrm>
        <a:prstGeom prst="ellipse">
          <a:avLst/>
        </a:prstGeom>
        <a:solidFill>
          <a:schemeClr val="accent5">
            <a:tint val="50000"/>
            <a:hueOff val="1215193"/>
            <a:satOff val="-3090"/>
            <a:lumOff val="-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46610-156C-494B-8336-969122C19916}">
      <dsp:nvSpPr>
        <dsp:cNvPr id="0" name=""/>
        <dsp:cNvSpPr/>
      </dsp:nvSpPr>
      <dsp:spPr>
        <a:xfrm rot="10800000">
          <a:off x="731746" y="1384081"/>
          <a:ext cx="7573002" cy="532129"/>
        </a:xfrm>
        <a:prstGeom prst="homePlate">
          <a:avLst/>
        </a:prstGeom>
        <a:solidFill>
          <a:schemeClr val="accent5">
            <a:hueOff val="2334845"/>
            <a:satOff val="1593"/>
            <a:lumOff val="-44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5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>
              <a:solidFill>
                <a:schemeClr val="tx1"/>
              </a:solidFill>
            </a:rPr>
            <a:t>EL PRINCIPIO DE FAVORABILIDAD ES LA FORMA COMO SE DERROTÒ LA CAMPANA DE GAUSS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864778" y="1384081"/>
        <a:ext cx="7439970" cy="532129"/>
      </dsp:txXfrm>
    </dsp:sp>
    <dsp:sp modelId="{A649856D-24FA-46BE-B25F-542B0D5FEACA}">
      <dsp:nvSpPr>
        <dsp:cNvPr id="0" name=""/>
        <dsp:cNvSpPr/>
      </dsp:nvSpPr>
      <dsp:spPr>
        <a:xfrm>
          <a:off x="509234" y="1368724"/>
          <a:ext cx="532129" cy="532129"/>
        </a:xfrm>
        <a:prstGeom prst="ellipse">
          <a:avLst/>
        </a:prstGeom>
        <a:solidFill>
          <a:schemeClr val="accent5">
            <a:tint val="50000"/>
            <a:hueOff val="2430385"/>
            <a:satOff val="-6180"/>
            <a:lumOff val="-7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D0416-8427-4B21-B465-698C9C511509}">
      <dsp:nvSpPr>
        <dsp:cNvPr id="0" name=""/>
        <dsp:cNvSpPr/>
      </dsp:nvSpPr>
      <dsp:spPr>
        <a:xfrm rot="10800000">
          <a:off x="932787" y="2075056"/>
          <a:ext cx="7170921" cy="532129"/>
        </a:xfrm>
        <a:prstGeom prst="homePlate">
          <a:avLst/>
        </a:prstGeom>
        <a:solidFill>
          <a:schemeClr val="accent5">
            <a:hueOff val="3502267"/>
            <a:satOff val="2390"/>
            <a:lumOff val="-67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5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smtClean="0">
              <a:solidFill>
                <a:schemeClr val="tx1"/>
              </a:solidFill>
            </a:rPr>
            <a:t>SE DEBE GENERAR UN CAMPO DE COOPERACIÓN ENTRE PROFESIONALES DE LA EDUCACIÓN</a:t>
          </a:r>
          <a:endParaRPr lang="es-ES" sz="1800" kern="1200">
            <a:solidFill>
              <a:schemeClr val="tx1"/>
            </a:solidFill>
          </a:endParaRPr>
        </a:p>
      </dsp:txBody>
      <dsp:txXfrm rot="10800000">
        <a:off x="1065819" y="2075056"/>
        <a:ext cx="7037889" cy="532129"/>
      </dsp:txXfrm>
    </dsp:sp>
    <dsp:sp modelId="{408E52B9-C40E-4FA3-965B-09638CA54E2E}">
      <dsp:nvSpPr>
        <dsp:cNvPr id="0" name=""/>
        <dsp:cNvSpPr/>
      </dsp:nvSpPr>
      <dsp:spPr>
        <a:xfrm>
          <a:off x="585366" y="2053935"/>
          <a:ext cx="532129" cy="532129"/>
        </a:xfrm>
        <a:prstGeom prst="ellipse">
          <a:avLst/>
        </a:prstGeom>
        <a:solidFill>
          <a:schemeClr val="accent5">
            <a:tint val="50000"/>
            <a:hueOff val="3645578"/>
            <a:satOff val="-9270"/>
            <a:lumOff val="-11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62772-0140-4F92-869E-BC03825AC67F}">
      <dsp:nvSpPr>
        <dsp:cNvPr id="0" name=""/>
        <dsp:cNvSpPr/>
      </dsp:nvSpPr>
      <dsp:spPr>
        <a:xfrm rot="10800000">
          <a:off x="932787" y="2766030"/>
          <a:ext cx="7170921" cy="532129"/>
        </a:xfrm>
        <a:prstGeom prst="homePlate">
          <a:avLst/>
        </a:prstGeom>
        <a:solidFill>
          <a:schemeClr val="accent5">
            <a:hueOff val="4669689"/>
            <a:satOff val="3187"/>
            <a:lumOff val="-89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5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>
              <a:solidFill>
                <a:schemeClr val="tx1"/>
              </a:solidFill>
            </a:rPr>
            <a:t>LA EXPERIENCIA DE LOS DOCENTES DEL 2277 ES DE GRAN IMPORTANCIA EN LA EJECUCIÓN DE LOS VIDEOS Y EN LA POSIBILIDAD DE SER PARES EVALUADORES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1065819" y="2766030"/>
        <a:ext cx="7037889" cy="532129"/>
      </dsp:txXfrm>
    </dsp:sp>
    <dsp:sp modelId="{8DD9F1B3-FD73-48E2-8B32-0DEA95967846}">
      <dsp:nvSpPr>
        <dsp:cNvPr id="0" name=""/>
        <dsp:cNvSpPr/>
      </dsp:nvSpPr>
      <dsp:spPr>
        <a:xfrm>
          <a:off x="661503" y="2739152"/>
          <a:ext cx="532129" cy="532129"/>
        </a:xfrm>
        <a:prstGeom prst="ellipse">
          <a:avLst/>
        </a:prstGeom>
        <a:solidFill>
          <a:schemeClr val="accent5">
            <a:tint val="50000"/>
            <a:hueOff val="4860770"/>
            <a:satOff val="-12361"/>
            <a:lumOff val="-15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25F05-4E86-4339-8FEC-190105937B78}">
      <dsp:nvSpPr>
        <dsp:cNvPr id="0" name=""/>
        <dsp:cNvSpPr/>
      </dsp:nvSpPr>
      <dsp:spPr>
        <a:xfrm rot="10800000">
          <a:off x="1079112" y="3457004"/>
          <a:ext cx="6878270" cy="532129"/>
        </a:xfrm>
        <a:prstGeom prst="homePlate">
          <a:avLst/>
        </a:prstGeom>
        <a:solidFill>
          <a:schemeClr val="accent5">
            <a:hueOff val="5837112"/>
            <a:satOff val="3984"/>
            <a:lumOff val="-112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5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smtClean="0">
              <a:solidFill>
                <a:schemeClr val="tx1"/>
              </a:solidFill>
            </a:rPr>
            <a:t>SE REABRE EL DEBATE PEDAGÓGICO Y DIDÁCTICO EN EL SENO DE LA ESCUELA</a:t>
          </a:r>
          <a:endParaRPr lang="es-ES" sz="1800" kern="1200">
            <a:solidFill>
              <a:schemeClr val="tx1"/>
            </a:solidFill>
          </a:endParaRPr>
        </a:p>
      </dsp:txBody>
      <dsp:txXfrm rot="10800000">
        <a:off x="1212144" y="3457004"/>
        <a:ext cx="6745238" cy="532129"/>
      </dsp:txXfrm>
    </dsp:sp>
    <dsp:sp modelId="{D19D1033-6505-4527-8994-1B77176EEB70}">
      <dsp:nvSpPr>
        <dsp:cNvPr id="0" name=""/>
        <dsp:cNvSpPr/>
      </dsp:nvSpPr>
      <dsp:spPr>
        <a:xfrm>
          <a:off x="661503" y="3424369"/>
          <a:ext cx="532129" cy="532129"/>
        </a:xfrm>
        <a:prstGeom prst="ellipse">
          <a:avLst/>
        </a:prstGeom>
        <a:solidFill>
          <a:schemeClr val="accent5">
            <a:tint val="50000"/>
            <a:hueOff val="6075963"/>
            <a:satOff val="-15451"/>
            <a:lumOff val="-19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F5CD7-26F1-4EBE-BF32-E5070C492F0C}">
      <dsp:nvSpPr>
        <dsp:cNvPr id="0" name=""/>
        <dsp:cNvSpPr/>
      </dsp:nvSpPr>
      <dsp:spPr>
        <a:xfrm rot="10800000">
          <a:off x="1079112" y="4147978"/>
          <a:ext cx="6878270" cy="532129"/>
        </a:xfrm>
        <a:prstGeom prst="homePlate">
          <a:avLst/>
        </a:prstGeom>
        <a:solidFill>
          <a:schemeClr val="accent5">
            <a:hueOff val="7004534"/>
            <a:satOff val="4780"/>
            <a:lumOff val="-134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5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>
              <a:solidFill>
                <a:schemeClr val="tx1"/>
              </a:solidFill>
            </a:rPr>
            <a:t>FORTALECIMIENTO DEL MOVIMIENTO PEDAGÓGICO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1212144" y="4147978"/>
        <a:ext cx="6745238" cy="532129"/>
      </dsp:txXfrm>
    </dsp:sp>
    <dsp:sp modelId="{DB3B41B5-48FD-4201-B3F4-21F8B90448A6}">
      <dsp:nvSpPr>
        <dsp:cNvPr id="0" name=""/>
        <dsp:cNvSpPr/>
      </dsp:nvSpPr>
      <dsp:spPr>
        <a:xfrm>
          <a:off x="585366" y="4109580"/>
          <a:ext cx="532129" cy="532129"/>
        </a:xfrm>
        <a:prstGeom prst="ellipse">
          <a:avLst/>
        </a:prstGeom>
        <a:solidFill>
          <a:schemeClr val="accent5">
            <a:tint val="50000"/>
            <a:hueOff val="7291155"/>
            <a:satOff val="-18541"/>
            <a:lumOff val="-23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8FF8C-B27A-4E21-B98C-AA5DCC0A563B}">
      <dsp:nvSpPr>
        <dsp:cNvPr id="0" name=""/>
        <dsp:cNvSpPr/>
      </dsp:nvSpPr>
      <dsp:spPr>
        <a:xfrm rot="10800000">
          <a:off x="786431" y="4838953"/>
          <a:ext cx="7463633" cy="532129"/>
        </a:xfrm>
        <a:prstGeom prst="homePlate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5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>
              <a:solidFill>
                <a:schemeClr val="tx1"/>
              </a:solidFill>
            </a:rPr>
            <a:t>TOMA FUERZA EL PEPA Y LA CONFORMACIÒN DE LOS CÍRCULOS PEDAGÓGICOS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919463" y="4838953"/>
        <a:ext cx="7330601" cy="532129"/>
      </dsp:txXfrm>
    </dsp:sp>
    <dsp:sp modelId="{11D5FCBD-F34E-4FA4-B62B-023F689A3075}">
      <dsp:nvSpPr>
        <dsp:cNvPr id="0" name=""/>
        <dsp:cNvSpPr/>
      </dsp:nvSpPr>
      <dsp:spPr>
        <a:xfrm>
          <a:off x="509234" y="4841086"/>
          <a:ext cx="532129" cy="532129"/>
        </a:xfrm>
        <a:prstGeom prst="ellipse">
          <a:avLst/>
        </a:prstGeom>
        <a:solidFill>
          <a:schemeClr val="accent5">
            <a:tint val="50000"/>
            <a:hueOff val="8506348"/>
            <a:satOff val="-21631"/>
            <a:lumOff val="-27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BEC68-9860-448C-AF13-846401A7E29F}">
      <dsp:nvSpPr>
        <dsp:cNvPr id="0" name=""/>
        <dsp:cNvSpPr/>
      </dsp:nvSpPr>
      <dsp:spPr>
        <a:xfrm rot="10800000">
          <a:off x="1629067" y="0"/>
          <a:ext cx="5472684" cy="1002440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048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1" kern="1200" smtClean="0"/>
            <a:t>RETOS:</a:t>
          </a:r>
          <a:r>
            <a:rPr lang="es-ES" sz="2800" kern="1200" smtClean="0"/>
            <a:t/>
          </a:r>
          <a:br>
            <a:rPr lang="es-ES" sz="2800" kern="1200" smtClean="0"/>
          </a:br>
          <a:endParaRPr lang="es-ES" sz="2800" kern="1200"/>
        </a:p>
      </dsp:txBody>
      <dsp:txXfrm rot="10800000">
        <a:off x="1879677" y="0"/>
        <a:ext cx="5222074" cy="1002440"/>
      </dsp:txXfrm>
    </dsp:sp>
    <dsp:sp modelId="{6354A60E-3ACF-467B-BA0D-EFFEB313FC66}">
      <dsp:nvSpPr>
        <dsp:cNvPr id="0" name=""/>
        <dsp:cNvSpPr/>
      </dsp:nvSpPr>
      <dsp:spPr>
        <a:xfrm>
          <a:off x="1127847" y="0"/>
          <a:ext cx="1002440" cy="1002440"/>
        </a:xfrm>
        <a:prstGeom prst="ellipse">
          <a:avLst/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7FEF4-4881-465E-AA0D-3CFFA121DEEC}">
      <dsp:nvSpPr>
        <dsp:cNvPr id="0" name=""/>
        <dsp:cNvSpPr/>
      </dsp:nvSpPr>
      <dsp:spPr>
        <a:xfrm rot="10800000">
          <a:off x="1678981" y="2102"/>
          <a:ext cx="5961383" cy="709717"/>
        </a:xfrm>
        <a:prstGeom prst="homePlat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6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/>
            <a:t>SE  RECONOCE LA LABOR DOCENTE Y SU CREATIVIDAD</a:t>
          </a:r>
          <a:endParaRPr lang="es-ES" sz="1800" kern="1200" dirty="0"/>
        </a:p>
      </dsp:txBody>
      <dsp:txXfrm rot="10800000">
        <a:off x="1856410" y="2102"/>
        <a:ext cx="5783954" cy="709717"/>
      </dsp:txXfrm>
    </dsp:sp>
    <dsp:sp modelId="{807B608D-8825-4FDF-902C-02336600CF70}">
      <dsp:nvSpPr>
        <dsp:cNvPr id="0" name=""/>
        <dsp:cNvSpPr/>
      </dsp:nvSpPr>
      <dsp:spPr>
        <a:xfrm>
          <a:off x="1324122" y="2102"/>
          <a:ext cx="709717" cy="7097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D19C5-60ED-4E53-A02C-406253C3DBF7}">
      <dsp:nvSpPr>
        <dsp:cNvPr id="0" name=""/>
        <dsp:cNvSpPr/>
      </dsp:nvSpPr>
      <dsp:spPr>
        <a:xfrm rot="10800000">
          <a:off x="1678981" y="923676"/>
          <a:ext cx="5961383" cy="709717"/>
        </a:xfrm>
        <a:prstGeom prst="homePlat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6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/>
            <a:t>SE VALORA EL TRABAJO PROFESIONAL E INTELECTUAL DEL DOCENTE</a:t>
          </a:r>
          <a:endParaRPr lang="es-ES" sz="1800" kern="1200" dirty="0"/>
        </a:p>
      </dsp:txBody>
      <dsp:txXfrm rot="10800000">
        <a:off x="1856410" y="923676"/>
        <a:ext cx="5783954" cy="709717"/>
      </dsp:txXfrm>
    </dsp:sp>
    <dsp:sp modelId="{4C776507-6BBD-435D-9ED2-5E9BA39BF816}">
      <dsp:nvSpPr>
        <dsp:cNvPr id="0" name=""/>
        <dsp:cNvSpPr/>
      </dsp:nvSpPr>
      <dsp:spPr>
        <a:xfrm>
          <a:off x="1324122" y="923676"/>
          <a:ext cx="709717" cy="7097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6E3CD-7F90-4C8E-ADF1-BC2B3770793B}">
      <dsp:nvSpPr>
        <dsp:cNvPr id="0" name=""/>
        <dsp:cNvSpPr/>
      </dsp:nvSpPr>
      <dsp:spPr>
        <a:xfrm rot="10800000">
          <a:off x="1678981" y="1845250"/>
          <a:ext cx="5961383" cy="709717"/>
        </a:xfrm>
        <a:prstGeom prst="homePlat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6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/>
            <a:t>SE EVIDENCIARÀN POTENCIALIDADES Y SE INDICARÀN DIFICULTADES</a:t>
          </a:r>
          <a:endParaRPr lang="es-ES" sz="1800" kern="1200" dirty="0"/>
        </a:p>
      </dsp:txBody>
      <dsp:txXfrm rot="10800000">
        <a:off x="1856410" y="1845250"/>
        <a:ext cx="5783954" cy="709717"/>
      </dsp:txXfrm>
    </dsp:sp>
    <dsp:sp modelId="{030B662C-B899-4873-8536-51461797F083}">
      <dsp:nvSpPr>
        <dsp:cNvPr id="0" name=""/>
        <dsp:cNvSpPr/>
      </dsp:nvSpPr>
      <dsp:spPr>
        <a:xfrm>
          <a:off x="1324122" y="1845250"/>
          <a:ext cx="709717" cy="7097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3AE9D-4376-441D-BCFC-1E0F693E805B}">
      <dsp:nvSpPr>
        <dsp:cNvPr id="0" name=""/>
        <dsp:cNvSpPr/>
      </dsp:nvSpPr>
      <dsp:spPr>
        <a:xfrm rot="10800000">
          <a:off x="1678981" y="2766824"/>
          <a:ext cx="5961383" cy="709717"/>
        </a:xfrm>
        <a:prstGeom prst="homePlate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6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/>
            <a:t>EL DIAGNÒSTICO SERÁ EN DOS SENTIDOS: UNO SOCIAL, Y EL OTRO, EDUCATIVO Y PEDAGÓGICO</a:t>
          </a:r>
          <a:endParaRPr lang="es-ES" sz="1800" kern="1200" dirty="0"/>
        </a:p>
      </dsp:txBody>
      <dsp:txXfrm rot="10800000">
        <a:off x="1856410" y="2766824"/>
        <a:ext cx="5783954" cy="709717"/>
      </dsp:txXfrm>
    </dsp:sp>
    <dsp:sp modelId="{767B828F-152A-4BE1-A5AC-290282625ACE}">
      <dsp:nvSpPr>
        <dsp:cNvPr id="0" name=""/>
        <dsp:cNvSpPr/>
      </dsp:nvSpPr>
      <dsp:spPr>
        <a:xfrm>
          <a:off x="1324122" y="2766824"/>
          <a:ext cx="709717" cy="7097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C9EF0-B0D3-4783-B88A-9B7ED7E67512}">
      <dsp:nvSpPr>
        <dsp:cNvPr id="0" name=""/>
        <dsp:cNvSpPr/>
      </dsp:nvSpPr>
      <dsp:spPr>
        <a:xfrm rot="10800000">
          <a:off x="1678981" y="3688397"/>
          <a:ext cx="5961383" cy="709717"/>
        </a:xfrm>
        <a:prstGeom prst="homePlat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6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/>
            <a:t>EN EL SOCIAL SE DEBE ORGANIZAR A LAS COMUNIDADES PARA LUCHAR POR LA DEFENSA DE LA EDUCACIÓN PÚBLICA Y POR PRESUPUESTO</a:t>
          </a:r>
          <a:endParaRPr lang="es-ES" sz="1800" kern="1200" dirty="0"/>
        </a:p>
      </dsp:txBody>
      <dsp:txXfrm rot="10800000">
        <a:off x="1856410" y="3688397"/>
        <a:ext cx="5783954" cy="709717"/>
      </dsp:txXfrm>
    </dsp:sp>
    <dsp:sp modelId="{2B33EE33-B927-4013-B3DA-5FA59BA0AB91}">
      <dsp:nvSpPr>
        <dsp:cNvPr id="0" name=""/>
        <dsp:cNvSpPr/>
      </dsp:nvSpPr>
      <dsp:spPr>
        <a:xfrm>
          <a:off x="1324122" y="3688397"/>
          <a:ext cx="709717" cy="7097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53B74-776A-44F3-BB15-3CAE2526EBAB}">
      <dsp:nvSpPr>
        <dsp:cNvPr id="0" name=""/>
        <dsp:cNvSpPr/>
      </dsp:nvSpPr>
      <dsp:spPr>
        <a:xfrm rot="10800000">
          <a:off x="1678981" y="4609971"/>
          <a:ext cx="5961383" cy="709717"/>
        </a:xfrm>
        <a:prstGeom prst="homePlate">
          <a:avLst/>
        </a:prstGeom>
        <a:solidFill>
          <a:schemeClr val="tx1">
            <a:lumMod val="95000"/>
            <a:lumOff val="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6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/>
            <a:t>EN LA EDUCATIVA Y PEDAGÓGICA SE GARANTIZA EL SENTIDO FORMATIVO DE LOS DOCENTES, SE GARANTIZA EL PAGO EN UN 70% DE LA CAPACITACIÓN DE CALIDAD</a:t>
          </a:r>
          <a:endParaRPr lang="es-ES" sz="1800" kern="1200" dirty="0"/>
        </a:p>
      </dsp:txBody>
      <dsp:txXfrm rot="10800000">
        <a:off x="1856410" y="4609971"/>
        <a:ext cx="5783954" cy="709717"/>
      </dsp:txXfrm>
    </dsp:sp>
    <dsp:sp modelId="{CC8236D6-C724-424D-A86B-264CBBE9764C}">
      <dsp:nvSpPr>
        <dsp:cNvPr id="0" name=""/>
        <dsp:cNvSpPr/>
      </dsp:nvSpPr>
      <dsp:spPr>
        <a:xfrm>
          <a:off x="1324122" y="4609971"/>
          <a:ext cx="709717" cy="7097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0622A-C90B-4297-B092-5C435E580A6C}">
      <dsp:nvSpPr>
        <dsp:cNvPr id="0" name=""/>
        <dsp:cNvSpPr/>
      </dsp:nvSpPr>
      <dsp:spPr>
        <a:xfrm rot="10800000">
          <a:off x="1678981" y="5531545"/>
          <a:ext cx="5961383" cy="1063703"/>
        </a:xfrm>
        <a:prstGeom prst="homePlate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6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baseline="30000" dirty="0" smtClean="0"/>
            <a:t>SE HABILITA LA CAPACITACIÓN PARA QUE MEDIANTE CRÉDITOS, LOS DOCENTES PUEDAN CONTINUAR ESTUDIOS EN DIVERSOS NIVELES (ESPECIALIZACIÓN, MAESTRÍAS Y DOCTORADOS)</a:t>
          </a:r>
          <a:endParaRPr lang="es-ES" sz="1800" kern="1200" dirty="0"/>
        </a:p>
      </dsp:txBody>
      <dsp:txXfrm rot="10800000">
        <a:off x="1944907" y="5531545"/>
        <a:ext cx="5695457" cy="1063703"/>
      </dsp:txXfrm>
    </dsp:sp>
    <dsp:sp modelId="{C94B8518-B9B1-44EF-98B9-8D3BB578F462}">
      <dsp:nvSpPr>
        <dsp:cNvPr id="0" name=""/>
        <dsp:cNvSpPr/>
      </dsp:nvSpPr>
      <dsp:spPr>
        <a:xfrm>
          <a:off x="1324122" y="5708538"/>
          <a:ext cx="709717" cy="7097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0E6880-FE19-4F14-B267-A9D742A9A959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97F059-F34B-41DB-819D-3800C1675860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047652"/>
          </a:xfrm>
        </p:spPr>
        <p:txBody>
          <a:bodyPr>
            <a:normAutofit fontScale="90000"/>
          </a:bodyPr>
          <a:lstStyle/>
          <a:p>
            <a:r>
              <a:rPr lang="es-ES" b="1" i="1" dirty="0"/>
              <a:t>IMPORTANCIA DE LA EVALUACIÓN CON CARÁCTER </a:t>
            </a:r>
            <a:r>
              <a:rPr lang="es-ES" b="1" i="1" dirty="0" smtClean="0"/>
              <a:t>DIAGNÒSTICA FORMATIVA –ECDF-</a:t>
            </a:r>
            <a:br>
              <a:rPr lang="es-ES" b="1" i="1" dirty="0" smtClean="0"/>
            </a:br>
            <a:r>
              <a:rPr lang="es-ES" b="1" i="1" dirty="0" smtClean="0"/>
              <a:t> </a:t>
            </a:r>
            <a:r>
              <a:rPr lang="es-ES" b="1" i="1" dirty="0"/>
              <a:t>FECODE-CEID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473200"/>
          </a:xfrm>
        </p:spPr>
        <p:txBody>
          <a:bodyPr/>
          <a:lstStyle/>
          <a:p>
            <a:r>
              <a:rPr lang="es-ES" b="1" i="1" dirty="0"/>
              <a:t>13 DE AGOSTO DE 2015</a:t>
            </a:r>
            <a:endParaRPr lang="es-ES" dirty="0"/>
          </a:p>
          <a:p>
            <a:endParaRPr lang="es-ES" dirty="0"/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33256"/>
            <a:ext cx="3168352" cy="1022110"/>
          </a:xfrm>
          <a:prstGeom prst="rect">
            <a:avLst/>
          </a:prstGeom>
        </p:spPr>
      </p:pic>
      <p:pic>
        <p:nvPicPr>
          <p:cNvPr id="5" name="3 Imagen" descr="CEID Fe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62482"/>
            <a:ext cx="1584176" cy="153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8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91689"/>
              </p:ext>
            </p:extLst>
          </p:nvPr>
        </p:nvGraphicFramePr>
        <p:xfrm>
          <a:off x="1" y="0"/>
          <a:ext cx="9036495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202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529608"/>
              </p:ext>
            </p:extLst>
          </p:nvPr>
        </p:nvGraphicFramePr>
        <p:xfrm>
          <a:off x="179512" y="188640"/>
          <a:ext cx="8784975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0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024788"/>
              </p:ext>
            </p:extLst>
          </p:nvPr>
        </p:nvGraphicFramePr>
        <p:xfrm>
          <a:off x="107504" y="260648"/>
          <a:ext cx="8784975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0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44845"/>
              </p:ext>
            </p:extLst>
          </p:nvPr>
        </p:nvGraphicFramePr>
        <p:xfrm>
          <a:off x="251520" y="332656"/>
          <a:ext cx="864096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231053"/>
              </p:ext>
            </p:extLst>
          </p:nvPr>
        </p:nvGraphicFramePr>
        <p:xfrm>
          <a:off x="323528" y="548680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278987" y="5850716"/>
            <a:ext cx="8640960" cy="1034280"/>
            <a:chOff x="0" y="4437484"/>
            <a:chExt cx="8640960" cy="1034280"/>
          </a:xfrm>
          <a:solidFill>
            <a:schemeClr val="accent5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4437484"/>
              <a:ext cx="8640960" cy="103428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50489" y="4487973"/>
              <a:ext cx="8539982" cy="9333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600" b="1" i="1" kern="1200" baseline="30000" dirty="0" smtClean="0"/>
                <a:t>ESTAR ALERTAS CON LA IMPLEMENTACIÒN DEL DÌA E CUYOS RESULTADOS DE PRUEBAS </a:t>
              </a:r>
              <a:r>
                <a:rPr lang="es-ES" sz="2600" b="1" i="1" kern="1200" baseline="30000" smtClean="0"/>
                <a:t>ESTANDARIZADAS DETERMINARÀN EL PRESUPUESTO DE  LOS COLEGIOS</a:t>
              </a:r>
              <a:endParaRPr lang="es-ES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7239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52536" y="4112492"/>
            <a:ext cx="7772400" cy="1780108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</a:t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ECDF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V="1">
            <a:off x="5937365" y="9380912"/>
            <a:ext cx="7543800" cy="45719"/>
          </a:xfrm>
        </p:spPr>
        <p:txBody>
          <a:bodyPr>
            <a:normAutofit fontScale="25000" lnSpcReduction="20000"/>
          </a:bodyPr>
          <a:lstStyle/>
          <a:p>
            <a:pPr algn="r"/>
            <a:endParaRPr lang="es-CO" dirty="0"/>
          </a:p>
        </p:txBody>
      </p:sp>
      <p:pic>
        <p:nvPicPr>
          <p:cNvPr id="4" name="Picture 2" descr="https://pbs.twimg.com/media/B-FAWP9IgAAIf6p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72" y="254867"/>
            <a:ext cx="4357688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9" y="521229"/>
            <a:ext cx="2987696" cy="1285107"/>
          </a:xfrm>
          <a:prstGeom prst="rect">
            <a:avLst/>
          </a:prstGeom>
        </p:spPr>
      </p:pic>
      <p:pic>
        <p:nvPicPr>
          <p:cNvPr id="6" name="3 Imagen" descr="CEID Feco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70" y="4176518"/>
            <a:ext cx="1538790" cy="198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09155" y="1149927"/>
            <a:ext cx="8634845" cy="955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67242"/>
              </p:ext>
            </p:extLst>
          </p:nvPr>
        </p:nvGraphicFramePr>
        <p:xfrm>
          <a:off x="822722" y="0"/>
          <a:ext cx="7543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8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06640" cy="1559131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1</a:t>
            </a:r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carácter diagnóstico – formativo</a:t>
            </a:r>
            <a:r>
              <a:rPr lang="es-CO" dirty="0" smtClean="0">
                <a:solidFill>
                  <a:schemeClr val="tx1"/>
                </a:solidFill>
              </a:rPr>
              <a:t/>
            </a:r>
            <a:br>
              <a:rPr lang="es-CO" dirty="0" smtClean="0">
                <a:solidFill>
                  <a:schemeClr val="tx1"/>
                </a:solidFill>
              </a:rPr>
            </a:br>
            <a:r>
              <a:rPr lang="es-CO" dirty="0">
                <a:solidFill>
                  <a:schemeClr val="tx1"/>
                </a:solidFill>
              </a:rPr>
              <a:t>	</a:t>
            </a:r>
            <a:r>
              <a:rPr lang="es-CO" sz="4000" b="1" dirty="0" smtClean="0">
                <a:solidFill>
                  <a:schemeClr val="tx1"/>
                </a:solidFill>
              </a:rPr>
              <a:t>Impulsar </a:t>
            </a:r>
            <a:r>
              <a:rPr lang="es-CO" sz="4000" b="1" dirty="0" smtClean="0">
                <a:solidFill>
                  <a:schemeClr val="tx1"/>
                </a:solidFill>
              </a:rPr>
              <a:t>la reflexión del </a:t>
            </a:r>
            <a:r>
              <a:rPr lang="es-CO" sz="4000" b="1" dirty="0" smtClean="0"/>
              <a:t>docente</a:t>
            </a:r>
            <a:endParaRPr lang="es-CO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2004370"/>
            <a:ext cx="7709480" cy="40916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s-ES_tradn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400" b="1" dirty="0" smtClean="0"/>
              <a:t>La </a:t>
            </a:r>
            <a:r>
              <a:rPr lang="es-ES_tradnl" sz="2400" b="1" dirty="0"/>
              <a:t>evaluación </a:t>
            </a:r>
            <a:r>
              <a:rPr lang="es-ES_tradnl" sz="2400" dirty="0" smtClean="0">
                <a:sym typeface="Wingdings" panose="05000000000000000000" pitchFamily="2" charset="2"/>
              </a:rPr>
              <a:t> Componente del </a:t>
            </a:r>
            <a:r>
              <a:rPr lang="es-ES_tradnl" sz="2400" dirty="0" smtClean="0"/>
              <a:t>ejercicio </a:t>
            </a:r>
            <a:r>
              <a:rPr lang="es-ES_tradnl" sz="2400" dirty="0"/>
              <a:t>profesional docente </a:t>
            </a:r>
            <a:r>
              <a:rPr lang="es-ES_tradnl" sz="2400" dirty="0" smtClean="0">
                <a:sym typeface="Wingdings" panose="05000000000000000000" pitchFamily="2" charset="2"/>
              </a:rPr>
              <a:t> </a:t>
            </a:r>
            <a:r>
              <a:rPr lang="es-ES_tradnl" sz="2400" dirty="0">
                <a:sym typeface="Wingdings" panose="05000000000000000000" pitchFamily="2" charset="2"/>
              </a:rPr>
              <a:t>P</a:t>
            </a:r>
            <a:r>
              <a:rPr lang="es-ES_tradnl" sz="2400" dirty="0" smtClean="0"/>
              <a:t>osibilidad </a:t>
            </a:r>
            <a:r>
              <a:rPr lang="es-ES_tradnl" sz="2400" dirty="0"/>
              <a:t>para el mejoramiento continuo</a:t>
            </a:r>
            <a:r>
              <a:rPr lang="es-ES_tradnl" sz="24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400" b="1" dirty="0" smtClean="0"/>
              <a:t>ECDF 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000" dirty="0" smtClean="0"/>
              <a:t>Un proceso </a:t>
            </a:r>
            <a:r>
              <a:rPr lang="es-ES_tradnl" sz="2000" dirty="0"/>
              <a:t>de reflexión e indagación </a:t>
            </a:r>
            <a:endParaRPr lang="es-ES_tradnl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000" dirty="0" smtClean="0"/>
              <a:t>Un </a:t>
            </a:r>
            <a:r>
              <a:rPr lang="es-ES_tradnl" sz="2000" dirty="0"/>
              <a:t>juicio de valor con criterios pedagógicos para comprender y mejorar el proceso de formación y práctica profesional y pedagógica del </a:t>
            </a:r>
            <a:r>
              <a:rPr lang="es-ES_tradnl" sz="2000" dirty="0" smtClean="0"/>
              <a:t>docente.</a:t>
            </a:r>
          </a:p>
        </p:txBody>
      </p:sp>
    </p:spTree>
    <p:extLst>
      <p:ext uri="{BB962C8B-B14F-4D97-AF65-F5344CB8AC3E}">
        <p14:creationId xmlns:p14="http://schemas.microsoft.com/office/powerpoint/2010/main" val="27438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133832"/>
            <a:ext cx="75438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_tradnl" sz="2400" b="1" dirty="0"/>
              <a:t>ECDF permite: </a:t>
            </a:r>
            <a:endParaRPr lang="es-CO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000" dirty="0" smtClean="0"/>
              <a:t>Identificar </a:t>
            </a:r>
            <a:r>
              <a:rPr lang="es-ES_tradnl" sz="2000" dirty="0"/>
              <a:t>en su conjunto las condiciones, los aciertos y las necesidades en que se realiza el trabajo de los docentes, directivos docentes y </a:t>
            </a:r>
            <a:r>
              <a:rPr lang="es-ES_tradnl" sz="2000" dirty="0" smtClean="0"/>
              <a:t>orientadores</a:t>
            </a:r>
            <a:r>
              <a:rPr lang="es-ES_tradnl" sz="20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000" dirty="0" smtClean="0"/>
              <a:t>Incidir </a:t>
            </a:r>
            <a:r>
              <a:rPr lang="es-ES_tradnl" sz="2000" dirty="0"/>
              <a:t>positivamente en la transformación de </a:t>
            </a:r>
            <a:r>
              <a:rPr lang="es-ES_tradnl" sz="2000" dirty="0" smtClean="0"/>
              <a:t>la práctica </a:t>
            </a:r>
            <a:r>
              <a:rPr lang="es-ES_tradnl" sz="2000" dirty="0"/>
              <a:t>educativa y </a:t>
            </a:r>
            <a:r>
              <a:rPr lang="es-ES_tradnl" sz="2000" dirty="0" smtClean="0"/>
              <a:t>pedagógica.</a:t>
            </a:r>
            <a:endParaRPr lang="es-ES_tradnl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000" dirty="0" smtClean="0"/>
              <a:t>Favorecer avances </a:t>
            </a:r>
            <a:r>
              <a:rPr lang="es-ES_tradnl" sz="2000" dirty="0"/>
              <a:t>en </a:t>
            </a:r>
            <a:r>
              <a:rPr lang="es-ES_tradnl" sz="2000" dirty="0" smtClean="0"/>
              <a:t>procesos </a:t>
            </a:r>
            <a:r>
              <a:rPr lang="es-ES_tradnl" sz="2000" dirty="0"/>
              <a:t>pedagógicos y educativos en la escuela.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_tradnl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400" b="1" dirty="0"/>
              <a:t>ECDF debe: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000" dirty="0"/>
              <a:t>Ofrecer retroalimentación de las prácticas educativas y pedagógicas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000" dirty="0"/>
              <a:t>incluir información y estrategias de mejoramiento</a:t>
            </a:r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2805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2.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enfoque cualitativo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2023964"/>
            <a:ext cx="7656022" cy="441652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_tradnl" sz="2400" dirty="0"/>
              <a:t> </a:t>
            </a:r>
            <a:r>
              <a:rPr lang="es-ES_tradnl" sz="2400" dirty="0" smtClean="0"/>
              <a:t>Conocimiento</a:t>
            </a:r>
            <a:r>
              <a:rPr lang="es-ES_tradnl" sz="2400" dirty="0"/>
              <a:t>, orientación y formación. </a:t>
            </a:r>
            <a:endParaRPr lang="es-ES_tradnl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s-ES_tradn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400" dirty="0" smtClean="0"/>
              <a:t> Aborda </a:t>
            </a:r>
            <a:r>
              <a:rPr lang="es-ES_tradnl" sz="2400" dirty="0"/>
              <a:t>la profesión docente en su </a:t>
            </a:r>
            <a:r>
              <a:rPr lang="es-ES_tradnl" sz="2400" dirty="0" smtClean="0"/>
              <a:t>práctica, </a:t>
            </a:r>
            <a:r>
              <a:rPr lang="es-ES_tradnl" sz="2400" dirty="0"/>
              <a:t>en su contexto, en sus condiciones y en las características propias de su </a:t>
            </a:r>
            <a:r>
              <a:rPr lang="es-ES_tradnl" sz="2400" dirty="0" smtClean="0"/>
              <a:t>quehacer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400" dirty="0" smtClean="0"/>
              <a:t> Cambio</a:t>
            </a:r>
            <a:r>
              <a:rPr lang="es-ES_tradnl" sz="2400" dirty="0"/>
              <a:t> </a:t>
            </a:r>
            <a:r>
              <a:rPr lang="es-ES_tradnl" sz="2400" dirty="0" smtClean="0"/>
              <a:t>el </a:t>
            </a:r>
            <a:r>
              <a:rPr lang="es-ES_tradnl" sz="2400" dirty="0"/>
              <a:t>enfoque de la evaluación-sanción por una visión humanista y de </a:t>
            </a:r>
            <a:r>
              <a:rPr lang="es-ES_tradnl" sz="2400" dirty="0" smtClean="0"/>
              <a:t>formación. 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400" dirty="0" smtClean="0"/>
              <a:t> Valores </a:t>
            </a:r>
            <a:r>
              <a:rPr lang="es-ES_tradnl" sz="2400" dirty="0" smtClean="0">
                <a:sym typeface="Wingdings" panose="05000000000000000000" pitchFamily="2" charset="2"/>
              </a:rPr>
              <a:t></a:t>
            </a:r>
            <a:r>
              <a:rPr lang="es-ES_tradnl" sz="2400" dirty="0" smtClean="0"/>
              <a:t> </a:t>
            </a:r>
            <a:r>
              <a:rPr lang="es-ES_tradnl" sz="2400" dirty="0"/>
              <a:t>reconocimiento, </a:t>
            </a:r>
            <a:r>
              <a:rPr lang="es-ES_tradnl" sz="2400" dirty="0" smtClean="0"/>
              <a:t>autorreflexión, constructor </a:t>
            </a:r>
            <a:r>
              <a:rPr lang="es-ES_tradnl" sz="2400" dirty="0"/>
              <a:t>de conocimiento, exigido de estudio, discusión, compañerismo y solidaridad. </a:t>
            </a:r>
            <a:endParaRPr lang="es-CO" sz="24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64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379544"/>
              </p:ext>
            </p:extLst>
          </p:nvPr>
        </p:nvGraphicFramePr>
        <p:xfrm>
          <a:off x="179512" y="1268760"/>
          <a:ext cx="874846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116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969" y="342022"/>
            <a:ext cx="7543800" cy="1450757"/>
          </a:xfrm>
        </p:spPr>
        <p:txBody>
          <a:bodyPr/>
          <a:lstStyle/>
          <a:p>
            <a:r>
              <a:rPr lang="es-CO" dirty="0" smtClean="0"/>
              <a:t>3.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contexto y reflexión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3450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_tradnl" dirty="0" smtClean="0"/>
              <a:t> </a:t>
            </a:r>
            <a:r>
              <a:rPr lang="es-ES_tradnl" sz="2400" dirty="0" smtClean="0"/>
              <a:t>¿Cómo </a:t>
            </a:r>
            <a:r>
              <a:rPr lang="es-ES_tradnl" sz="2400" dirty="0"/>
              <a:t>el educador se relaciona con el contexto </a:t>
            </a:r>
            <a:r>
              <a:rPr lang="es-ES_tradnl" sz="2400" dirty="0" smtClean="0"/>
              <a:t>sociocultural?</a:t>
            </a:r>
          </a:p>
          <a:p>
            <a:pPr marL="635508" lvl="1" indent="-342900"/>
            <a:r>
              <a:rPr lang="es-ES_tradnl" sz="2000" dirty="0" smtClean="0">
                <a:sym typeface="Wingdings" panose="05000000000000000000" pitchFamily="2" charset="2"/>
              </a:rPr>
              <a:t> F</a:t>
            </a:r>
            <a:r>
              <a:rPr lang="es-ES_tradnl" sz="2000" dirty="0" smtClean="0"/>
              <a:t>ormación </a:t>
            </a:r>
            <a:r>
              <a:rPr lang="es-ES_tradnl" sz="2000" dirty="0"/>
              <a:t>de </a:t>
            </a:r>
            <a:r>
              <a:rPr lang="es-ES_tradnl" sz="2000" dirty="0" smtClean="0"/>
              <a:t>sujetos.</a:t>
            </a:r>
          </a:p>
          <a:p>
            <a:pPr marL="635508" lvl="1" indent="-342900"/>
            <a:r>
              <a:rPr lang="es-ES_tradnl" sz="2000" dirty="0" smtClean="0">
                <a:sym typeface="Wingdings" panose="05000000000000000000" pitchFamily="2" charset="2"/>
              </a:rPr>
              <a:t> P</a:t>
            </a:r>
            <a:r>
              <a:rPr lang="es-ES_tradnl" sz="2000" dirty="0" smtClean="0"/>
              <a:t>osturas pedagógicas</a:t>
            </a:r>
          </a:p>
          <a:p>
            <a:pPr marL="635508" lvl="1" indent="-342900"/>
            <a:r>
              <a:rPr lang="es-ES_tradnl" sz="2000" dirty="0" smtClean="0">
                <a:sym typeface="Wingdings" panose="05000000000000000000" pitchFamily="2" charset="2"/>
              </a:rPr>
              <a:t> Retroalimentación de la </a:t>
            </a:r>
            <a:r>
              <a:rPr lang="es-ES_tradnl" sz="2000" dirty="0" smtClean="0"/>
              <a:t>práctica </a:t>
            </a:r>
            <a:r>
              <a:rPr lang="es-ES_tradnl" sz="2000" dirty="0"/>
              <a:t>educativa y pedagógica</a:t>
            </a:r>
            <a:r>
              <a:rPr lang="es-ES_tradnl" sz="2000" dirty="0" smtClean="0"/>
              <a:t>.</a:t>
            </a:r>
          </a:p>
          <a:p>
            <a:pPr marL="635508" lvl="1" indent="-342900">
              <a:buFont typeface="Wingdings" panose="05000000000000000000" pitchFamily="2" charset="2"/>
              <a:buChar char="à"/>
            </a:pPr>
            <a:endParaRPr lang="es-ES_tradnl" sz="2000" dirty="0"/>
          </a:p>
          <a:p>
            <a:pPr marL="635508" lvl="1" indent="-342900">
              <a:buFont typeface="Wingdings" panose="05000000000000000000" pitchFamily="2" charset="2"/>
              <a:buChar char="à"/>
            </a:pPr>
            <a:endParaRPr lang="es-CO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400" dirty="0"/>
              <a:t> </a:t>
            </a:r>
            <a:r>
              <a:rPr lang="es-ES_tradnl" sz="2400" dirty="0" smtClean="0"/>
              <a:t>Reflexión </a:t>
            </a:r>
            <a:r>
              <a:rPr lang="es-ES_tradnl" sz="2400" dirty="0"/>
              <a:t>del </a:t>
            </a:r>
            <a:r>
              <a:rPr lang="es-ES_tradnl" sz="2400" dirty="0" smtClean="0"/>
              <a:t>educador: ¿Qué </a:t>
            </a:r>
            <a:r>
              <a:rPr lang="es-ES_tradnl" sz="2400" dirty="0"/>
              <a:t>está pasando con su práctica educativa y </a:t>
            </a:r>
            <a:r>
              <a:rPr lang="es-ES_tradnl" sz="2400" dirty="0" smtClean="0"/>
              <a:t>pedagógica?</a:t>
            </a:r>
          </a:p>
          <a:p>
            <a:pPr lvl="1"/>
            <a:r>
              <a:rPr lang="es-ES_tradnl" dirty="0">
                <a:sym typeface="Wingdings" panose="05000000000000000000" pitchFamily="2" charset="2"/>
              </a:rPr>
              <a:t></a:t>
            </a:r>
            <a:r>
              <a:rPr lang="es-ES_tradnl" sz="2400" dirty="0" smtClean="0">
                <a:sym typeface="Wingdings" panose="05000000000000000000" pitchFamily="2" charset="2"/>
              </a:rPr>
              <a:t> </a:t>
            </a:r>
            <a:r>
              <a:rPr lang="es-ES_tradnl" sz="2000" dirty="0">
                <a:sym typeface="Wingdings" panose="05000000000000000000" pitchFamily="2" charset="2"/>
              </a:rPr>
              <a:t>T</a:t>
            </a:r>
            <a:r>
              <a:rPr lang="es-ES_tradnl" sz="2000" dirty="0"/>
              <a:t>ransformar y profundizar </a:t>
            </a:r>
          </a:p>
          <a:p>
            <a:pPr lvl="1"/>
            <a:r>
              <a:rPr lang="es-ES_tradnl" sz="2000" dirty="0">
                <a:sym typeface="Wingdings" panose="05000000000000000000" pitchFamily="2" charset="2"/>
              </a:rPr>
              <a:t> Re</a:t>
            </a:r>
            <a:r>
              <a:rPr lang="es-ES_tradnl" sz="2000" dirty="0"/>
              <a:t>sponsabilidad </a:t>
            </a:r>
            <a:r>
              <a:rPr lang="es-ES_tradnl" dirty="0"/>
              <a:t>en la </a:t>
            </a:r>
            <a:r>
              <a:rPr lang="es-ES_tradnl" sz="2000" dirty="0"/>
              <a:t>labor</a:t>
            </a:r>
            <a:r>
              <a:rPr lang="es-ES_tradnl" dirty="0"/>
              <a:t> cotidiana.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37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_tradnl" b="1" dirty="0" smtClean="0"/>
              <a:t>4.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validez y con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integralidad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1412776"/>
            <a:ext cx="6696744" cy="4023360"/>
          </a:xfrm>
        </p:spPr>
        <p:txBody>
          <a:bodyPr>
            <a:noAutofit/>
          </a:bodyPr>
          <a:lstStyle/>
          <a:p>
            <a:r>
              <a:rPr lang="es-ES_tradnl" b="1" dirty="0"/>
              <a:t> </a:t>
            </a:r>
            <a:endParaRPr lang="es-CO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dirty="0" smtClean="0"/>
              <a:t>Asumir:</a:t>
            </a:r>
          </a:p>
          <a:p>
            <a:pPr lvl="1"/>
            <a:r>
              <a:rPr lang="es-ES_tradnl" sz="2000" dirty="0" smtClean="0"/>
              <a:t>La </a:t>
            </a:r>
            <a:r>
              <a:rPr lang="es-ES_tradnl" sz="2000" dirty="0"/>
              <a:t>práctica educativa y pedagógica como </a:t>
            </a:r>
            <a:r>
              <a:rPr lang="es-ES_tradnl" sz="2000" dirty="0" smtClean="0"/>
              <a:t>proceso</a:t>
            </a:r>
          </a:p>
          <a:p>
            <a:pPr lvl="1"/>
            <a:r>
              <a:rPr lang="es-ES_tradnl" sz="2000" dirty="0" smtClean="0"/>
              <a:t>El </a:t>
            </a:r>
            <a:r>
              <a:rPr lang="es-ES_tradnl" sz="2000" dirty="0"/>
              <a:t>rol del maestro en el </a:t>
            </a:r>
            <a:r>
              <a:rPr lang="es-ES_tradnl" sz="2000" dirty="0" smtClean="0"/>
              <a:t>aula, </a:t>
            </a:r>
            <a:r>
              <a:rPr lang="es-ES_tradnl" sz="2000" dirty="0"/>
              <a:t>en la comunidad educativa y en la </a:t>
            </a:r>
            <a:r>
              <a:rPr lang="es-ES_tradnl" sz="2000" dirty="0" smtClean="0"/>
              <a:t>sociedad.</a:t>
            </a:r>
            <a:r>
              <a:rPr lang="es-ES_tradnl" sz="2000" dirty="0"/>
              <a:t> </a:t>
            </a:r>
            <a:endParaRPr lang="es-ES_tradnl" sz="2000" dirty="0" smtClean="0"/>
          </a:p>
          <a:p>
            <a:pPr lvl="1"/>
            <a:endParaRPr lang="es-CO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dirty="0"/>
              <a:t>G</a:t>
            </a:r>
            <a:r>
              <a:rPr lang="es-ES_tradnl" dirty="0" smtClean="0"/>
              <a:t>arantizará </a:t>
            </a:r>
            <a:r>
              <a:rPr lang="es-ES_tradnl" dirty="0"/>
              <a:t>la validez del proceso metodológico de valoración de la práctica educativa y pedagógica, en esa medida, el consenso sobre los métodos, los instrumentos y el rigor académico en su construcción, serán las fuentes de validación y confiabilidad del proceso evaluativo. 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68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_tradnl" b="1" dirty="0" smtClean="0"/>
              <a:t>5.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aula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8042" y="1780646"/>
            <a:ext cx="7543800" cy="4023360"/>
          </a:xfrm>
        </p:spPr>
        <p:txBody>
          <a:bodyPr/>
          <a:lstStyle/>
          <a:p>
            <a:r>
              <a:rPr lang="es-ES_tradnl" b="1" dirty="0"/>
              <a:t> </a:t>
            </a:r>
            <a:endParaRPr lang="es-CO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_tradnl" dirty="0" smtClean="0"/>
              <a:t> </a:t>
            </a:r>
            <a:r>
              <a:rPr lang="es-ES_tradnl" sz="2400" dirty="0" smtClean="0"/>
              <a:t>Quehacer </a:t>
            </a:r>
            <a:r>
              <a:rPr lang="es-ES_tradnl" sz="2400" dirty="0"/>
              <a:t>del docente en el aula </a:t>
            </a:r>
            <a:endParaRPr lang="es-ES_tradnl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_tradnl" sz="2400" dirty="0"/>
              <a:t> </a:t>
            </a:r>
            <a:r>
              <a:rPr lang="es-ES_tradnl" sz="2400" dirty="0" smtClean="0"/>
              <a:t>Capacidad </a:t>
            </a:r>
            <a:r>
              <a:rPr lang="es-ES_tradnl" sz="2400" dirty="0"/>
              <a:t>de interactuar con </a:t>
            </a:r>
            <a:r>
              <a:rPr lang="es-ES_tradnl" sz="2400" dirty="0" smtClean="0"/>
              <a:t>la </a:t>
            </a:r>
            <a:r>
              <a:rPr lang="es-ES_tradnl" sz="2400" dirty="0"/>
              <a:t>comunidad </a:t>
            </a:r>
            <a:r>
              <a:rPr lang="es-ES_tradnl" sz="2400" dirty="0" smtClean="0"/>
              <a:t>educativa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_tradnl" sz="2400" dirty="0"/>
              <a:t> </a:t>
            </a:r>
            <a:r>
              <a:rPr lang="es-ES_tradnl" sz="2400" dirty="0" smtClean="0"/>
              <a:t>En relación con el Proyecto </a:t>
            </a:r>
            <a:r>
              <a:rPr lang="es-ES_tradnl" sz="2400" dirty="0"/>
              <a:t>Educativo Institucional. </a:t>
            </a:r>
            <a:endParaRPr lang="es-ES_tradnl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_tradnl" sz="2400" dirty="0" smtClean="0"/>
              <a:t> Identificación </a:t>
            </a:r>
            <a:r>
              <a:rPr lang="es-ES_tradnl" sz="2400" dirty="0"/>
              <a:t>de fortalezas y puntos de mejora relacionados con la práctica educativa y </a:t>
            </a:r>
            <a:r>
              <a:rPr lang="es-ES_tradnl" sz="2400" dirty="0" smtClean="0"/>
              <a:t>pedagógica.</a:t>
            </a:r>
            <a:endParaRPr lang="es-CO" sz="24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2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6.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Transparente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5" y="1845734"/>
            <a:ext cx="7179136" cy="4023360"/>
          </a:xfrm>
        </p:spPr>
        <p:txBody>
          <a:bodyPr>
            <a:normAutofit/>
          </a:bodyPr>
          <a:lstStyle/>
          <a:p>
            <a:pPr lvl="0"/>
            <a:endParaRPr lang="es-CO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800" dirty="0" smtClean="0"/>
              <a:t>Con garantías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800" dirty="0" smtClean="0"/>
              <a:t>Previa publicación y conocimiento de criterios.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800" dirty="0" smtClean="0"/>
              <a:t>Ecuanimidad y equidad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2800" dirty="0" smtClean="0"/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335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7.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Democrática 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069" y="2205952"/>
            <a:ext cx="8291371" cy="4023360"/>
          </a:xfrm>
        </p:spPr>
        <p:txBody>
          <a:bodyPr>
            <a:normAutofit/>
          </a:bodyPr>
          <a:lstStyle/>
          <a:p>
            <a:pPr lvl="0"/>
            <a:endParaRPr lang="es-CO" dirty="0"/>
          </a:p>
          <a:p>
            <a:r>
              <a:rPr lang="es-ES_tradnl" dirty="0"/>
              <a:t> </a:t>
            </a:r>
            <a:endParaRPr lang="es-CO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400" dirty="0" smtClean="0"/>
              <a:t>Reconoce </a:t>
            </a:r>
            <a:r>
              <a:rPr lang="es-ES_tradnl" sz="2400" dirty="0"/>
              <a:t>al educador como ciudadano, sujeto de derechos, deberes y de saber</a:t>
            </a:r>
            <a:r>
              <a:rPr lang="es-ES_tradnl" sz="24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ES_tradnl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400" dirty="0" smtClean="0"/>
              <a:t>Garantiza el </a:t>
            </a:r>
            <a:r>
              <a:rPr lang="es-ES_tradnl" sz="2400" dirty="0"/>
              <a:t>trato en condiciones de igualdad </a:t>
            </a:r>
            <a:r>
              <a:rPr lang="es-ES_tradnl" sz="2400" dirty="0" smtClean="0"/>
              <a:t>y </a:t>
            </a:r>
            <a:r>
              <a:rPr lang="es-ES_tradnl" sz="2400" dirty="0"/>
              <a:t>el derecho del educador a intervenir en su proceso de </a:t>
            </a:r>
            <a:r>
              <a:rPr lang="es-ES_tradnl" sz="2400" dirty="0" smtClean="0"/>
              <a:t>evaluación.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12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O" dirty="0" smtClean="0"/>
              <a:t>8.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autonomía escolar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s-CO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400" dirty="0" smtClean="0"/>
              <a:t> En </a:t>
            </a:r>
            <a:r>
              <a:rPr lang="es-ES_tradnl" sz="2400" dirty="0"/>
              <a:t>el marco de la autonomía escolar, el PEI, el Plan de Estudios, la adopción de métodos de enseñanza y las características regionales.</a:t>
            </a:r>
            <a:endParaRPr lang="es-CO" sz="24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20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O" dirty="0" smtClean="0"/>
              <a:t>9. </a:t>
            </a:r>
            <a:r>
              <a:rPr lang="es-ES_tradnl" b="1" dirty="0"/>
              <a:t>Con libertad de </a:t>
            </a:r>
            <a:r>
              <a:rPr lang="es-ES_tradnl" b="1" dirty="0" smtClean="0"/>
              <a:t>cátedra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7665" y="1845734"/>
            <a:ext cx="6819096" cy="4023360"/>
          </a:xfrm>
        </p:spPr>
        <p:txBody>
          <a:bodyPr>
            <a:normAutofit/>
          </a:bodyPr>
          <a:lstStyle/>
          <a:p>
            <a:r>
              <a:rPr lang="es-ES_tradnl" dirty="0"/>
              <a:t> </a:t>
            </a:r>
            <a:endParaRPr lang="es-CO" dirty="0"/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400" dirty="0" smtClean="0"/>
              <a:t> En el </a:t>
            </a:r>
            <a:r>
              <a:rPr lang="es-ES_tradnl" sz="2400" dirty="0"/>
              <a:t>marco de la libertad de cátedra, que reconoce las perspectivas académicas e intelectuales de los docentes, docentes directivos y orientadores, y sus desarrollos en la práctica. </a:t>
            </a:r>
            <a:endParaRPr lang="es-CO" sz="24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32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O" dirty="0" smtClean="0"/>
              <a:t>10.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pluralismo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pedagógico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_tradnl" dirty="0"/>
              <a:t> </a:t>
            </a:r>
            <a:r>
              <a:rPr lang="es-ES_tradnl" sz="2400" dirty="0" smtClean="0"/>
              <a:t> La </a:t>
            </a:r>
            <a:r>
              <a:rPr lang="es-ES_tradnl" sz="2400" dirty="0"/>
              <a:t>ECDF respeta las diferentes posturas pedagógicas que orientan la práctica. Supone el reconocimiento de una gama de posturas diversas y diferenciables que se actualizan en la acción docente y que producen elaboraciones y reelaboraciones de sentido.</a:t>
            </a:r>
            <a:endParaRPr lang="es-CO" sz="2400" dirty="0"/>
          </a:p>
          <a:p>
            <a:r>
              <a:rPr lang="es-ES_tradnl" dirty="0"/>
              <a:t> 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16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43616" r="20302" b="7153"/>
          <a:stretch/>
        </p:blipFill>
        <p:spPr bwMode="auto">
          <a:xfrm>
            <a:off x="499477" y="1196752"/>
            <a:ext cx="825563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2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30037" r="24176" b="26008"/>
          <a:stretch/>
        </p:blipFill>
        <p:spPr bwMode="auto">
          <a:xfrm>
            <a:off x="395536" y="1556792"/>
            <a:ext cx="8447258" cy="401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457693"/>
              </p:ext>
            </p:extLst>
          </p:nvPr>
        </p:nvGraphicFramePr>
        <p:xfrm>
          <a:off x="107504" y="764704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4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20931" r="15843" b="10077"/>
          <a:stretch/>
        </p:blipFill>
        <p:spPr bwMode="auto">
          <a:xfrm>
            <a:off x="395536" y="1124744"/>
            <a:ext cx="8410354" cy="473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22325" r="15669" b="8527"/>
          <a:stretch/>
        </p:blipFill>
        <p:spPr bwMode="auto">
          <a:xfrm>
            <a:off x="258843" y="1196752"/>
            <a:ext cx="8644270" cy="474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4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1" t="31209" r="27060" b="18681"/>
          <a:stretch/>
        </p:blipFill>
        <p:spPr bwMode="auto">
          <a:xfrm>
            <a:off x="755576" y="1340768"/>
            <a:ext cx="781518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7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34432" r="24011" b="9157"/>
          <a:stretch/>
        </p:blipFill>
        <p:spPr bwMode="auto">
          <a:xfrm>
            <a:off x="488370" y="1196752"/>
            <a:ext cx="8017202" cy="50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8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201713"/>
              </p:ext>
            </p:extLst>
          </p:nvPr>
        </p:nvGraphicFramePr>
        <p:xfrm>
          <a:off x="899592" y="1556792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1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309966"/>
              </p:ext>
            </p:extLst>
          </p:nvPr>
        </p:nvGraphicFramePr>
        <p:xfrm>
          <a:off x="179512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174338"/>
              </p:ext>
            </p:extLst>
          </p:nvPr>
        </p:nvGraphicFramePr>
        <p:xfrm>
          <a:off x="179512" y="332656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86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912964"/>
              </p:ext>
            </p:extLst>
          </p:nvPr>
        </p:nvGraphicFramePr>
        <p:xfrm>
          <a:off x="251520" y="260648"/>
          <a:ext cx="87129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6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39013"/>
              </p:ext>
            </p:extLst>
          </p:nvPr>
        </p:nvGraphicFramePr>
        <p:xfrm>
          <a:off x="179512" y="332656"/>
          <a:ext cx="8784975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618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055711"/>
              </p:ext>
            </p:extLst>
          </p:nvPr>
        </p:nvGraphicFramePr>
        <p:xfrm>
          <a:off x="0" y="1484784"/>
          <a:ext cx="903649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90043694"/>
              </p:ext>
            </p:extLst>
          </p:nvPr>
        </p:nvGraphicFramePr>
        <p:xfrm>
          <a:off x="457200" y="338328"/>
          <a:ext cx="8229600" cy="100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730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276377"/>
              </p:ext>
            </p:extLst>
          </p:nvPr>
        </p:nvGraphicFramePr>
        <p:xfrm>
          <a:off x="166867" y="188640"/>
          <a:ext cx="8964487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248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1407</Words>
  <Application>Microsoft Office PowerPoint</Application>
  <PresentationFormat>Presentación en pantalla (4:3)</PresentationFormat>
  <Paragraphs>158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Forma de onda</vt:lpstr>
      <vt:lpstr>IMPORTANCIA DE LA EVALUACIÓN CON CARÁCTER DIAGNÒSTICA FORMATIVA –ECDF-  FECODE-CEID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PRINCIPIOS  ECDF</vt:lpstr>
      <vt:lpstr>Presentación de PowerPoint</vt:lpstr>
      <vt:lpstr>1. De carácter diagnóstico – formativo  Impulsar la reflexión del docente</vt:lpstr>
      <vt:lpstr>Presentación de PowerPoint</vt:lpstr>
      <vt:lpstr>2. Con enfoque cualitativo</vt:lpstr>
      <vt:lpstr>3. De contexto y reflexión </vt:lpstr>
      <vt:lpstr>4. De validez y con integralidad</vt:lpstr>
      <vt:lpstr>5. De aula</vt:lpstr>
      <vt:lpstr>6. Transparente</vt:lpstr>
      <vt:lpstr>7. Democrática </vt:lpstr>
      <vt:lpstr>8. Con autonomía escolar </vt:lpstr>
      <vt:lpstr>9. Con libertad de cátedra </vt:lpstr>
      <vt:lpstr>10. Con pluralismo pedagógico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 EVALUACIÓN CON CARÁCTER DIAGNOSTICA FORMATIVA FECODE-CEID</dc:title>
  <dc:creator>DORAPRENSA</dc:creator>
  <cp:lastModifiedBy>Windows User</cp:lastModifiedBy>
  <cp:revision>29</cp:revision>
  <dcterms:created xsi:type="dcterms:W3CDTF">2015-08-13T13:35:38Z</dcterms:created>
  <dcterms:modified xsi:type="dcterms:W3CDTF">2015-08-13T16:01:53Z</dcterms:modified>
</cp:coreProperties>
</file>