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8"/>
  </p:notesMasterIdLst>
  <p:sldIdLst>
    <p:sldId id="257" r:id="rId4"/>
    <p:sldId id="269" r:id="rId5"/>
    <p:sldId id="273" r:id="rId6"/>
    <p:sldId id="275" r:id="rId7"/>
    <p:sldId id="300" r:id="rId8"/>
    <p:sldId id="293" r:id="rId9"/>
    <p:sldId id="305" r:id="rId10"/>
    <p:sldId id="304" r:id="rId11"/>
    <p:sldId id="306" r:id="rId12"/>
    <p:sldId id="278" r:id="rId13"/>
    <p:sldId id="294" r:id="rId14"/>
    <p:sldId id="295" r:id="rId15"/>
    <p:sldId id="307" r:id="rId16"/>
    <p:sldId id="301" r:id="rId17"/>
    <p:sldId id="296" r:id="rId18"/>
    <p:sldId id="297" r:id="rId19"/>
    <p:sldId id="308" r:id="rId20"/>
    <p:sldId id="279" r:id="rId21"/>
    <p:sldId id="280" r:id="rId22"/>
    <p:sldId id="302" r:id="rId23"/>
    <p:sldId id="281" r:id="rId24"/>
    <p:sldId id="282" r:id="rId25"/>
    <p:sldId id="298" r:id="rId26"/>
    <p:sldId id="286" r:id="rId27"/>
    <p:sldId id="303" r:id="rId28"/>
    <p:sldId id="287" r:id="rId29"/>
    <p:sldId id="283" r:id="rId30"/>
    <p:sldId id="284" r:id="rId31"/>
    <p:sldId id="285" r:id="rId32"/>
    <p:sldId id="288" r:id="rId33"/>
    <p:sldId id="299" r:id="rId34"/>
    <p:sldId id="309" r:id="rId35"/>
    <p:sldId id="292"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8" d="100"/>
          <a:sy n="88"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20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F49F49-0222-42F1-9D0D-D55E9C95785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CO"/>
        </a:p>
      </dgm:t>
    </dgm:pt>
    <dgm:pt modelId="{1FC788AA-E6A1-4269-8EC4-7C16BD9423C8}">
      <dgm:prSet phldrT="[Texto]" custT="1"/>
      <dgm:spPr>
        <a:ln>
          <a:solidFill>
            <a:srgbClr val="FFFFFF"/>
          </a:solidFill>
        </a:ln>
      </dgm:spPr>
      <dgm:t>
        <a:bodyPr/>
        <a:lstStyle/>
        <a:p>
          <a:r>
            <a:rPr lang="es-CO" sz="2000" b="1" dirty="0" smtClean="0">
              <a:solidFill>
                <a:schemeClr val="bg1"/>
              </a:solidFill>
            </a:rPr>
            <a:t>Venezuela, Ecuador y Colombia</a:t>
          </a:r>
          <a:endParaRPr lang="es-CO" sz="2000" dirty="0"/>
        </a:p>
      </dgm:t>
    </dgm:pt>
    <dgm:pt modelId="{FB9D16C5-0C72-42BD-BCB4-AB2E5772E31B}" type="parTrans" cxnId="{D3D25B04-B82F-4597-95E2-252AD481F422}">
      <dgm:prSet/>
      <dgm:spPr/>
      <dgm:t>
        <a:bodyPr/>
        <a:lstStyle/>
        <a:p>
          <a:endParaRPr lang="es-CO"/>
        </a:p>
      </dgm:t>
    </dgm:pt>
    <dgm:pt modelId="{1F8EA347-3C03-4FB1-B3EE-856B839317C7}" type="sibTrans" cxnId="{D3D25B04-B82F-4597-95E2-252AD481F422}">
      <dgm:prSet/>
      <dgm:spPr/>
      <dgm:t>
        <a:bodyPr/>
        <a:lstStyle/>
        <a:p>
          <a:endParaRPr lang="es-CO"/>
        </a:p>
      </dgm:t>
    </dgm:pt>
    <dgm:pt modelId="{78A1DDE5-43AF-4BAF-B73E-257D581AA83A}">
      <dgm:prSet phldrT="[Texto]"/>
      <dgm:spPr/>
      <dgm:t>
        <a:bodyPr/>
        <a:lstStyle/>
        <a:p>
          <a:r>
            <a:rPr lang="es-CO" b="1" dirty="0" smtClean="0">
              <a:solidFill>
                <a:schemeClr val="bg1"/>
              </a:solidFill>
            </a:rPr>
            <a:t>Situación económica definida por  los precios del petróleo</a:t>
          </a:r>
          <a:endParaRPr lang="es-CO" dirty="0"/>
        </a:p>
      </dgm:t>
    </dgm:pt>
    <dgm:pt modelId="{6B22F1D5-1D84-46EE-8B13-D8F22BF41E3C}" type="parTrans" cxnId="{2B2505D2-0A4C-40F4-BB06-53CC98A1B627}">
      <dgm:prSet/>
      <dgm:spPr/>
      <dgm:t>
        <a:bodyPr/>
        <a:lstStyle/>
        <a:p>
          <a:endParaRPr lang="es-CO"/>
        </a:p>
      </dgm:t>
    </dgm:pt>
    <dgm:pt modelId="{BB518063-84EA-432C-B419-8CCC91D2E29C}" type="sibTrans" cxnId="{2B2505D2-0A4C-40F4-BB06-53CC98A1B627}">
      <dgm:prSet/>
      <dgm:spPr/>
      <dgm:t>
        <a:bodyPr/>
        <a:lstStyle/>
        <a:p>
          <a:endParaRPr lang="es-CO"/>
        </a:p>
      </dgm:t>
    </dgm:pt>
    <dgm:pt modelId="{C22C7B64-3AAD-4377-A92E-2E25EEE84A44}">
      <dgm:prSet phldrT="[Texto]"/>
      <dgm:spPr/>
      <dgm:t>
        <a:bodyPr/>
        <a:lstStyle/>
        <a:p>
          <a:r>
            <a:rPr lang="es-CO" b="1" dirty="0" smtClean="0">
              <a:solidFill>
                <a:schemeClr val="bg1"/>
              </a:solidFill>
            </a:rPr>
            <a:t>Colombia tenía inversión Directa extranjera de 137 mil millones de dólares</a:t>
          </a:r>
          <a:endParaRPr lang="es-CO" dirty="0"/>
        </a:p>
      </dgm:t>
    </dgm:pt>
    <dgm:pt modelId="{C3F51664-6F06-42F6-BDC1-A3C9D9648861}" type="parTrans" cxnId="{17308F0D-8F11-47FE-8FFC-8D5E5BC00DD6}">
      <dgm:prSet/>
      <dgm:spPr/>
      <dgm:t>
        <a:bodyPr/>
        <a:lstStyle/>
        <a:p>
          <a:endParaRPr lang="es-CO"/>
        </a:p>
      </dgm:t>
    </dgm:pt>
    <dgm:pt modelId="{D5AD9A19-254A-42F6-9E93-ADF9D27E6943}" type="sibTrans" cxnId="{17308F0D-8F11-47FE-8FFC-8D5E5BC00DD6}">
      <dgm:prSet/>
      <dgm:spPr/>
      <dgm:t>
        <a:bodyPr/>
        <a:lstStyle/>
        <a:p>
          <a:endParaRPr lang="es-CO"/>
        </a:p>
      </dgm:t>
    </dgm:pt>
    <dgm:pt modelId="{495FA303-08AC-4002-8EC0-758D9774C755}" type="pres">
      <dgm:prSet presAssocID="{9AF49F49-0222-42F1-9D0D-D55E9C957857}" presName="vert0" presStyleCnt="0">
        <dgm:presLayoutVars>
          <dgm:dir/>
          <dgm:animOne val="branch"/>
          <dgm:animLvl val="lvl"/>
        </dgm:presLayoutVars>
      </dgm:prSet>
      <dgm:spPr/>
      <dgm:t>
        <a:bodyPr/>
        <a:lstStyle/>
        <a:p>
          <a:endParaRPr lang="es-CO"/>
        </a:p>
      </dgm:t>
    </dgm:pt>
    <dgm:pt modelId="{2E1EAB54-1E0E-4AF8-BFE4-50B794A1BC15}" type="pres">
      <dgm:prSet presAssocID="{1FC788AA-E6A1-4269-8EC4-7C16BD9423C8}" presName="thickLine" presStyleLbl="alignNode1" presStyleIdx="0" presStyleCnt="1" custLinFactNeighborX="2228" custLinFactNeighborY="0"/>
      <dgm:spPr/>
    </dgm:pt>
    <dgm:pt modelId="{3731A196-3B29-40CD-9C0E-37F3309535B6}" type="pres">
      <dgm:prSet presAssocID="{1FC788AA-E6A1-4269-8EC4-7C16BD9423C8}" presName="horz1" presStyleCnt="0"/>
      <dgm:spPr/>
    </dgm:pt>
    <dgm:pt modelId="{26061099-A683-4CB0-A658-F4FA0F14C3C2}" type="pres">
      <dgm:prSet presAssocID="{1FC788AA-E6A1-4269-8EC4-7C16BD9423C8}" presName="tx1" presStyleLbl="revTx" presStyleIdx="0" presStyleCnt="3" custScaleX="192482"/>
      <dgm:spPr/>
      <dgm:t>
        <a:bodyPr/>
        <a:lstStyle/>
        <a:p>
          <a:endParaRPr lang="es-CO"/>
        </a:p>
      </dgm:t>
    </dgm:pt>
    <dgm:pt modelId="{C0F0FD8D-0660-426E-B49D-C272B4FE815A}" type="pres">
      <dgm:prSet presAssocID="{1FC788AA-E6A1-4269-8EC4-7C16BD9423C8}" presName="vert1" presStyleCnt="0"/>
      <dgm:spPr/>
    </dgm:pt>
    <dgm:pt modelId="{9A1898C6-F8E6-4049-AC3D-8938717ECC2E}" type="pres">
      <dgm:prSet presAssocID="{78A1DDE5-43AF-4BAF-B73E-257D581AA83A}" presName="vertSpace2a" presStyleCnt="0"/>
      <dgm:spPr/>
    </dgm:pt>
    <dgm:pt modelId="{793E2B4D-7C87-4345-9D59-44B4E64AEF11}" type="pres">
      <dgm:prSet presAssocID="{78A1DDE5-43AF-4BAF-B73E-257D581AA83A}" presName="horz2" presStyleCnt="0"/>
      <dgm:spPr/>
    </dgm:pt>
    <dgm:pt modelId="{BD615425-DE7E-4143-9182-533E83DE5AF6}" type="pres">
      <dgm:prSet presAssocID="{78A1DDE5-43AF-4BAF-B73E-257D581AA83A}" presName="horzSpace2" presStyleCnt="0"/>
      <dgm:spPr/>
    </dgm:pt>
    <dgm:pt modelId="{219288E9-B2A5-404B-B704-8F40F2C640D4}" type="pres">
      <dgm:prSet presAssocID="{78A1DDE5-43AF-4BAF-B73E-257D581AA83A}" presName="tx2" presStyleLbl="revTx" presStyleIdx="1" presStyleCnt="3"/>
      <dgm:spPr/>
      <dgm:t>
        <a:bodyPr/>
        <a:lstStyle/>
        <a:p>
          <a:endParaRPr lang="es-CO"/>
        </a:p>
      </dgm:t>
    </dgm:pt>
    <dgm:pt modelId="{368391A8-CE03-4F7E-B26A-D6C600216E98}" type="pres">
      <dgm:prSet presAssocID="{78A1DDE5-43AF-4BAF-B73E-257D581AA83A}" presName="vert2" presStyleCnt="0"/>
      <dgm:spPr/>
    </dgm:pt>
    <dgm:pt modelId="{D92212F4-F5AF-4FA8-97B2-DB5992BC1173}" type="pres">
      <dgm:prSet presAssocID="{78A1DDE5-43AF-4BAF-B73E-257D581AA83A}" presName="thinLine2b" presStyleLbl="callout" presStyleIdx="0" presStyleCnt="2"/>
      <dgm:spPr/>
    </dgm:pt>
    <dgm:pt modelId="{BD987554-E62A-4B46-97CD-9B063BDDECBF}" type="pres">
      <dgm:prSet presAssocID="{78A1DDE5-43AF-4BAF-B73E-257D581AA83A}" presName="vertSpace2b" presStyleCnt="0"/>
      <dgm:spPr/>
    </dgm:pt>
    <dgm:pt modelId="{85228F66-C7E7-420D-9385-FD97F58AE2BA}" type="pres">
      <dgm:prSet presAssocID="{C22C7B64-3AAD-4377-A92E-2E25EEE84A44}" presName="horz2" presStyleCnt="0"/>
      <dgm:spPr/>
    </dgm:pt>
    <dgm:pt modelId="{4E0A6079-5B55-4244-8C5D-C0634ED4911D}" type="pres">
      <dgm:prSet presAssocID="{C22C7B64-3AAD-4377-A92E-2E25EEE84A44}" presName="horzSpace2" presStyleCnt="0"/>
      <dgm:spPr/>
    </dgm:pt>
    <dgm:pt modelId="{63320856-E2ED-4E50-92AD-E5842897A3C4}" type="pres">
      <dgm:prSet presAssocID="{C22C7B64-3AAD-4377-A92E-2E25EEE84A44}" presName="tx2" presStyleLbl="revTx" presStyleIdx="2" presStyleCnt="3"/>
      <dgm:spPr/>
      <dgm:t>
        <a:bodyPr/>
        <a:lstStyle/>
        <a:p>
          <a:endParaRPr lang="es-CO"/>
        </a:p>
      </dgm:t>
    </dgm:pt>
    <dgm:pt modelId="{A6C44960-524A-464D-965C-251EEB7B2B91}" type="pres">
      <dgm:prSet presAssocID="{C22C7B64-3AAD-4377-A92E-2E25EEE84A44}" presName="vert2" presStyleCnt="0"/>
      <dgm:spPr/>
    </dgm:pt>
    <dgm:pt modelId="{9E367622-D521-4F26-9EC8-7393B9A3BD45}" type="pres">
      <dgm:prSet presAssocID="{C22C7B64-3AAD-4377-A92E-2E25EEE84A44}" presName="thinLine2b" presStyleLbl="callout" presStyleIdx="1" presStyleCnt="2"/>
      <dgm:spPr/>
    </dgm:pt>
    <dgm:pt modelId="{6A17CAD9-A592-4CBD-8AF0-7392D2A88957}" type="pres">
      <dgm:prSet presAssocID="{C22C7B64-3AAD-4377-A92E-2E25EEE84A44}" presName="vertSpace2b" presStyleCnt="0"/>
      <dgm:spPr/>
    </dgm:pt>
  </dgm:ptLst>
  <dgm:cxnLst>
    <dgm:cxn modelId="{2B2505D2-0A4C-40F4-BB06-53CC98A1B627}" srcId="{1FC788AA-E6A1-4269-8EC4-7C16BD9423C8}" destId="{78A1DDE5-43AF-4BAF-B73E-257D581AA83A}" srcOrd="0" destOrd="0" parTransId="{6B22F1D5-1D84-46EE-8B13-D8F22BF41E3C}" sibTransId="{BB518063-84EA-432C-B419-8CCC91D2E29C}"/>
    <dgm:cxn modelId="{D3D25B04-B82F-4597-95E2-252AD481F422}" srcId="{9AF49F49-0222-42F1-9D0D-D55E9C957857}" destId="{1FC788AA-E6A1-4269-8EC4-7C16BD9423C8}" srcOrd="0" destOrd="0" parTransId="{FB9D16C5-0C72-42BD-BCB4-AB2E5772E31B}" sibTransId="{1F8EA347-3C03-4FB1-B3EE-856B839317C7}"/>
    <dgm:cxn modelId="{D249806B-AA8C-435C-9A2D-3949BDCB0944}" type="presOf" srcId="{9AF49F49-0222-42F1-9D0D-D55E9C957857}" destId="{495FA303-08AC-4002-8EC0-758D9774C755}" srcOrd="0" destOrd="0" presId="urn:microsoft.com/office/officeart/2008/layout/LinedList"/>
    <dgm:cxn modelId="{6A46AE24-3A7E-4784-BA4A-F4E41FA8279F}" type="presOf" srcId="{1FC788AA-E6A1-4269-8EC4-7C16BD9423C8}" destId="{26061099-A683-4CB0-A658-F4FA0F14C3C2}" srcOrd="0" destOrd="0" presId="urn:microsoft.com/office/officeart/2008/layout/LinedList"/>
    <dgm:cxn modelId="{5EC270B4-842B-4FBD-8822-0C74080EBBA4}" type="presOf" srcId="{78A1DDE5-43AF-4BAF-B73E-257D581AA83A}" destId="{219288E9-B2A5-404B-B704-8F40F2C640D4}" srcOrd="0" destOrd="0" presId="urn:microsoft.com/office/officeart/2008/layout/LinedList"/>
    <dgm:cxn modelId="{1CA784E7-D2DF-4600-B162-698DCDB42D4D}" type="presOf" srcId="{C22C7B64-3AAD-4377-A92E-2E25EEE84A44}" destId="{63320856-E2ED-4E50-92AD-E5842897A3C4}" srcOrd="0" destOrd="0" presId="urn:microsoft.com/office/officeart/2008/layout/LinedList"/>
    <dgm:cxn modelId="{17308F0D-8F11-47FE-8FFC-8D5E5BC00DD6}" srcId="{1FC788AA-E6A1-4269-8EC4-7C16BD9423C8}" destId="{C22C7B64-3AAD-4377-A92E-2E25EEE84A44}" srcOrd="1" destOrd="0" parTransId="{C3F51664-6F06-42F6-BDC1-A3C9D9648861}" sibTransId="{D5AD9A19-254A-42F6-9E93-ADF9D27E6943}"/>
    <dgm:cxn modelId="{3D82AF53-673D-4DE8-8498-82CAAE983EB7}" type="presParOf" srcId="{495FA303-08AC-4002-8EC0-758D9774C755}" destId="{2E1EAB54-1E0E-4AF8-BFE4-50B794A1BC15}" srcOrd="0" destOrd="0" presId="urn:microsoft.com/office/officeart/2008/layout/LinedList"/>
    <dgm:cxn modelId="{CE2D2C0B-BDAA-44E9-B204-5DD56E99C066}" type="presParOf" srcId="{495FA303-08AC-4002-8EC0-758D9774C755}" destId="{3731A196-3B29-40CD-9C0E-37F3309535B6}" srcOrd="1" destOrd="0" presId="urn:microsoft.com/office/officeart/2008/layout/LinedList"/>
    <dgm:cxn modelId="{74067BAE-FD18-4F0B-BC78-E990E8E60F3D}" type="presParOf" srcId="{3731A196-3B29-40CD-9C0E-37F3309535B6}" destId="{26061099-A683-4CB0-A658-F4FA0F14C3C2}" srcOrd="0" destOrd="0" presId="urn:microsoft.com/office/officeart/2008/layout/LinedList"/>
    <dgm:cxn modelId="{3469A65F-D3FC-401E-8FBF-E5FBDD2E6CA4}" type="presParOf" srcId="{3731A196-3B29-40CD-9C0E-37F3309535B6}" destId="{C0F0FD8D-0660-426E-B49D-C272B4FE815A}" srcOrd="1" destOrd="0" presId="urn:microsoft.com/office/officeart/2008/layout/LinedList"/>
    <dgm:cxn modelId="{E747C4BC-AD86-4274-B80A-ECB9652C15AD}" type="presParOf" srcId="{C0F0FD8D-0660-426E-B49D-C272B4FE815A}" destId="{9A1898C6-F8E6-4049-AC3D-8938717ECC2E}" srcOrd="0" destOrd="0" presId="urn:microsoft.com/office/officeart/2008/layout/LinedList"/>
    <dgm:cxn modelId="{9250FB89-BB12-423A-811D-F515E8ADF1F6}" type="presParOf" srcId="{C0F0FD8D-0660-426E-B49D-C272B4FE815A}" destId="{793E2B4D-7C87-4345-9D59-44B4E64AEF11}" srcOrd="1" destOrd="0" presId="urn:microsoft.com/office/officeart/2008/layout/LinedList"/>
    <dgm:cxn modelId="{66172134-C710-42A5-9438-E39BD039B5E1}" type="presParOf" srcId="{793E2B4D-7C87-4345-9D59-44B4E64AEF11}" destId="{BD615425-DE7E-4143-9182-533E83DE5AF6}" srcOrd="0" destOrd="0" presId="urn:microsoft.com/office/officeart/2008/layout/LinedList"/>
    <dgm:cxn modelId="{7EA7C674-94BB-46CF-B17D-6877C831D0AA}" type="presParOf" srcId="{793E2B4D-7C87-4345-9D59-44B4E64AEF11}" destId="{219288E9-B2A5-404B-B704-8F40F2C640D4}" srcOrd="1" destOrd="0" presId="urn:microsoft.com/office/officeart/2008/layout/LinedList"/>
    <dgm:cxn modelId="{0068B9E3-F9E3-42F1-8824-F085994D0C85}" type="presParOf" srcId="{793E2B4D-7C87-4345-9D59-44B4E64AEF11}" destId="{368391A8-CE03-4F7E-B26A-D6C600216E98}" srcOrd="2" destOrd="0" presId="urn:microsoft.com/office/officeart/2008/layout/LinedList"/>
    <dgm:cxn modelId="{C4C9E546-5A34-48F6-9A1E-06349B33ECC4}" type="presParOf" srcId="{C0F0FD8D-0660-426E-B49D-C272B4FE815A}" destId="{D92212F4-F5AF-4FA8-97B2-DB5992BC1173}" srcOrd="2" destOrd="0" presId="urn:microsoft.com/office/officeart/2008/layout/LinedList"/>
    <dgm:cxn modelId="{A532B78B-0499-47B3-8447-C784A4EBB831}" type="presParOf" srcId="{C0F0FD8D-0660-426E-B49D-C272B4FE815A}" destId="{BD987554-E62A-4B46-97CD-9B063BDDECBF}" srcOrd="3" destOrd="0" presId="urn:microsoft.com/office/officeart/2008/layout/LinedList"/>
    <dgm:cxn modelId="{52E3030E-768C-4BB3-B58A-C12AD10DE56E}" type="presParOf" srcId="{C0F0FD8D-0660-426E-B49D-C272B4FE815A}" destId="{85228F66-C7E7-420D-9385-FD97F58AE2BA}" srcOrd="4" destOrd="0" presId="urn:microsoft.com/office/officeart/2008/layout/LinedList"/>
    <dgm:cxn modelId="{90713AA5-BD20-4151-AFD0-3F20B8548446}" type="presParOf" srcId="{85228F66-C7E7-420D-9385-FD97F58AE2BA}" destId="{4E0A6079-5B55-4244-8C5D-C0634ED4911D}" srcOrd="0" destOrd="0" presId="urn:microsoft.com/office/officeart/2008/layout/LinedList"/>
    <dgm:cxn modelId="{E06864D3-64D2-4D7D-A621-EBC65CE307CA}" type="presParOf" srcId="{85228F66-C7E7-420D-9385-FD97F58AE2BA}" destId="{63320856-E2ED-4E50-92AD-E5842897A3C4}" srcOrd="1" destOrd="0" presId="urn:microsoft.com/office/officeart/2008/layout/LinedList"/>
    <dgm:cxn modelId="{C2DF9742-28E2-4A46-8EBE-DE7D54189B19}" type="presParOf" srcId="{85228F66-C7E7-420D-9385-FD97F58AE2BA}" destId="{A6C44960-524A-464D-965C-251EEB7B2B91}" srcOrd="2" destOrd="0" presId="urn:microsoft.com/office/officeart/2008/layout/LinedList"/>
    <dgm:cxn modelId="{45FBAEC2-EC03-4AD1-81AC-309A4108A938}" type="presParOf" srcId="{C0F0FD8D-0660-426E-B49D-C272B4FE815A}" destId="{9E367622-D521-4F26-9EC8-7393B9A3BD45}" srcOrd="5" destOrd="0" presId="urn:microsoft.com/office/officeart/2008/layout/LinedList"/>
    <dgm:cxn modelId="{0A0B5B0D-DFE6-4CDD-8361-CF7EEC9B99DC}" type="presParOf" srcId="{C0F0FD8D-0660-426E-B49D-C272B4FE815A}" destId="{6A17CAD9-A592-4CBD-8AF0-7392D2A88957}" srcOrd="6" destOrd="0" presId="urn:microsoft.com/office/officeart/2008/layout/LinedList"/>
  </dgm:cxnLst>
  <dgm:bg/>
  <dgm:whole>
    <a:ln w="19050">
      <a:solidFill>
        <a:schemeClr val="tx2">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D4AC7A-F2D6-457C-BA21-DC10C9D10FC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CO"/>
        </a:p>
      </dgm:t>
    </dgm:pt>
    <dgm:pt modelId="{8D08E3DE-AA0C-4728-85FF-CC14064463ED}">
      <dgm:prSet phldrT="[Texto]" custT="1"/>
      <dgm:spPr/>
      <dgm:t>
        <a:bodyPr/>
        <a:lstStyle/>
        <a:p>
          <a:r>
            <a:rPr lang="es-CO" sz="2000" b="1" dirty="0" smtClean="0">
              <a:solidFill>
                <a:srgbClr val="000000"/>
              </a:solidFill>
            </a:rPr>
            <a:t>Crecimiento económico mundial en el 2014: </a:t>
          </a:r>
          <a:r>
            <a:rPr lang="es-CO" sz="2400" b="1" dirty="0" smtClean="0">
              <a:solidFill>
                <a:srgbClr val="000000"/>
              </a:solidFill>
            </a:rPr>
            <a:t>3.4 %</a:t>
          </a:r>
        </a:p>
      </dgm:t>
    </dgm:pt>
    <dgm:pt modelId="{44FEF8CC-C43A-40C6-BAC7-320106C3BF8D}" type="parTrans" cxnId="{47D96961-791D-4F92-BBA9-C282B6C3A7D6}">
      <dgm:prSet/>
      <dgm:spPr/>
      <dgm:t>
        <a:bodyPr/>
        <a:lstStyle/>
        <a:p>
          <a:endParaRPr lang="es-CO"/>
        </a:p>
      </dgm:t>
    </dgm:pt>
    <dgm:pt modelId="{D9F705C8-E576-4348-8251-53E5A72CF4BD}" type="sibTrans" cxnId="{47D96961-791D-4F92-BBA9-C282B6C3A7D6}">
      <dgm:prSet/>
      <dgm:spPr/>
      <dgm:t>
        <a:bodyPr/>
        <a:lstStyle/>
        <a:p>
          <a:endParaRPr lang="es-CO"/>
        </a:p>
      </dgm:t>
    </dgm:pt>
    <dgm:pt modelId="{879DE5C6-1BE4-4224-A969-4BF56504EBA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CO" b="1" dirty="0" smtClean="0">
              <a:solidFill>
                <a:schemeClr val="bg1"/>
              </a:solidFill>
            </a:rPr>
            <a:t>2015: 3.5%</a:t>
          </a:r>
        </a:p>
        <a:p>
          <a:pPr defTabSz="2489200">
            <a:lnSpc>
              <a:spcPct val="90000"/>
            </a:lnSpc>
            <a:spcBef>
              <a:spcPct val="0"/>
            </a:spcBef>
            <a:spcAft>
              <a:spcPct val="35000"/>
            </a:spcAft>
          </a:pPr>
          <a:endParaRPr lang="es-CO" dirty="0"/>
        </a:p>
      </dgm:t>
    </dgm:pt>
    <dgm:pt modelId="{BA081763-8DA6-4206-AD1C-75037C226E36}" type="parTrans" cxnId="{69AFD938-BA6C-479A-B354-ECC4B5B62E5F}">
      <dgm:prSet/>
      <dgm:spPr/>
      <dgm:t>
        <a:bodyPr/>
        <a:lstStyle/>
        <a:p>
          <a:endParaRPr lang="es-CO"/>
        </a:p>
      </dgm:t>
    </dgm:pt>
    <dgm:pt modelId="{D3EE3E7D-FBF8-4E0A-81AA-BD954DA255BD}" type="sibTrans" cxnId="{69AFD938-BA6C-479A-B354-ECC4B5B62E5F}">
      <dgm:prSet/>
      <dgm:spPr/>
      <dgm:t>
        <a:bodyPr/>
        <a:lstStyle/>
        <a:p>
          <a:endParaRPr lang="es-CO"/>
        </a:p>
      </dgm:t>
    </dgm:pt>
    <dgm:pt modelId="{AC74847F-06A7-47D2-BEFF-10919455D193}">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CO" b="1" dirty="0" smtClean="0">
              <a:solidFill>
                <a:schemeClr val="bg1"/>
              </a:solidFill>
            </a:rPr>
            <a:t>2016: 3.7%</a:t>
          </a:r>
        </a:p>
        <a:p>
          <a:pPr defTabSz="1466850">
            <a:lnSpc>
              <a:spcPct val="90000"/>
            </a:lnSpc>
            <a:spcBef>
              <a:spcPct val="0"/>
            </a:spcBef>
            <a:spcAft>
              <a:spcPct val="35000"/>
            </a:spcAft>
          </a:pPr>
          <a:endParaRPr lang="es-CO" dirty="0"/>
        </a:p>
      </dgm:t>
    </dgm:pt>
    <dgm:pt modelId="{94BDAFBD-6FD8-401B-98B7-EBFE71212B8B}" type="parTrans" cxnId="{2693EF46-95D9-4BE2-8828-FE973785B59A}">
      <dgm:prSet/>
      <dgm:spPr/>
      <dgm:t>
        <a:bodyPr/>
        <a:lstStyle/>
        <a:p>
          <a:endParaRPr lang="es-CO"/>
        </a:p>
      </dgm:t>
    </dgm:pt>
    <dgm:pt modelId="{E2A70FAC-5978-4958-AC5D-8B52D7F82CE7}" type="sibTrans" cxnId="{2693EF46-95D9-4BE2-8828-FE973785B59A}">
      <dgm:prSet/>
      <dgm:spPr/>
      <dgm:t>
        <a:bodyPr/>
        <a:lstStyle/>
        <a:p>
          <a:endParaRPr lang="es-CO"/>
        </a:p>
      </dgm:t>
    </dgm:pt>
    <dgm:pt modelId="{56E3B8EB-8A95-4810-A99A-BDACE974353E}">
      <dgm:prSet phldrT="[Texto]"/>
      <dgm:spPr/>
      <dgm:t>
        <a:bodyPr/>
        <a:lstStyle/>
        <a:p>
          <a:r>
            <a:rPr lang="es-CO" b="1" dirty="0" smtClean="0">
              <a:solidFill>
                <a:schemeClr val="bg1"/>
              </a:solidFill>
            </a:rPr>
            <a:t>2007: 5.7% </a:t>
          </a:r>
          <a:endParaRPr lang="es-CO" dirty="0"/>
        </a:p>
      </dgm:t>
    </dgm:pt>
    <dgm:pt modelId="{EF97CC60-4A75-4632-92DE-F372E5EDEC39}" type="parTrans" cxnId="{0C45E505-1954-4528-8F76-88E8834E04B6}">
      <dgm:prSet/>
      <dgm:spPr/>
      <dgm:t>
        <a:bodyPr/>
        <a:lstStyle/>
        <a:p>
          <a:endParaRPr lang="es-CO"/>
        </a:p>
      </dgm:t>
    </dgm:pt>
    <dgm:pt modelId="{B7A6D548-AE17-47F2-AD95-75ACD7535143}" type="sibTrans" cxnId="{0C45E505-1954-4528-8F76-88E8834E04B6}">
      <dgm:prSet/>
      <dgm:spPr/>
      <dgm:t>
        <a:bodyPr/>
        <a:lstStyle/>
        <a:p>
          <a:endParaRPr lang="es-CO"/>
        </a:p>
      </dgm:t>
    </dgm:pt>
    <dgm:pt modelId="{40A4E3A5-FF83-4794-8DBB-A51A2010EA55}" type="pres">
      <dgm:prSet presAssocID="{B6D4AC7A-F2D6-457C-BA21-DC10C9D10FC0}" presName="vert0" presStyleCnt="0">
        <dgm:presLayoutVars>
          <dgm:dir/>
          <dgm:animOne val="branch"/>
          <dgm:animLvl val="lvl"/>
        </dgm:presLayoutVars>
      </dgm:prSet>
      <dgm:spPr/>
      <dgm:t>
        <a:bodyPr/>
        <a:lstStyle/>
        <a:p>
          <a:endParaRPr lang="es-CO"/>
        </a:p>
      </dgm:t>
    </dgm:pt>
    <dgm:pt modelId="{68262283-2EF6-43B4-A1B5-B4DE6B9D2F9F}" type="pres">
      <dgm:prSet presAssocID="{8D08E3DE-AA0C-4728-85FF-CC14064463ED}" presName="thickLine" presStyleLbl="alignNode1" presStyleIdx="0" presStyleCnt="1"/>
      <dgm:spPr/>
    </dgm:pt>
    <dgm:pt modelId="{A071ABD0-597B-4721-9E95-1B701E519788}" type="pres">
      <dgm:prSet presAssocID="{8D08E3DE-AA0C-4728-85FF-CC14064463ED}" presName="horz1" presStyleCnt="0"/>
      <dgm:spPr/>
    </dgm:pt>
    <dgm:pt modelId="{BE191A4A-379D-4AE5-82AE-D4E018985F1F}" type="pres">
      <dgm:prSet presAssocID="{8D08E3DE-AA0C-4728-85FF-CC14064463ED}" presName="tx1" presStyleLbl="revTx" presStyleIdx="0" presStyleCnt="4" custScaleX="417315"/>
      <dgm:spPr/>
      <dgm:t>
        <a:bodyPr/>
        <a:lstStyle/>
        <a:p>
          <a:endParaRPr lang="es-CO"/>
        </a:p>
      </dgm:t>
    </dgm:pt>
    <dgm:pt modelId="{CD3810F8-296E-4D28-8977-A902D5750C30}" type="pres">
      <dgm:prSet presAssocID="{8D08E3DE-AA0C-4728-85FF-CC14064463ED}" presName="vert1" presStyleCnt="0"/>
      <dgm:spPr/>
    </dgm:pt>
    <dgm:pt modelId="{8CB5C612-66AE-4C36-96AF-E37962920DC1}" type="pres">
      <dgm:prSet presAssocID="{879DE5C6-1BE4-4224-A969-4BF56504EBAC}" presName="vertSpace2a" presStyleCnt="0"/>
      <dgm:spPr/>
    </dgm:pt>
    <dgm:pt modelId="{F1918B26-4B53-47BE-89D2-A49856527DCF}" type="pres">
      <dgm:prSet presAssocID="{879DE5C6-1BE4-4224-A969-4BF56504EBAC}" presName="horz2" presStyleCnt="0"/>
      <dgm:spPr/>
    </dgm:pt>
    <dgm:pt modelId="{631F464A-3712-427A-BDB0-6376B67FE559}" type="pres">
      <dgm:prSet presAssocID="{879DE5C6-1BE4-4224-A969-4BF56504EBAC}" presName="horzSpace2" presStyleCnt="0"/>
      <dgm:spPr/>
    </dgm:pt>
    <dgm:pt modelId="{DEC09AE3-BD1D-4812-94D4-24FD0667B9F3}" type="pres">
      <dgm:prSet presAssocID="{879DE5C6-1BE4-4224-A969-4BF56504EBAC}" presName="tx2" presStyleLbl="revTx" presStyleIdx="1" presStyleCnt="4"/>
      <dgm:spPr/>
      <dgm:t>
        <a:bodyPr/>
        <a:lstStyle/>
        <a:p>
          <a:endParaRPr lang="es-CO"/>
        </a:p>
      </dgm:t>
    </dgm:pt>
    <dgm:pt modelId="{79AD138F-53C8-45B2-B8B0-6F862A12F74F}" type="pres">
      <dgm:prSet presAssocID="{879DE5C6-1BE4-4224-A969-4BF56504EBAC}" presName="vert2" presStyleCnt="0"/>
      <dgm:spPr/>
    </dgm:pt>
    <dgm:pt modelId="{256AA091-00B0-4414-A1DD-5BC3FFAC57A5}" type="pres">
      <dgm:prSet presAssocID="{879DE5C6-1BE4-4224-A969-4BF56504EBAC}" presName="thinLine2b" presStyleLbl="callout" presStyleIdx="0" presStyleCnt="3"/>
      <dgm:spPr/>
    </dgm:pt>
    <dgm:pt modelId="{B7E42B48-23A3-42D2-8CDB-430F482A65C6}" type="pres">
      <dgm:prSet presAssocID="{879DE5C6-1BE4-4224-A969-4BF56504EBAC}" presName="vertSpace2b" presStyleCnt="0"/>
      <dgm:spPr/>
    </dgm:pt>
    <dgm:pt modelId="{9C420818-2B4D-46FC-BEBC-4BCBF1E79E3C}" type="pres">
      <dgm:prSet presAssocID="{AC74847F-06A7-47D2-BEFF-10919455D193}" presName="horz2" presStyleCnt="0"/>
      <dgm:spPr/>
    </dgm:pt>
    <dgm:pt modelId="{C611ABAE-A143-4EBC-883F-33F57CD8C9A6}" type="pres">
      <dgm:prSet presAssocID="{AC74847F-06A7-47D2-BEFF-10919455D193}" presName="horzSpace2" presStyleCnt="0"/>
      <dgm:spPr/>
    </dgm:pt>
    <dgm:pt modelId="{0742F94B-3C40-4128-AEE0-C7CAFB39F5CB}" type="pres">
      <dgm:prSet presAssocID="{AC74847F-06A7-47D2-BEFF-10919455D193}" presName="tx2" presStyleLbl="revTx" presStyleIdx="2" presStyleCnt="4"/>
      <dgm:spPr/>
      <dgm:t>
        <a:bodyPr/>
        <a:lstStyle/>
        <a:p>
          <a:endParaRPr lang="es-CO"/>
        </a:p>
      </dgm:t>
    </dgm:pt>
    <dgm:pt modelId="{D065BF09-6182-48B2-A6F7-41F39CABCB5C}" type="pres">
      <dgm:prSet presAssocID="{AC74847F-06A7-47D2-BEFF-10919455D193}" presName="vert2" presStyleCnt="0"/>
      <dgm:spPr/>
    </dgm:pt>
    <dgm:pt modelId="{25CBA257-A96C-43D0-A8B8-26D4A9F4657B}" type="pres">
      <dgm:prSet presAssocID="{AC74847F-06A7-47D2-BEFF-10919455D193}" presName="thinLine2b" presStyleLbl="callout" presStyleIdx="1" presStyleCnt="3"/>
      <dgm:spPr/>
    </dgm:pt>
    <dgm:pt modelId="{2FC5BAFB-29AB-43E0-A347-6A96269B0C32}" type="pres">
      <dgm:prSet presAssocID="{AC74847F-06A7-47D2-BEFF-10919455D193}" presName="vertSpace2b" presStyleCnt="0"/>
      <dgm:spPr/>
    </dgm:pt>
    <dgm:pt modelId="{09A0A8E3-89AC-439B-97EA-C4FFA9931B49}" type="pres">
      <dgm:prSet presAssocID="{56E3B8EB-8A95-4810-A99A-BDACE974353E}" presName="horz2" presStyleCnt="0"/>
      <dgm:spPr/>
    </dgm:pt>
    <dgm:pt modelId="{06830EA0-464A-49B4-B490-B6D69BC8B3E9}" type="pres">
      <dgm:prSet presAssocID="{56E3B8EB-8A95-4810-A99A-BDACE974353E}" presName="horzSpace2" presStyleCnt="0"/>
      <dgm:spPr/>
    </dgm:pt>
    <dgm:pt modelId="{91138220-FCE3-4FEB-8687-733EEB4774FA}" type="pres">
      <dgm:prSet presAssocID="{56E3B8EB-8A95-4810-A99A-BDACE974353E}" presName="tx2" presStyleLbl="revTx" presStyleIdx="3" presStyleCnt="4"/>
      <dgm:spPr/>
      <dgm:t>
        <a:bodyPr/>
        <a:lstStyle/>
        <a:p>
          <a:endParaRPr lang="es-CO"/>
        </a:p>
      </dgm:t>
    </dgm:pt>
    <dgm:pt modelId="{416F8A14-CB2F-4CC5-8331-7BD51FEE6EBC}" type="pres">
      <dgm:prSet presAssocID="{56E3B8EB-8A95-4810-A99A-BDACE974353E}" presName="vert2" presStyleCnt="0"/>
      <dgm:spPr/>
    </dgm:pt>
    <dgm:pt modelId="{6CBBDFF2-73F1-4992-AC11-C0D25C8BEA73}" type="pres">
      <dgm:prSet presAssocID="{56E3B8EB-8A95-4810-A99A-BDACE974353E}" presName="thinLine2b" presStyleLbl="callout" presStyleIdx="2" presStyleCnt="3"/>
      <dgm:spPr/>
    </dgm:pt>
    <dgm:pt modelId="{C3B0FE5A-5B7E-433C-832D-D41D3DE56A8F}" type="pres">
      <dgm:prSet presAssocID="{56E3B8EB-8A95-4810-A99A-BDACE974353E}" presName="vertSpace2b" presStyleCnt="0"/>
      <dgm:spPr/>
    </dgm:pt>
  </dgm:ptLst>
  <dgm:cxnLst>
    <dgm:cxn modelId="{A9E06B9B-D343-4BE4-806E-DF00FF65C697}" type="presOf" srcId="{AC74847F-06A7-47D2-BEFF-10919455D193}" destId="{0742F94B-3C40-4128-AEE0-C7CAFB39F5CB}" srcOrd="0" destOrd="0" presId="urn:microsoft.com/office/officeart/2008/layout/LinedList"/>
    <dgm:cxn modelId="{2693EF46-95D9-4BE2-8828-FE973785B59A}" srcId="{8D08E3DE-AA0C-4728-85FF-CC14064463ED}" destId="{AC74847F-06A7-47D2-BEFF-10919455D193}" srcOrd="1" destOrd="0" parTransId="{94BDAFBD-6FD8-401B-98B7-EBFE71212B8B}" sibTransId="{E2A70FAC-5978-4958-AC5D-8B52D7F82CE7}"/>
    <dgm:cxn modelId="{47D96961-791D-4F92-BBA9-C282B6C3A7D6}" srcId="{B6D4AC7A-F2D6-457C-BA21-DC10C9D10FC0}" destId="{8D08E3DE-AA0C-4728-85FF-CC14064463ED}" srcOrd="0" destOrd="0" parTransId="{44FEF8CC-C43A-40C6-BAC7-320106C3BF8D}" sibTransId="{D9F705C8-E576-4348-8251-53E5A72CF4BD}"/>
    <dgm:cxn modelId="{4564BED3-6CC8-4EB4-8E99-DB43FBBC7614}" type="presOf" srcId="{56E3B8EB-8A95-4810-A99A-BDACE974353E}" destId="{91138220-FCE3-4FEB-8687-733EEB4774FA}" srcOrd="0" destOrd="0" presId="urn:microsoft.com/office/officeart/2008/layout/LinedList"/>
    <dgm:cxn modelId="{93CC31B8-89CE-4BF0-A3CF-F4A5CC3788C4}" type="presOf" srcId="{8D08E3DE-AA0C-4728-85FF-CC14064463ED}" destId="{BE191A4A-379D-4AE5-82AE-D4E018985F1F}" srcOrd="0" destOrd="0" presId="urn:microsoft.com/office/officeart/2008/layout/LinedList"/>
    <dgm:cxn modelId="{0C45E505-1954-4528-8F76-88E8834E04B6}" srcId="{8D08E3DE-AA0C-4728-85FF-CC14064463ED}" destId="{56E3B8EB-8A95-4810-A99A-BDACE974353E}" srcOrd="2" destOrd="0" parTransId="{EF97CC60-4A75-4632-92DE-F372E5EDEC39}" sibTransId="{B7A6D548-AE17-47F2-AD95-75ACD7535143}"/>
    <dgm:cxn modelId="{E1F50581-3AC6-4B8B-B732-3253FB75D75F}" type="presOf" srcId="{B6D4AC7A-F2D6-457C-BA21-DC10C9D10FC0}" destId="{40A4E3A5-FF83-4794-8DBB-A51A2010EA55}" srcOrd="0" destOrd="0" presId="urn:microsoft.com/office/officeart/2008/layout/LinedList"/>
    <dgm:cxn modelId="{A8EC2B5F-175F-4F9B-B205-E348B66D8950}" type="presOf" srcId="{879DE5C6-1BE4-4224-A969-4BF56504EBAC}" destId="{DEC09AE3-BD1D-4812-94D4-24FD0667B9F3}" srcOrd="0" destOrd="0" presId="urn:microsoft.com/office/officeart/2008/layout/LinedList"/>
    <dgm:cxn modelId="{69AFD938-BA6C-479A-B354-ECC4B5B62E5F}" srcId="{8D08E3DE-AA0C-4728-85FF-CC14064463ED}" destId="{879DE5C6-1BE4-4224-A969-4BF56504EBAC}" srcOrd="0" destOrd="0" parTransId="{BA081763-8DA6-4206-AD1C-75037C226E36}" sibTransId="{D3EE3E7D-FBF8-4E0A-81AA-BD954DA255BD}"/>
    <dgm:cxn modelId="{C58DAAF1-E2C6-45EE-8760-26B7F79DEB63}" type="presParOf" srcId="{40A4E3A5-FF83-4794-8DBB-A51A2010EA55}" destId="{68262283-2EF6-43B4-A1B5-B4DE6B9D2F9F}" srcOrd="0" destOrd="0" presId="urn:microsoft.com/office/officeart/2008/layout/LinedList"/>
    <dgm:cxn modelId="{F0671160-6AB7-4849-AABA-149E9E6219E9}" type="presParOf" srcId="{40A4E3A5-FF83-4794-8DBB-A51A2010EA55}" destId="{A071ABD0-597B-4721-9E95-1B701E519788}" srcOrd="1" destOrd="0" presId="urn:microsoft.com/office/officeart/2008/layout/LinedList"/>
    <dgm:cxn modelId="{B8370941-4FA3-4F16-B1BB-B5E5CA37611D}" type="presParOf" srcId="{A071ABD0-597B-4721-9E95-1B701E519788}" destId="{BE191A4A-379D-4AE5-82AE-D4E018985F1F}" srcOrd="0" destOrd="0" presId="urn:microsoft.com/office/officeart/2008/layout/LinedList"/>
    <dgm:cxn modelId="{F964E8AD-8EBA-4AB2-AC5A-069E3011412C}" type="presParOf" srcId="{A071ABD0-597B-4721-9E95-1B701E519788}" destId="{CD3810F8-296E-4D28-8977-A902D5750C30}" srcOrd="1" destOrd="0" presId="urn:microsoft.com/office/officeart/2008/layout/LinedList"/>
    <dgm:cxn modelId="{7B4E4508-E620-4C6F-BD5C-3AEF60E480A6}" type="presParOf" srcId="{CD3810F8-296E-4D28-8977-A902D5750C30}" destId="{8CB5C612-66AE-4C36-96AF-E37962920DC1}" srcOrd="0" destOrd="0" presId="urn:microsoft.com/office/officeart/2008/layout/LinedList"/>
    <dgm:cxn modelId="{6462CFDA-9CD8-4F08-AC54-7CD902F2804C}" type="presParOf" srcId="{CD3810F8-296E-4D28-8977-A902D5750C30}" destId="{F1918B26-4B53-47BE-89D2-A49856527DCF}" srcOrd="1" destOrd="0" presId="urn:microsoft.com/office/officeart/2008/layout/LinedList"/>
    <dgm:cxn modelId="{C38239D2-87F4-4CF3-ABE0-05CA0DA6B36A}" type="presParOf" srcId="{F1918B26-4B53-47BE-89D2-A49856527DCF}" destId="{631F464A-3712-427A-BDB0-6376B67FE559}" srcOrd="0" destOrd="0" presId="urn:microsoft.com/office/officeart/2008/layout/LinedList"/>
    <dgm:cxn modelId="{C14ED4F5-4228-488B-8A6E-4CC5ECC85AA4}" type="presParOf" srcId="{F1918B26-4B53-47BE-89D2-A49856527DCF}" destId="{DEC09AE3-BD1D-4812-94D4-24FD0667B9F3}" srcOrd="1" destOrd="0" presId="urn:microsoft.com/office/officeart/2008/layout/LinedList"/>
    <dgm:cxn modelId="{F1343BDB-BCB7-4D24-8902-BD21B9D59E12}" type="presParOf" srcId="{F1918B26-4B53-47BE-89D2-A49856527DCF}" destId="{79AD138F-53C8-45B2-B8B0-6F862A12F74F}" srcOrd="2" destOrd="0" presId="urn:microsoft.com/office/officeart/2008/layout/LinedList"/>
    <dgm:cxn modelId="{76C6E013-1A6F-4892-A6EA-3CECDDE137C9}" type="presParOf" srcId="{CD3810F8-296E-4D28-8977-A902D5750C30}" destId="{256AA091-00B0-4414-A1DD-5BC3FFAC57A5}" srcOrd="2" destOrd="0" presId="urn:microsoft.com/office/officeart/2008/layout/LinedList"/>
    <dgm:cxn modelId="{2A0AD0D0-990F-44D3-81F4-8C590C1D99A2}" type="presParOf" srcId="{CD3810F8-296E-4D28-8977-A902D5750C30}" destId="{B7E42B48-23A3-42D2-8CDB-430F482A65C6}" srcOrd="3" destOrd="0" presId="urn:microsoft.com/office/officeart/2008/layout/LinedList"/>
    <dgm:cxn modelId="{871E4EF0-125C-438C-9344-D4B5DAFE300D}" type="presParOf" srcId="{CD3810F8-296E-4D28-8977-A902D5750C30}" destId="{9C420818-2B4D-46FC-BEBC-4BCBF1E79E3C}" srcOrd="4" destOrd="0" presId="urn:microsoft.com/office/officeart/2008/layout/LinedList"/>
    <dgm:cxn modelId="{CC57C6C4-F3FD-4CE4-B744-AB155E958F40}" type="presParOf" srcId="{9C420818-2B4D-46FC-BEBC-4BCBF1E79E3C}" destId="{C611ABAE-A143-4EBC-883F-33F57CD8C9A6}" srcOrd="0" destOrd="0" presId="urn:microsoft.com/office/officeart/2008/layout/LinedList"/>
    <dgm:cxn modelId="{A16CF9C9-B57A-4872-8A9D-57B7D18CAB9D}" type="presParOf" srcId="{9C420818-2B4D-46FC-BEBC-4BCBF1E79E3C}" destId="{0742F94B-3C40-4128-AEE0-C7CAFB39F5CB}" srcOrd="1" destOrd="0" presId="urn:microsoft.com/office/officeart/2008/layout/LinedList"/>
    <dgm:cxn modelId="{E930C89B-CE8A-479B-8904-8DC941C25D69}" type="presParOf" srcId="{9C420818-2B4D-46FC-BEBC-4BCBF1E79E3C}" destId="{D065BF09-6182-48B2-A6F7-41F39CABCB5C}" srcOrd="2" destOrd="0" presId="urn:microsoft.com/office/officeart/2008/layout/LinedList"/>
    <dgm:cxn modelId="{2312C150-CF1A-448A-8B36-F507B2218683}" type="presParOf" srcId="{CD3810F8-296E-4D28-8977-A902D5750C30}" destId="{25CBA257-A96C-43D0-A8B8-26D4A9F4657B}" srcOrd="5" destOrd="0" presId="urn:microsoft.com/office/officeart/2008/layout/LinedList"/>
    <dgm:cxn modelId="{50B6701B-89A5-484F-ADC8-BF4F6E1F8141}" type="presParOf" srcId="{CD3810F8-296E-4D28-8977-A902D5750C30}" destId="{2FC5BAFB-29AB-43E0-A347-6A96269B0C32}" srcOrd="6" destOrd="0" presId="urn:microsoft.com/office/officeart/2008/layout/LinedList"/>
    <dgm:cxn modelId="{FECF083C-2217-4187-A5A2-C9B6E04241DE}" type="presParOf" srcId="{CD3810F8-296E-4D28-8977-A902D5750C30}" destId="{09A0A8E3-89AC-439B-97EA-C4FFA9931B49}" srcOrd="7" destOrd="0" presId="urn:microsoft.com/office/officeart/2008/layout/LinedList"/>
    <dgm:cxn modelId="{B5C1E81F-29EE-4D41-914A-E5F249482D93}" type="presParOf" srcId="{09A0A8E3-89AC-439B-97EA-C4FFA9931B49}" destId="{06830EA0-464A-49B4-B490-B6D69BC8B3E9}" srcOrd="0" destOrd="0" presId="urn:microsoft.com/office/officeart/2008/layout/LinedList"/>
    <dgm:cxn modelId="{CBCB2697-225B-434E-96E5-EC205B9116BA}" type="presParOf" srcId="{09A0A8E3-89AC-439B-97EA-C4FFA9931B49}" destId="{91138220-FCE3-4FEB-8687-733EEB4774FA}" srcOrd="1" destOrd="0" presId="urn:microsoft.com/office/officeart/2008/layout/LinedList"/>
    <dgm:cxn modelId="{9C892EB8-35DE-4612-ABBE-2C8331DADE25}" type="presParOf" srcId="{09A0A8E3-89AC-439B-97EA-C4FFA9931B49}" destId="{416F8A14-CB2F-4CC5-8331-7BD51FEE6EBC}" srcOrd="2" destOrd="0" presId="urn:microsoft.com/office/officeart/2008/layout/LinedList"/>
    <dgm:cxn modelId="{9AFB84B7-4F30-448E-A926-D72F106BC200}" type="presParOf" srcId="{CD3810F8-296E-4D28-8977-A902D5750C30}" destId="{6CBBDFF2-73F1-4992-AC11-C0D25C8BEA73}" srcOrd="8" destOrd="0" presId="urn:microsoft.com/office/officeart/2008/layout/LinedList"/>
    <dgm:cxn modelId="{DE4D11FD-01EE-4629-8674-D647843936D0}" type="presParOf" srcId="{CD3810F8-296E-4D28-8977-A902D5750C30}" destId="{C3B0FE5A-5B7E-433C-832D-D41D3DE56A8F}" srcOrd="9" destOrd="0" presId="urn:microsoft.com/office/officeart/2008/layout/LinedList"/>
  </dgm:cxnLst>
  <dgm:bg/>
  <dgm:whole>
    <a:ln w="19050">
      <a:solidFill>
        <a:schemeClr val="accent1">
          <a:lumMod val="75000"/>
        </a:schemeClr>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2C62B5-D24F-4F3A-A95E-962F9304F40F}"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s-CO"/>
        </a:p>
      </dgm:t>
    </dgm:pt>
    <dgm:pt modelId="{9457030A-BF67-4802-AD69-BB1BA870A586}">
      <dgm:prSet phldrT="[Texto]" custT="1"/>
      <dgm:spPr/>
      <dgm:t>
        <a:bodyPr/>
        <a:lstStyle/>
        <a:p>
          <a:r>
            <a:rPr lang="es-CO" sz="1600" b="1" u="none" smtClean="0">
              <a:solidFill>
                <a:schemeClr val="bg1"/>
              </a:solidFill>
            </a:rPr>
            <a:t>Presupuesto</a:t>
          </a:r>
          <a:endParaRPr lang="es-CO" sz="1600" u="none" dirty="0"/>
        </a:p>
      </dgm:t>
    </dgm:pt>
    <dgm:pt modelId="{DE1ED67D-608A-4231-8339-6BF423FFFAD9}" type="parTrans" cxnId="{271ED12C-3CAB-4B88-B41A-3693D72AC10E}">
      <dgm:prSet/>
      <dgm:spPr/>
      <dgm:t>
        <a:bodyPr/>
        <a:lstStyle/>
        <a:p>
          <a:endParaRPr lang="es-CO" sz="1600"/>
        </a:p>
      </dgm:t>
    </dgm:pt>
    <dgm:pt modelId="{2B65C186-AABC-49C3-9374-1F96BB7ABF69}" type="sibTrans" cxnId="{271ED12C-3CAB-4B88-B41A-3693D72AC10E}">
      <dgm:prSet/>
      <dgm:spPr/>
      <dgm:t>
        <a:bodyPr/>
        <a:lstStyle/>
        <a:p>
          <a:endParaRPr lang="es-CO" sz="1600"/>
        </a:p>
      </dgm:t>
    </dgm:pt>
    <dgm:pt modelId="{7237C5BE-4BBA-4BF4-9BDE-351D117A496D}">
      <dgm:prSet phldrT="[Texto]" custT="1"/>
      <dgm:spPr/>
      <dgm:t>
        <a:bodyPr/>
        <a:lstStyle/>
        <a:p>
          <a:r>
            <a:rPr lang="es-CO" sz="1600" b="1" smtClean="0">
              <a:solidFill>
                <a:schemeClr val="bg1"/>
              </a:solidFill>
            </a:rPr>
            <a:t>Aprobado 2015: $216.2 billones  </a:t>
          </a:r>
          <a:endParaRPr lang="es-CO" sz="1600" dirty="0"/>
        </a:p>
      </dgm:t>
    </dgm:pt>
    <dgm:pt modelId="{5446F8CC-FF93-45E5-8BE6-55E311DA7DAD}" type="parTrans" cxnId="{70D6F204-58F7-4F69-BAAD-B0CBF1BBE708}">
      <dgm:prSet/>
      <dgm:spPr/>
      <dgm:t>
        <a:bodyPr/>
        <a:lstStyle/>
        <a:p>
          <a:endParaRPr lang="es-CO" sz="1600"/>
        </a:p>
      </dgm:t>
    </dgm:pt>
    <dgm:pt modelId="{0F9C8B10-9E49-4057-8962-2769379BDD36}" type="sibTrans" cxnId="{70D6F204-58F7-4F69-BAAD-B0CBF1BBE708}">
      <dgm:prSet/>
      <dgm:spPr/>
      <dgm:t>
        <a:bodyPr/>
        <a:lstStyle/>
        <a:p>
          <a:endParaRPr lang="es-CO" sz="1600"/>
        </a:p>
      </dgm:t>
    </dgm:pt>
    <dgm:pt modelId="{6AB83CE5-4A01-419B-BE25-91D3EE11DE1D}">
      <dgm:prSet phldrT="[Texto]" custT="1"/>
      <dgm:spPr/>
      <dgm:t>
        <a:bodyPr/>
        <a:lstStyle/>
        <a:p>
          <a:r>
            <a:rPr lang="es-CO" sz="1600" b="1" smtClean="0">
              <a:solidFill>
                <a:srgbClr val="000000"/>
              </a:solidFill>
            </a:rPr>
            <a:t>Recorte de $5 billones</a:t>
          </a:r>
          <a:endParaRPr lang="es-CO" sz="1600" b="1" dirty="0">
            <a:solidFill>
              <a:srgbClr val="000000"/>
            </a:solidFill>
          </a:endParaRPr>
        </a:p>
      </dgm:t>
    </dgm:pt>
    <dgm:pt modelId="{42EAEB5C-FBD6-4EF7-8577-70C6260BB72A}" type="parTrans" cxnId="{EAA6FFA4-836B-4829-9D6B-7D7C46FB3C92}">
      <dgm:prSet/>
      <dgm:spPr/>
      <dgm:t>
        <a:bodyPr/>
        <a:lstStyle/>
        <a:p>
          <a:endParaRPr lang="es-CO" sz="1600"/>
        </a:p>
      </dgm:t>
    </dgm:pt>
    <dgm:pt modelId="{AEB6D536-7E73-4165-8574-CF43D04A84CE}" type="sibTrans" cxnId="{EAA6FFA4-836B-4829-9D6B-7D7C46FB3C92}">
      <dgm:prSet/>
      <dgm:spPr/>
      <dgm:t>
        <a:bodyPr/>
        <a:lstStyle/>
        <a:p>
          <a:endParaRPr lang="es-CO" sz="1600"/>
        </a:p>
      </dgm:t>
    </dgm:pt>
    <dgm:pt modelId="{C8921E19-1A7B-4F1F-BA43-E38B8EE56DAE}">
      <dgm:prSet phldrT="[Texto]" custT="1"/>
      <dgm:spPr/>
      <dgm:t>
        <a:bodyPr/>
        <a:lstStyle/>
        <a:p>
          <a:r>
            <a:rPr lang="es-CO" sz="1600" b="1" smtClean="0">
              <a:solidFill>
                <a:srgbClr val="000000"/>
              </a:solidFill>
            </a:rPr>
            <a:t>Recorte en el cuatrienio $17 billones</a:t>
          </a:r>
          <a:endParaRPr lang="es-CO" sz="1600" b="1" dirty="0">
            <a:solidFill>
              <a:srgbClr val="000000"/>
            </a:solidFill>
          </a:endParaRPr>
        </a:p>
      </dgm:t>
    </dgm:pt>
    <dgm:pt modelId="{07AA776B-B7A9-4E36-A3F9-E85055F856AF}" type="parTrans" cxnId="{DF8C4BB5-85BE-4B19-AA59-B6313A3F8390}">
      <dgm:prSet/>
      <dgm:spPr/>
      <dgm:t>
        <a:bodyPr/>
        <a:lstStyle/>
        <a:p>
          <a:endParaRPr lang="es-CO" sz="1600"/>
        </a:p>
      </dgm:t>
    </dgm:pt>
    <dgm:pt modelId="{48697A6D-BB7F-4B39-B706-81AA0408D1D5}" type="sibTrans" cxnId="{DF8C4BB5-85BE-4B19-AA59-B6313A3F8390}">
      <dgm:prSet/>
      <dgm:spPr/>
      <dgm:t>
        <a:bodyPr/>
        <a:lstStyle/>
        <a:p>
          <a:endParaRPr lang="es-CO" sz="1600"/>
        </a:p>
      </dgm:t>
    </dgm:pt>
    <dgm:pt modelId="{E194A1AD-5F15-4500-9566-3FF501256DB1}">
      <dgm:prSet phldrT="[Texto]" custT="1"/>
      <dgm:spPr/>
      <dgm:t>
        <a:bodyPr/>
        <a:lstStyle/>
        <a:p>
          <a:r>
            <a:rPr lang="es-CO" sz="1600" b="1" dirty="0" smtClean="0">
              <a:solidFill>
                <a:schemeClr val="bg1"/>
              </a:solidFill>
            </a:rPr>
            <a:t>Bases del PND </a:t>
          </a:r>
          <a:endParaRPr lang="es-CO" sz="1600" dirty="0"/>
        </a:p>
      </dgm:t>
    </dgm:pt>
    <dgm:pt modelId="{21C0C228-E371-414B-972A-F4FF50F01100}" type="parTrans" cxnId="{EFB65CCB-0277-4E28-8BA5-E3FB278D3E4A}">
      <dgm:prSet/>
      <dgm:spPr/>
      <dgm:t>
        <a:bodyPr/>
        <a:lstStyle/>
        <a:p>
          <a:endParaRPr lang="es-CO" sz="1600"/>
        </a:p>
      </dgm:t>
    </dgm:pt>
    <dgm:pt modelId="{1F6D9DF4-D378-4C83-A35F-470C63774D27}" type="sibTrans" cxnId="{EFB65CCB-0277-4E28-8BA5-E3FB278D3E4A}">
      <dgm:prSet/>
      <dgm:spPr/>
      <dgm:t>
        <a:bodyPr/>
        <a:lstStyle/>
        <a:p>
          <a:endParaRPr lang="es-CO" sz="1600"/>
        </a:p>
      </dgm:t>
    </dgm:pt>
    <dgm:pt modelId="{F634AB8B-9A77-4FC1-91DC-B8AB821A2046}">
      <dgm:prSet phldrT="[Texto]" custT="1"/>
      <dgm:spPr/>
      <dgm:t>
        <a:bodyPr/>
        <a:lstStyle/>
        <a:p>
          <a:r>
            <a:rPr lang="es-CO" sz="1600" b="1" dirty="0" smtClean="0">
              <a:solidFill>
                <a:schemeClr val="bg1"/>
              </a:solidFill>
            </a:rPr>
            <a:t>Petróleo de 87 dólares por barril</a:t>
          </a:r>
          <a:endParaRPr lang="es-CO" sz="1600" dirty="0"/>
        </a:p>
      </dgm:t>
    </dgm:pt>
    <dgm:pt modelId="{2AABED22-2D0D-40C0-8012-31585A6D4D97}" type="parTrans" cxnId="{59AF6C2B-1295-4F18-B3AD-6CDF19B6B5C2}">
      <dgm:prSet/>
      <dgm:spPr/>
      <dgm:t>
        <a:bodyPr/>
        <a:lstStyle/>
        <a:p>
          <a:endParaRPr lang="es-CO" sz="1600"/>
        </a:p>
      </dgm:t>
    </dgm:pt>
    <dgm:pt modelId="{9C787948-D0EB-4D92-8C8B-1BBC77C531C8}" type="sibTrans" cxnId="{59AF6C2B-1295-4F18-B3AD-6CDF19B6B5C2}">
      <dgm:prSet/>
      <dgm:spPr/>
      <dgm:t>
        <a:bodyPr/>
        <a:lstStyle/>
        <a:p>
          <a:endParaRPr lang="es-CO" sz="1600"/>
        </a:p>
      </dgm:t>
    </dgm:pt>
    <dgm:pt modelId="{6056FEE9-5BC0-4D3C-9E5B-EF33AA853D59}">
      <dgm:prSet phldrT="[Texto]" custT="1"/>
      <dgm:spPr/>
      <dgm:t>
        <a:bodyPr/>
        <a:lstStyle/>
        <a:p>
          <a:r>
            <a:rPr lang="es-CO" sz="1600" b="1" dirty="0" smtClean="0">
              <a:solidFill>
                <a:schemeClr val="bg1"/>
              </a:solidFill>
            </a:rPr>
            <a:t>Carbón a 75 dólares la tonelada métrica</a:t>
          </a:r>
          <a:endParaRPr lang="es-CO" sz="1600" dirty="0"/>
        </a:p>
      </dgm:t>
    </dgm:pt>
    <dgm:pt modelId="{9D546ED0-ED5C-4386-88CA-3B2A1DED91E0}" type="parTrans" cxnId="{C559CA6F-8EA1-456B-8D74-EB496002363E}">
      <dgm:prSet/>
      <dgm:spPr/>
      <dgm:t>
        <a:bodyPr/>
        <a:lstStyle/>
        <a:p>
          <a:endParaRPr lang="es-CO" sz="1600"/>
        </a:p>
      </dgm:t>
    </dgm:pt>
    <dgm:pt modelId="{155AAF7A-8FE7-478A-A276-648DA0790F82}" type="sibTrans" cxnId="{C559CA6F-8EA1-456B-8D74-EB496002363E}">
      <dgm:prSet/>
      <dgm:spPr/>
      <dgm:t>
        <a:bodyPr/>
        <a:lstStyle/>
        <a:p>
          <a:endParaRPr lang="es-CO" sz="1600"/>
        </a:p>
      </dgm:t>
    </dgm:pt>
    <dgm:pt modelId="{2F677588-124B-44DC-940B-C915C069B1BA}">
      <dgm:prSet phldrT="[Texto]" custT="1"/>
      <dgm:spPr/>
      <dgm:t>
        <a:bodyPr/>
        <a:lstStyle/>
        <a:p>
          <a:r>
            <a:rPr lang="es-CO" sz="1600" b="1" dirty="0" smtClean="0">
              <a:solidFill>
                <a:srgbClr val="000000"/>
              </a:solidFill>
            </a:rPr>
            <a:t>Precio actual del petróleo 44 dólares</a:t>
          </a:r>
          <a:endParaRPr lang="es-CO" sz="1600" b="1" dirty="0">
            <a:solidFill>
              <a:srgbClr val="000000"/>
            </a:solidFill>
          </a:endParaRPr>
        </a:p>
      </dgm:t>
    </dgm:pt>
    <dgm:pt modelId="{CD8C95EE-2B18-47D2-A52F-2380FDFE9204}" type="parTrans" cxnId="{2ACBCCED-05B2-408B-A30B-7BC7620BAB4C}">
      <dgm:prSet/>
      <dgm:spPr/>
      <dgm:t>
        <a:bodyPr/>
        <a:lstStyle/>
        <a:p>
          <a:endParaRPr lang="es-CO" sz="1600"/>
        </a:p>
      </dgm:t>
    </dgm:pt>
    <dgm:pt modelId="{359CF969-2538-4A59-920F-85C686CE54E1}" type="sibTrans" cxnId="{2ACBCCED-05B2-408B-A30B-7BC7620BAB4C}">
      <dgm:prSet/>
      <dgm:spPr/>
      <dgm:t>
        <a:bodyPr/>
        <a:lstStyle/>
        <a:p>
          <a:endParaRPr lang="es-CO" sz="1600"/>
        </a:p>
      </dgm:t>
    </dgm:pt>
    <dgm:pt modelId="{66FAFB35-2FC7-4BA3-A04C-77AB5F955D28}">
      <dgm:prSet custT="1"/>
      <dgm:spPr/>
      <dgm:t>
        <a:bodyPr/>
        <a:lstStyle/>
        <a:p>
          <a:pPr algn="ctr"/>
          <a:r>
            <a:rPr lang="es-CO" sz="1600" b="1" dirty="0" smtClean="0">
              <a:solidFill>
                <a:srgbClr val="000000"/>
              </a:solidFill>
            </a:rPr>
            <a:t>Aportan al PND </a:t>
          </a:r>
        </a:p>
        <a:p>
          <a:pPr algn="ctr"/>
          <a:r>
            <a:rPr lang="es-CO" sz="1600" b="1" dirty="0" smtClean="0">
              <a:solidFill>
                <a:srgbClr val="000000"/>
              </a:solidFill>
            </a:rPr>
            <a:t>(billones de pesos)</a:t>
          </a:r>
          <a:endParaRPr lang="es-CO" sz="1600" b="1" dirty="0">
            <a:solidFill>
              <a:srgbClr val="000000"/>
            </a:solidFill>
          </a:endParaRPr>
        </a:p>
      </dgm:t>
    </dgm:pt>
    <dgm:pt modelId="{F663317E-5CB3-4EA0-B932-049670AA3B2F}" type="parTrans" cxnId="{8B73A3E1-BD93-433B-B24E-82D7C4972889}">
      <dgm:prSet/>
      <dgm:spPr/>
      <dgm:t>
        <a:bodyPr/>
        <a:lstStyle/>
        <a:p>
          <a:endParaRPr lang="es-CO" sz="1600"/>
        </a:p>
      </dgm:t>
    </dgm:pt>
    <dgm:pt modelId="{1BC4AD49-A9D1-442D-B334-635924DD9AE1}" type="sibTrans" cxnId="{8B73A3E1-BD93-433B-B24E-82D7C4972889}">
      <dgm:prSet/>
      <dgm:spPr/>
      <dgm:t>
        <a:bodyPr/>
        <a:lstStyle/>
        <a:p>
          <a:endParaRPr lang="es-CO" sz="1600"/>
        </a:p>
      </dgm:t>
    </dgm:pt>
    <dgm:pt modelId="{AB8414D9-DBB0-4863-8E79-A544691EB9D7}">
      <dgm:prSet custT="1"/>
      <dgm:spPr/>
      <dgm:t>
        <a:bodyPr/>
        <a:lstStyle/>
        <a:p>
          <a:r>
            <a:rPr lang="es-CO" sz="1600" b="1" dirty="0" smtClean="0">
              <a:solidFill>
                <a:schemeClr val="bg1"/>
              </a:solidFill>
            </a:rPr>
            <a:t>Entidades Territoriales y sector descentralizado</a:t>
          </a:r>
        </a:p>
      </dgm:t>
    </dgm:pt>
    <dgm:pt modelId="{D851DB88-7B8B-47BB-A8A9-484B0EB5A482}" type="parTrans" cxnId="{21C3B8D2-8686-4D99-B505-C1DE362251B8}">
      <dgm:prSet/>
      <dgm:spPr/>
      <dgm:t>
        <a:bodyPr/>
        <a:lstStyle/>
        <a:p>
          <a:endParaRPr lang="es-CO" sz="1600"/>
        </a:p>
      </dgm:t>
    </dgm:pt>
    <dgm:pt modelId="{DBFD8162-E3BE-4DE7-9243-AB175300AB6E}" type="sibTrans" cxnId="{21C3B8D2-8686-4D99-B505-C1DE362251B8}">
      <dgm:prSet/>
      <dgm:spPr/>
      <dgm:t>
        <a:bodyPr/>
        <a:lstStyle/>
        <a:p>
          <a:endParaRPr lang="es-CO" sz="1600"/>
        </a:p>
      </dgm:t>
    </dgm:pt>
    <dgm:pt modelId="{6E59C3C3-CA93-4031-9381-F2A4E04B7BF4}">
      <dgm:prSet custT="1"/>
      <dgm:spPr/>
      <dgm:t>
        <a:bodyPr/>
        <a:lstStyle/>
        <a:p>
          <a:r>
            <a:rPr lang="es-CO" sz="1600" b="1" dirty="0" smtClean="0">
              <a:solidFill>
                <a:schemeClr val="bg1"/>
              </a:solidFill>
            </a:rPr>
            <a:t>Gobierno Nacional  36.7%:  258.7</a:t>
          </a:r>
          <a:endParaRPr lang="es-CO" sz="1600" b="1" dirty="0">
            <a:solidFill>
              <a:srgbClr val="000000"/>
            </a:solidFill>
          </a:endParaRPr>
        </a:p>
      </dgm:t>
    </dgm:pt>
    <dgm:pt modelId="{7C14756D-9BC7-421B-AE8D-F27FD016A1EC}" type="parTrans" cxnId="{9C308DCD-ACE6-432B-B2B7-F9A6F6B7C361}">
      <dgm:prSet/>
      <dgm:spPr/>
      <dgm:t>
        <a:bodyPr/>
        <a:lstStyle/>
        <a:p>
          <a:endParaRPr lang="es-CO" sz="1600"/>
        </a:p>
      </dgm:t>
    </dgm:pt>
    <dgm:pt modelId="{03EB9130-9AF5-4614-84D9-2A5CD44E468E}" type="sibTrans" cxnId="{9C308DCD-ACE6-432B-B2B7-F9A6F6B7C361}">
      <dgm:prSet/>
      <dgm:spPr/>
      <dgm:t>
        <a:bodyPr/>
        <a:lstStyle/>
        <a:p>
          <a:endParaRPr lang="es-CO" sz="1600"/>
        </a:p>
      </dgm:t>
    </dgm:pt>
    <dgm:pt modelId="{E133477A-CB6E-43DD-B16C-FE0ED7663E78}">
      <dgm:prSet custT="1"/>
      <dgm:spPr/>
      <dgm:t>
        <a:bodyPr/>
        <a:lstStyle/>
        <a:p>
          <a:r>
            <a:rPr lang="es-CO" sz="1600" b="1" dirty="0" smtClean="0">
              <a:solidFill>
                <a:schemeClr val="bg1"/>
              </a:solidFill>
            </a:rPr>
            <a:t>Sector Privado: 34.2%: 240.9 </a:t>
          </a:r>
          <a:endParaRPr lang="es-CO" sz="1600" b="1" dirty="0">
            <a:solidFill>
              <a:srgbClr val="000000"/>
            </a:solidFill>
          </a:endParaRPr>
        </a:p>
      </dgm:t>
    </dgm:pt>
    <dgm:pt modelId="{B9427A38-4128-425B-9887-199389CCDF77}" type="parTrans" cxnId="{F6F778C3-F85B-4E73-A5E1-A1FCC86F10D5}">
      <dgm:prSet/>
      <dgm:spPr/>
      <dgm:t>
        <a:bodyPr/>
        <a:lstStyle/>
        <a:p>
          <a:endParaRPr lang="es-CO" sz="1600"/>
        </a:p>
      </dgm:t>
    </dgm:pt>
    <dgm:pt modelId="{E343C576-E566-4496-BD6E-C20461F0257C}" type="sibTrans" cxnId="{F6F778C3-F85B-4E73-A5E1-A1FCC86F10D5}">
      <dgm:prSet/>
      <dgm:spPr/>
      <dgm:t>
        <a:bodyPr/>
        <a:lstStyle/>
        <a:p>
          <a:endParaRPr lang="es-CO" sz="1600"/>
        </a:p>
      </dgm:t>
    </dgm:pt>
    <dgm:pt modelId="{9DA34877-69F2-402B-9918-A3E9C702AB26}">
      <dgm:prSet custT="1"/>
      <dgm:spPr/>
      <dgm:t>
        <a:bodyPr/>
        <a:lstStyle/>
        <a:p>
          <a:r>
            <a:rPr lang="es-CO" sz="1600" b="1" dirty="0" smtClean="0">
              <a:solidFill>
                <a:schemeClr val="bg1"/>
              </a:solidFill>
            </a:rPr>
            <a:t>SGP: 18.9%: 132.8 </a:t>
          </a:r>
          <a:endParaRPr lang="es-CO" sz="1600" b="1" dirty="0">
            <a:solidFill>
              <a:srgbClr val="000000"/>
            </a:solidFill>
          </a:endParaRPr>
        </a:p>
      </dgm:t>
    </dgm:pt>
    <dgm:pt modelId="{3559711B-6342-4FC5-A468-35D859AF1735}" type="parTrans" cxnId="{2BDED2E3-FCB3-4FA0-A4D4-3910BA0E47B4}">
      <dgm:prSet/>
      <dgm:spPr/>
      <dgm:t>
        <a:bodyPr/>
        <a:lstStyle/>
        <a:p>
          <a:endParaRPr lang="es-CO" sz="1600"/>
        </a:p>
      </dgm:t>
    </dgm:pt>
    <dgm:pt modelId="{ADEE6F09-83E6-40F9-AEB7-F10F7D2C9479}" type="sibTrans" cxnId="{2BDED2E3-FCB3-4FA0-A4D4-3910BA0E47B4}">
      <dgm:prSet/>
      <dgm:spPr/>
      <dgm:t>
        <a:bodyPr/>
        <a:lstStyle/>
        <a:p>
          <a:endParaRPr lang="es-CO" sz="1600"/>
        </a:p>
      </dgm:t>
    </dgm:pt>
    <dgm:pt modelId="{3CAFD0A5-7630-4920-A616-6EA06761E413}">
      <dgm:prSet phldrT="[Texto]" custT="1"/>
      <dgm:spPr/>
      <dgm:t>
        <a:bodyPr/>
        <a:lstStyle/>
        <a:p>
          <a:r>
            <a:rPr lang="es-CO" sz="1600" b="1" dirty="0" smtClean="0">
              <a:solidFill>
                <a:srgbClr val="000000"/>
              </a:solidFill>
            </a:rPr>
            <a:t>2014: $790 billones</a:t>
          </a:r>
          <a:endParaRPr lang="es-CO" sz="1600" b="1" dirty="0">
            <a:solidFill>
              <a:srgbClr val="000000"/>
            </a:solidFill>
          </a:endParaRPr>
        </a:p>
      </dgm:t>
    </dgm:pt>
    <dgm:pt modelId="{0925EF01-729E-4952-8CB9-E84B97C46FB3}" type="parTrans" cxnId="{2CD17869-5057-4A1E-B9BB-B1AE31363654}">
      <dgm:prSet/>
      <dgm:spPr/>
      <dgm:t>
        <a:bodyPr/>
        <a:lstStyle/>
        <a:p>
          <a:endParaRPr lang="es-CO" sz="1600"/>
        </a:p>
      </dgm:t>
    </dgm:pt>
    <dgm:pt modelId="{DDF54987-50A5-42D3-B4D3-FDCD4226296B}" type="sibTrans" cxnId="{2CD17869-5057-4A1E-B9BB-B1AE31363654}">
      <dgm:prSet/>
      <dgm:spPr/>
      <dgm:t>
        <a:bodyPr/>
        <a:lstStyle/>
        <a:p>
          <a:endParaRPr lang="es-CO" sz="1600"/>
        </a:p>
      </dgm:t>
    </dgm:pt>
    <dgm:pt modelId="{D4B97AAD-9201-480A-8E6B-8442916CD4D0}">
      <dgm:prSet phldrT="[Texto]" custT="1"/>
      <dgm:spPr/>
      <dgm:t>
        <a:bodyPr/>
        <a:lstStyle/>
        <a:p>
          <a:r>
            <a:rPr lang="es-CO" sz="1600" b="1" dirty="0" smtClean="0">
              <a:solidFill>
                <a:srgbClr val="000000"/>
              </a:solidFill>
            </a:rPr>
            <a:t>2015: $703.9 billones disminuye $86.1 billones</a:t>
          </a:r>
          <a:endParaRPr lang="es-CO" sz="1600" b="1" dirty="0">
            <a:solidFill>
              <a:srgbClr val="000000"/>
            </a:solidFill>
          </a:endParaRPr>
        </a:p>
      </dgm:t>
    </dgm:pt>
    <dgm:pt modelId="{33241988-954E-4BE0-959E-FE085B87889E}" type="parTrans" cxnId="{E974697B-CB46-4335-8979-8D8A76B33D54}">
      <dgm:prSet/>
      <dgm:spPr/>
      <dgm:t>
        <a:bodyPr/>
        <a:lstStyle/>
        <a:p>
          <a:endParaRPr lang="es-CO" sz="1600"/>
        </a:p>
      </dgm:t>
    </dgm:pt>
    <dgm:pt modelId="{0CD580F8-648C-44BF-AE98-D4482D6E7437}" type="sibTrans" cxnId="{E974697B-CB46-4335-8979-8D8A76B33D54}">
      <dgm:prSet/>
      <dgm:spPr/>
      <dgm:t>
        <a:bodyPr/>
        <a:lstStyle/>
        <a:p>
          <a:endParaRPr lang="es-CO" sz="1600"/>
        </a:p>
      </dgm:t>
    </dgm:pt>
    <dgm:pt modelId="{7341FEED-FCEB-472F-BB9B-98CC7675675D}">
      <dgm:prSet custT="1"/>
      <dgm:spPr/>
      <dgm:t>
        <a:bodyPr/>
        <a:lstStyle/>
        <a:p>
          <a:r>
            <a:rPr lang="es-CO" sz="1600" b="1" dirty="0" smtClean="0">
              <a:solidFill>
                <a:schemeClr val="bg1"/>
              </a:solidFill>
            </a:rPr>
            <a:t>SGR: 2.9%: 20.2</a:t>
          </a:r>
          <a:endParaRPr lang="es-CO" sz="1600" b="1" dirty="0">
            <a:solidFill>
              <a:srgbClr val="000000"/>
            </a:solidFill>
          </a:endParaRPr>
        </a:p>
      </dgm:t>
    </dgm:pt>
    <dgm:pt modelId="{2776DD3F-D765-447B-B48E-B667378015A6}" type="parTrans" cxnId="{3A3A422A-94B2-42F5-8ADA-2C44B3BC05C5}">
      <dgm:prSet/>
      <dgm:spPr/>
      <dgm:t>
        <a:bodyPr/>
        <a:lstStyle/>
        <a:p>
          <a:endParaRPr lang="es-CO"/>
        </a:p>
      </dgm:t>
    </dgm:pt>
    <dgm:pt modelId="{C6F4E894-979F-4CAC-AD3A-E4255385A9EA}" type="sibTrans" cxnId="{3A3A422A-94B2-42F5-8ADA-2C44B3BC05C5}">
      <dgm:prSet/>
      <dgm:spPr/>
      <dgm:t>
        <a:bodyPr/>
        <a:lstStyle/>
        <a:p>
          <a:endParaRPr lang="es-CO"/>
        </a:p>
      </dgm:t>
    </dgm:pt>
    <dgm:pt modelId="{6BF21B4C-8272-4374-AF70-DDB5D192AA24}" type="pres">
      <dgm:prSet presAssocID="{432C62B5-D24F-4F3A-A95E-962F9304F40F}" presName="layout" presStyleCnt="0">
        <dgm:presLayoutVars>
          <dgm:chMax/>
          <dgm:chPref/>
          <dgm:dir/>
          <dgm:resizeHandles/>
        </dgm:presLayoutVars>
      </dgm:prSet>
      <dgm:spPr/>
      <dgm:t>
        <a:bodyPr/>
        <a:lstStyle/>
        <a:p>
          <a:endParaRPr lang="es-CO"/>
        </a:p>
      </dgm:t>
    </dgm:pt>
    <dgm:pt modelId="{9C67A55B-753D-4DCF-AC30-B5CFF535B79D}" type="pres">
      <dgm:prSet presAssocID="{9457030A-BF67-4802-AD69-BB1BA870A586}" presName="root" presStyleCnt="0">
        <dgm:presLayoutVars>
          <dgm:chMax/>
          <dgm:chPref/>
        </dgm:presLayoutVars>
      </dgm:prSet>
      <dgm:spPr/>
    </dgm:pt>
    <dgm:pt modelId="{B8686E56-EA96-402A-8785-08F800A0878A}" type="pres">
      <dgm:prSet presAssocID="{9457030A-BF67-4802-AD69-BB1BA870A586}" presName="rootComposite" presStyleCnt="0">
        <dgm:presLayoutVars/>
      </dgm:prSet>
      <dgm:spPr/>
    </dgm:pt>
    <dgm:pt modelId="{11873C0D-B71E-49CE-9CAC-C4FD637F5B2C}" type="pres">
      <dgm:prSet presAssocID="{9457030A-BF67-4802-AD69-BB1BA870A586}" presName="ParentAccent" presStyleLbl="alignNode1" presStyleIdx="0" presStyleCnt="3"/>
      <dgm:spPr/>
    </dgm:pt>
    <dgm:pt modelId="{1355A20D-BBF7-443D-ADEE-28B1BE25AD84}" type="pres">
      <dgm:prSet presAssocID="{9457030A-BF67-4802-AD69-BB1BA870A586}" presName="ParentSmallAccent" presStyleLbl="fgAcc1" presStyleIdx="0" presStyleCnt="3"/>
      <dgm:spPr/>
    </dgm:pt>
    <dgm:pt modelId="{4A935696-30C0-4A98-85C3-1B6DE20C87D5}" type="pres">
      <dgm:prSet presAssocID="{9457030A-BF67-4802-AD69-BB1BA870A586}" presName="Parent" presStyleLbl="revTx" presStyleIdx="0" presStyleCnt="16">
        <dgm:presLayoutVars>
          <dgm:chMax/>
          <dgm:chPref val="4"/>
          <dgm:bulletEnabled val="1"/>
        </dgm:presLayoutVars>
      </dgm:prSet>
      <dgm:spPr/>
      <dgm:t>
        <a:bodyPr/>
        <a:lstStyle/>
        <a:p>
          <a:endParaRPr lang="es-CO"/>
        </a:p>
      </dgm:t>
    </dgm:pt>
    <dgm:pt modelId="{30A5274F-B240-4BDA-B770-B48F80BB006E}" type="pres">
      <dgm:prSet presAssocID="{9457030A-BF67-4802-AD69-BB1BA870A586}" presName="childShape" presStyleCnt="0">
        <dgm:presLayoutVars>
          <dgm:chMax val="0"/>
          <dgm:chPref val="0"/>
        </dgm:presLayoutVars>
      </dgm:prSet>
      <dgm:spPr/>
    </dgm:pt>
    <dgm:pt modelId="{80A8B621-5891-4629-A1EE-8C92EBFB10B3}" type="pres">
      <dgm:prSet presAssocID="{7237C5BE-4BBA-4BF4-9BDE-351D117A496D}" presName="childComposite" presStyleCnt="0">
        <dgm:presLayoutVars>
          <dgm:chMax val="0"/>
          <dgm:chPref val="0"/>
        </dgm:presLayoutVars>
      </dgm:prSet>
      <dgm:spPr/>
    </dgm:pt>
    <dgm:pt modelId="{B4CCFF6B-A475-4B1A-AD73-C96E50D0F1C4}" type="pres">
      <dgm:prSet presAssocID="{7237C5BE-4BBA-4BF4-9BDE-351D117A496D}" presName="ChildAccent" presStyleLbl="solidFgAcc1" presStyleIdx="0" presStyleCnt="13"/>
      <dgm:spPr/>
    </dgm:pt>
    <dgm:pt modelId="{668E4B11-EDA6-45DB-AE4D-24ED830F56FD}" type="pres">
      <dgm:prSet presAssocID="{7237C5BE-4BBA-4BF4-9BDE-351D117A496D}" presName="Child" presStyleLbl="revTx" presStyleIdx="1" presStyleCnt="16">
        <dgm:presLayoutVars>
          <dgm:chMax val="0"/>
          <dgm:chPref val="0"/>
          <dgm:bulletEnabled val="1"/>
        </dgm:presLayoutVars>
      </dgm:prSet>
      <dgm:spPr/>
      <dgm:t>
        <a:bodyPr/>
        <a:lstStyle/>
        <a:p>
          <a:endParaRPr lang="es-CO"/>
        </a:p>
      </dgm:t>
    </dgm:pt>
    <dgm:pt modelId="{9E7C28FF-B3C1-4C39-B727-7B9578CD0B38}" type="pres">
      <dgm:prSet presAssocID="{6AB83CE5-4A01-419B-BE25-91D3EE11DE1D}" presName="childComposite" presStyleCnt="0">
        <dgm:presLayoutVars>
          <dgm:chMax val="0"/>
          <dgm:chPref val="0"/>
        </dgm:presLayoutVars>
      </dgm:prSet>
      <dgm:spPr/>
    </dgm:pt>
    <dgm:pt modelId="{ED8FD92F-FBA3-42C7-82CE-A98305CF230F}" type="pres">
      <dgm:prSet presAssocID="{6AB83CE5-4A01-419B-BE25-91D3EE11DE1D}" presName="ChildAccent" presStyleLbl="solidFgAcc1" presStyleIdx="1" presStyleCnt="13"/>
      <dgm:spPr/>
    </dgm:pt>
    <dgm:pt modelId="{EFB8A866-D654-47CD-AC10-7319DEF8F5D2}" type="pres">
      <dgm:prSet presAssocID="{6AB83CE5-4A01-419B-BE25-91D3EE11DE1D}" presName="Child" presStyleLbl="revTx" presStyleIdx="2" presStyleCnt="16">
        <dgm:presLayoutVars>
          <dgm:chMax val="0"/>
          <dgm:chPref val="0"/>
          <dgm:bulletEnabled val="1"/>
        </dgm:presLayoutVars>
      </dgm:prSet>
      <dgm:spPr/>
      <dgm:t>
        <a:bodyPr/>
        <a:lstStyle/>
        <a:p>
          <a:endParaRPr lang="es-CO"/>
        </a:p>
      </dgm:t>
    </dgm:pt>
    <dgm:pt modelId="{E355EE03-DA95-4D26-A0ED-DFE7CD2B94AE}" type="pres">
      <dgm:prSet presAssocID="{C8921E19-1A7B-4F1F-BA43-E38B8EE56DAE}" presName="childComposite" presStyleCnt="0">
        <dgm:presLayoutVars>
          <dgm:chMax val="0"/>
          <dgm:chPref val="0"/>
        </dgm:presLayoutVars>
      </dgm:prSet>
      <dgm:spPr/>
    </dgm:pt>
    <dgm:pt modelId="{B5AF925F-88C4-4C3F-A0DC-62FADC1FBD0F}" type="pres">
      <dgm:prSet presAssocID="{C8921E19-1A7B-4F1F-BA43-E38B8EE56DAE}" presName="ChildAccent" presStyleLbl="solidFgAcc1" presStyleIdx="2" presStyleCnt="13"/>
      <dgm:spPr/>
    </dgm:pt>
    <dgm:pt modelId="{64E264C0-2422-428B-A356-2546E24643B2}" type="pres">
      <dgm:prSet presAssocID="{C8921E19-1A7B-4F1F-BA43-E38B8EE56DAE}" presName="Child" presStyleLbl="revTx" presStyleIdx="3" presStyleCnt="16">
        <dgm:presLayoutVars>
          <dgm:chMax val="0"/>
          <dgm:chPref val="0"/>
          <dgm:bulletEnabled val="1"/>
        </dgm:presLayoutVars>
      </dgm:prSet>
      <dgm:spPr/>
      <dgm:t>
        <a:bodyPr/>
        <a:lstStyle/>
        <a:p>
          <a:endParaRPr lang="es-CO"/>
        </a:p>
      </dgm:t>
    </dgm:pt>
    <dgm:pt modelId="{BDE4A32D-36CB-455B-B8CD-9EF111B1EFFF}" type="pres">
      <dgm:prSet presAssocID="{E194A1AD-5F15-4500-9566-3FF501256DB1}" presName="root" presStyleCnt="0">
        <dgm:presLayoutVars>
          <dgm:chMax/>
          <dgm:chPref/>
        </dgm:presLayoutVars>
      </dgm:prSet>
      <dgm:spPr/>
    </dgm:pt>
    <dgm:pt modelId="{2AE14C64-73DB-41A3-A7A6-7FE1EA9F50C8}" type="pres">
      <dgm:prSet presAssocID="{E194A1AD-5F15-4500-9566-3FF501256DB1}" presName="rootComposite" presStyleCnt="0">
        <dgm:presLayoutVars/>
      </dgm:prSet>
      <dgm:spPr/>
    </dgm:pt>
    <dgm:pt modelId="{13CE7674-60A4-4B96-9662-ACA48C743B69}" type="pres">
      <dgm:prSet presAssocID="{E194A1AD-5F15-4500-9566-3FF501256DB1}" presName="ParentAccent" presStyleLbl="alignNode1" presStyleIdx="1" presStyleCnt="3"/>
      <dgm:spPr/>
    </dgm:pt>
    <dgm:pt modelId="{4FE494F4-1EA0-4343-AB8F-08D0EBD7F19C}" type="pres">
      <dgm:prSet presAssocID="{E194A1AD-5F15-4500-9566-3FF501256DB1}" presName="ParentSmallAccent" presStyleLbl="fgAcc1" presStyleIdx="1" presStyleCnt="3"/>
      <dgm:spPr/>
    </dgm:pt>
    <dgm:pt modelId="{AAACFB4E-85E4-4CB3-8CBD-FD7EEEEBA083}" type="pres">
      <dgm:prSet presAssocID="{E194A1AD-5F15-4500-9566-3FF501256DB1}" presName="Parent" presStyleLbl="revTx" presStyleIdx="4" presStyleCnt="16">
        <dgm:presLayoutVars>
          <dgm:chMax/>
          <dgm:chPref val="4"/>
          <dgm:bulletEnabled val="1"/>
        </dgm:presLayoutVars>
      </dgm:prSet>
      <dgm:spPr/>
      <dgm:t>
        <a:bodyPr/>
        <a:lstStyle/>
        <a:p>
          <a:endParaRPr lang="es-CO"/>
        </a:p>
      </dgm:t>
    </dgm:pt>
    <dgm:pt modelId="{9F027576-FCA8-4D0B-BF7C-CA565476D7BD}" type="pres">
      <dgm:prSet presAssocID="{E194A1AD-5F15-4500-9566-3FF501256DB1}" presName="childShape" presStyleCnt="0">
        <dgm:presLayoutVars>
          <dgm:chMax val="0"/>
          <dgm:chPref val="0"/>
        </dgm:presLayoutVars>
      </dgm:prSet>
      <dgm:spPr/>
    </dgm:pt>
    <dgm:pt modelId="{BEAB7457-29DC-4848-A444-9F760AE9FD7F}" type="pres">
      <dgm:prSet presAssocID="{F634AB8B-9A77-4FC1-91DC-B8AB821A2046}" presName="childComposite" presStyleCnt="0">
        <dgm:presLayoutVars>
          <dgm:chMax val="0"/>
          <dgm:chPref val="0"/>
        </dgm:presLayoutVars>
      </dgm:prSet>
      <dgm:spPr/>
    </dgm:pt>
    <dgm:pt modelId="{70D88DA2-7C27-4C56-8EA8-2EF0E0F5B404}" type="pres">
      <dgm:prSet presAssocID="{F634AB8B-9A77-4FC1-91DC-B8AB821A2046}" presName="ChildAccent" presStyleLbl="solidFgAcc1" presStyleIdx="3" presStyleCnt="13"/>
      <dgm:spPr/>
    </dgm:pt>
    <dgm:pt modelId="{7102185B-1207-40B3-8A68-3A70B2D8F596}" type="pres">
      <dgm:prSet presAssocID="{F634AB8B-9A77-4FC1-91DC-B8AB821A2046}" presName="Child" presStyleLbl="revTx" presStyleIdx="5" presStyleCnt="16">
        <dgm:presLayoutVars>
          <dgm:chMax val="0"/>
          <dgm:chPref val="0"/>
          <dgm:bulletEnabled val="1"/>
        </dgm:presLayoutVars>
      </dgm:prSet>
      <dgm:spPr/>
      <dgm:t>
        <a:bodyPr/>
        <a:lstStyle/>
        <a:p>
          <a:endParaRPr lang="es-CO"/>
        </a:p>
      </dgm:t>
    </dgm:pt>
    <dgm:pt modelId="{AC7CD0A5-C767-4EC7-BF8A-994E886E69F5}" type="pres">
      <dgm:prSet presAssocID="{6056FEE9-5BC0-4D3C-9E5B-EF33AA853D59}" presName="childComposite" presStyleCnt="0">
        <dgm:presLayoutVars>
          <dgm:chMax val="0"/>
          <dgm:chPref val="0"/>
        </dgm:presLayoutVars>
      </dgm:prSet>
      <dgm:spPr/>
    </dgm:pt>
    <dgm:pt modelId="{E06B59AF-B390-497D-9719-EBF32502DD73}" type="pres">
      <dgm:prSet presAssocID="{6056FEE9-5BC0-4D3C-9E5B-EF33AA853D59}" presName="ChildAccent" presStyleLbl="solidFgAcc1" presStyleIdx="4" presStyleCnt="13"/>
      <dgm:spPr/>
    </dgm:pt>
    <dgm:pt modelId="{4AB42DF5-DB4C-4ABD-B1D7-A89837B90166}" type="pres">
      <dgm:prSet presAssocID="{6056FEE9-5BC0-4D3C-9E5B-EF33AA853D59}" presName="Child" presStyleLbl="revTx" presStyleIdx="6" presStyleCnt="16">
        <dgm:presLayoutVars>
          <dgm:chMax val="0"/>
          <dgm:chPref val="0"/>
          <dgm:bulletEnabled val="1"/>
        </dgm:presLayoutVars>
      </dgm:prSet>
      <dgm:spPr/>
      <dgm:t>
        <a:bodyPr/>
        <a:lstStyle/>
        <a:p>
          <a:endParaRPr lang="es-CO"/>
        </a:p>
      </dgm:t>
    </dgm:pt>
    <dgm:pt modelId="{CBE0FE5B-A50B-4A38-BDD9-6C08F4CA613D}" type="pres">
      <dgm:prSet presAssocID="{2F677588-124B-44DC-940B-C915C069B1BA}" presName="childComposite" presStyleCnt="0">
        <dgm:presLayoutVars>
          <dgm:chMax val="0"/>
          <dgm:chPref val="0"/>
        </dgm:presLayoutVars>
      </dgm:prSet>
      <dgm:spPr/>
    </dgm:pt>
    <dgm:pt modelId="{7CF5CEEB-EFAD-4CFA-9554-1683115912C4}" type="pres">
      <dgm:prSet presAssocID="{2F677588-124B-44DC-940B-C915C069B1BA}" presName="ChildAccent" presStyleLbl="solidFgAcc1" presStyleIdx="5" presStyleCnt="13"/>
      <dgm:spPr/>
    </dgm:pt>
    <dgm:pt modelId="{281D6540-C04F-41F0-B9A9-F31BD308BDC4}" type="pres">
      <dgm:prSet presAssocID="{2F677588-124B-44DC-940B-C915C069B1BA}" presName="Child" presStyleLbl="revTx" presStyleIdx="7" presStyleCnt="16">
        <dgm:presLayoutVars>
          <dgm:chMax val="0"/>
          <dgm:chPref val="0"/>
          <dgm:bulletEnabled val="1"/>
        </dgm:presLayoutVars>
      </dgm:prSet>
      <dgm:spPr/>
      <dgm:t>
        <a:bodyPr/>
        <a:lstStyle/>
        <a:p>
          <a:endParaRPr lang="es-CO"/>
        </a:p>
      </dgm:t>
    </dgm:pt>
    <dgm:pt modelId="{CE0459C4-D8A4-4083-B1A0-CA3EF16ABC06}" type="pres">
      <dgm:prSet presAssocID="{3CAFD0A5-7630-4920-A616-6EA06761E413}" presName="childComposite" presStyleCnt="0">
        <dgm:presLayoutVars>
          <dgm:chMax val="0"/>
          <dgm:chPref val="0"/>
        </dgm:presLayoutVars>
      </dgm:prSet>
      <dgm:spPr/>
    </dgm:pt>
    <dgm:pt modelId="{67B4CE68-B343-4A67-9870-F85399612013}" type="pres">
      <dgm:prSet presAssocID="{3CAFD0A5-7630-4920-A616-6EA06761E413}" presName="ChildAccent" presStyleLbl="solidFgAcc1" presStyleIdx="6" presStyleCnt="13"/>
      <dgm:spPr/>
    </dgm:pt>
    <dgm:pt modelId="{8D156E64-FFDD-4472-BB00-D914ECBE3F09}" type="pres">
      <dgm:prSet presAssocID="{3CAFD0A5-7630-4920-A616-6EA06761E413}" presName="Child" presStyleLbl="revTx" presStyleIdx="8" presStyleCnt="16">
        <dgm:presLayoutVars>
          <dgm:chMax val="0"/>
          <dgm:chPref val="0"/>
          <dgm:bulletEnabled val="1"/>
        </dgm:presLayoutVars>
      </dgm:prSet>
      <dgm:spPr/>
      <dgm:t>
        <a:bodyPr/>
        <a:lstStyle/>
        <a:p>
          <a:endParaRPr lang="es-CO"/>
        </a:p>
      </dgm:t>
    </dgm:pt>
    <dgm:pt modelId="{D191574F-8A01-4380-A064-B94257063CE7}" type="pres">
      <dgm:prSet presAssocID="{D4B97AAD-9201-480A-8E6B-8442916CD4D0}" presName="childComposite" presStyleCnt="0">
        <dgm:presLayoutVars>
          <dgm:chMax val="0"/>
          <dgm:chPref val="0"/>
        </dgm:presLayoutVars>
      </dgm:prSet>
      <dgm:spPr/>
    </dgm:pt>
    <dgm:pt modelId="{0FBFB84C-411A-4A5D-8A7B-D3A8A12D71D5}" type="pres">
      <dgm:prSet presAssocID="{D4B97AAD-9201-480A-8E6B-8442916CD4D0}" presName="ChildAccent" presStyleLbl="solidFgAcc1" presStyleIdx="7" presStyleCnt="13"/>
      <dgm:spPr/>
    </dgm:pt>
    <dgm:pt modelId="{A5630165-47AD-4772-BAFA-78C34D7229AF}" type="pres">
      <dgm:prSet presAssocID="{D4B97AAD-9201-480A-8E6B-8442916CD4D0}" presName="Child" presStyleLbl="revTx" presStyleIdx="9" presStyleCnt="16">
        <dgm:presLayoutVars>
          <dgm:chMax val="0"/>
          <dgm:chPref val="0"/>
          <dgm:bulletEnabled val="1"/>
        </dgm:presLayoutVars>
      </dgm:prSet>
      <dgm:spPr/>
      <dgm:t>
        <a:bodyPr/>
        <a:lstStyle/>
        <a:p>
          <a:endParaRPr lang="es-CO"/>
        </a:p>
      </dgm:t>
    </dgm:pt>
    <dgm:pt modelId="{4F18F15B-5C5F-4828-B978-6CB1B28447D0}" type="pres">
      <dgm:prSet presAssocID="{66FAFB35-2FC7-4BA3-A04C-77AB5F955D28}" presName="root" presStyleCnt="0">
        <dgm:presLayoutVars>
          <dgm:chMax/>
          <dgm:chPref/>
        </dgm:presLayoutVars>
      </dgm:prSet>
      <dgm:spPr/>
    </dgm:pt>
    <dgm:pt modelId="{885F5C90-5478-45C1-B113-DC6053E14B31}" type="pres">
      <dgm:prSet presAssocID="{66FAFB35-2FC7-4BA3-A04C-77AB5F955D28}" presName="rootComposite" presStyleCnt="0">
        <dgm:presLayoutVars/>
      </dgm:prSet>
      <dgm:spPr/>
    </dgm:pt>
    <dgm:pt modelId="{369D83E6-6A10-4BC8-9CD7-C9780B1DCBC7}" type="pres">
      <dgm:prSet presAssocID="{66FAFB35-2FC7-4BA3-A04C-77AB5F955D28}" presName="ParentAccent" presStyleLbl="alignNode1" presStyleIdx="2" presStyleCnt="3" custLinFactNeighborX="42" custLinFactNeighborY="1470"/>
      <dgm:spPr/>
      <dgm:t>
        <a:bodyPr/>
        <a:lstStyle/>
        <a:p>
          <a:endParaRPr lang="es-CO"/>
        </a:p>
      </dgm:t>
    </dgm:pt>
    <dgm:pt modelId="{405C5B32-41AA-4940-8F04-0F07CBEE4D54}" type="pres">
      <dgm:prSet presAssocID="{66FAFB35-2FC7-4BA3-A04C-77AB5F955D28}" presName="ParentSmallAccent" presStyleLbl="fgAcc1" presStyleIdx="2" presStyleCnt="3" custLinFactX="-1000000" custLinFactY="830782" custLinFactNeighborX="-1093512" custLinFactNeighborY="900000"/>
      <dgm:spPr/>
    </dgm:pt>
    <dgm:pt modelId="{7B0B2DC0-E358-4439-BADC-337DCADF991E}" type="pres">
      <dgm:prSet presAssocID="{66FAFB35-2FC7-4BA3-A04C-77AB5F955D28}" presName="Parent" presStyleLbl="revTx" presStyleIdx="10" presStyleCnt="16">
        <dgm:presLayoutVars>
          <dgm:chMax/>
          <dgm:chPref val="4"/>
          <dgm:bulletEnabled val="1"/>
        </dgm:presLayoutVars>
      </dgm:prSet>
      <dgm:spPr/>
      <dgm:t>
        <a:bodyPr/>
        <a:lstStyle/>
        <a:p>
          <a:endParaRPr lang="es-CO"/>
        </a:p>
      </dgm:t>
    </dgm:pt>
    <dgm:pt modelId="{DB7D17A8-12B3-4692-9117-19915DC4DEB0}" type="pres">
      <dgm:prSet presAssocID="{66FAFB35-2FC7-4BA3-A04C-77AB5F955D28}" presName="childShape" presStyleCnt="0">
        <dgm:presLayoutVars>
          <dgm:chMax val="0"/>
          <dgm:chPref val="0"/>
        </dgm:presLayoutVars>
      </dgm:prSet>
      <dgm:spPr/>
    </dgm:pt>
    <dgm:pt modelId="{83E3E746-5E37-49B0-AEE8-A1067C9B6524}" type="pres">
      <dgm:prSet presAssocID="{6E59C3C3-CA93-4031-9381-F2A4E04B7BF4}" presName="childComposite" presStyleCnt="0">
        <dgm:presLayoutVars>
          <dgm:chMax val="0"/>
          <dgm:chPref val="0"/>
        </dgm:presLayoutVars>
      </dgm:prSet>
      <dgm:spPr/>
    </dgm:pt>
    <dgm:pt modelId="{171E8D90-F960-4DDE-A5BD-515BDDF175E9}" type="pres">
      <dgm:prSet presAssocID="{6E59C3C3-CA93-4031-9381-F2A4E04B7BF4}" presName="ChildAccent" presStyleLbl="solidFgAcc1" presStyleIdx="8" presStyleCnt="13"/>
      <dgm:spPr/>
    </dgm:pt>
    <dgm:pt modelId="{4E50CB8D-B0B4-485A-92CC-B6DD4CCBD649}" type="pres">
      <dgm:prSet presAssocID="{6E59C3C3-CA93-4031-9381-F2A4E04B7BF4}" presName="Child" presStyleLbl="revTx" presStyleIdx="11" presStyleCnt="16">
        <dgm:presLayoutVars>
          <dgm:chMax val="0"/>
          <dgm:chPref val="0"/>
          <dgm:bulletEnabled val="1"/>
        </dgm:presLayoutVars>
      </dgm:prSet>
      <dgm:spPr/>
      <dgm:t>
        <a:bodyPr/>
        <a:lstStyle/>
        <a:p>
          <a:endParaRPr lang="es-CO"/>
        </a:p>
      </dgm:t>
    </dgm:pt>
    <dgm:pt modelId="{E35A39E7-6946-4ACD-8A71-28E2DE7AFDE6}" type="pres">
      <dgm:prSet presAssocID="{E133477A-CB6E-43DD-B16C-FE0ED7663E78}" presName="childComposite" presStyleCnt="0">
        <dgm:presLayoutVars>
          <dgm:chMax val="0"/>
          <dgm:chPref val="0"/>
        </dgm:presLayoutVars>
      </dgm:prSet>
      <dgm:spPr/>
    </dgm:pt>
    <dgm:pt modelId="{2C21F4B5-030E-4C55-8DF0-5F8A8C763472}" type="pres">
      <dgm:prSet presAssocID="{E133477A-CB6E-43DD-B16C-FE0ED7663E78}" presName="ChildAccent" presStyleLbl="solidFgAcc1" presStyleIdx="9" presStyleCnt="13"/>
      <dgm:spPr/>
    </dgm:pt>
    <dgm:pt modelId="{069809F0-CAFD-480A-881A-299987E8F549}" type="pres">
      <dgm:prSet presAssocID="{E133477A-CB6E-43DD-B16C-FE0ED7663E78}" presName="Child" presStyleLbl="revTx" presStyleIdx="12" presStyleCnt="16">
        <dgm:presLayoutVars>
          <dgm:chMax val="0"/>
          <dgm:chPref val="0"/>
          <dgm:bulletEnabled val="1"/>
        </dgm:presLayoutVars>
      </dgm:prSet>
      <dgm:spPr/>
      <dgm:t>
        <a:bodyPr/>
        <a:lstStyle/>
        <a:p>
          <a:endParaRPr lang="es-CO"/>
        </a:p>
      </dgm:t>
    </dgm:pt>
    <dgm:pt modelId="{D9D0C19A-A82A-4D78-B8FF-ADF91D2CA4E6}" type="pres">
      <dgm:prSet presAssocID="{9DA34877-69F2-402B-9918-A3E9C702AB26}" presName="childComposite" presStyleCnt="0">
        <dgm:presLayoutVars>
          <dgm:chMax val="0"/>
          <dgm:chPref val="0"/>
        </dgm:presLayoutVars>
      </dgm:prSet>
      <dgm:spPr/>
    </dgm:pt>
    <dgm:pt modelId="{1B56321A-E542-4F90-92D9-CD03CFBE63C4}" type="pres">
      <dgm:prSet presAssocID="{9DA34877-69F2-402B-9918-A3E9C702AB26}" presName="ChildAccent" presStyleLbl="solidFgAcc1" presStyleIdx="10" presStyleCnt="13"/>
      <dgm:spPr/>
    </dgm:pt>
    <dgm:pt modelId="{1B26066D-E279-4226-9C0F-0E64F28C5E24}" type="pres">
      <dgm:prSet presAssocID="{9DA34877-69F2-402B-9918-A3E9C702AB26}" presName="Child" presStyleLbl="revTx" presStyleIdx="13" presStyleCnt="16">
        <dgm:presLayoutVars>
          <dgm:chMax val="0"/>
          <dgm:chPref val="0"/>
          <dgm:bulletEnabled val="1"/>
        </dgm:presLayoutVars>
      </dgm:prSet>
      <dgm:spPr/>
      <dgm:t>
        <a:bodyPr/>
        <a:lstStyle/>
        <a:p>
          <a:endParaRPr lang="es-CO"/>
        </a:p>
      </dgm:t>
    </dgm:pt>
    <dgm:pt modelId="{4CEE2CBA-6958-4405-8DE1-97C807DC09AE}" type="pres">
      <dgm:prSet presAssocID="{7341FEED-FCEB-472F-BB9B-98CC7675675D}" presName="childComposite" presStyleCnt="0">
        <dgm:presLayoutVars>
          <dgm:chMax val="0"/>
          <dgm:chPref val="0"/>
        </dgm:presLayoutVars>
      </dgm:prSet>
      <dgm:spPr/>
    </dgm:pt>
    <dgm:pt modelId="{A5DF2881-1066-471E-A8B6-0A2C32C735D8}" type="pres">
      <dgm:prSet presAssocID="{7341FEED-FCEB-472F-BB9B-98CC7675675D}" presName="ChildAccent" presStyleLbl="solidFgAcc1" presStyleIdx="11" presStyleCnt="13"/>
      <dgm:spPr/>
    </dgm:pt>
    <dgm:pt modelId="{11420C5F-024B-4C2D-9E42-16E8B7D9BD08}" type="pres">
      <dgm:prSet presAssocID="{7341FEED-FCEB-472F-BB9B-98CC7675675D}" presName="Child" presStyleLbl="revTx" presStyleIdx="14" presStyleCnt="16">
        <dgm:presLayoutVars>
          <dgm:chMax val="0"/>
          <dgm:chPref val="0"/>
          <dgm:bulletEnabled val="1"/>
        </dgm:presLayoutVars>
      </dgm:prSet>
      <dgm:spPr/>
      <dgm:t>
        <a:bodyPr/>
        <a:lstStyle/>
        <a:p>
          <a:endParaRPr lang="es-CO"/>
        </a:p>
      </dgm:t>
    </dgm:pt>
    <dgm:pt modelId="{6E18B9F5-72CC-43F8-B341-22BB414BD2C2}" type="pres">
      <dgm:prSet presAssocID="{AB8414D9-DBB0-4863-8E79-A544691EB9D7}" presName="childComposite" presStyleCnt="0">
        <dgm:presLayoutVars>
          <dgm:chMax val="0"/>
          <dgm:chPref val="0"/>
        </dgm:presLayoutVars>
      </dgm:prSet>
      <dgm:spPr/>
    </dgm:pt>
    <dgm:pt modelId="{098E3457-8100-4394-8944-B661DC2EC5CD}" type="pres">
      <dgm:prSet presAssocID="{AB8414D9-DBB0-4863-8E79-A544691EB9D7}" presName="ChildAccent" presStyleLbl="solidFgAcc1" presStyleIdx="12" presStyleCnt="13"/>
      <dgm:spPr/>
    </dgm:pt>
    <dgm:pt modelId="{00453FDD-59E3-42DD-B410-3782A8065F93}" type="pres">
      <dgm:prSet presAssocID="{AB8414D9-DBB0-4863-8E79-A544691EB9D7}" presName="Child" presStyleLbl="revTx" presStyleIdx="15" presStyleCnt="16">
        <dgm:presLayoutVars>
          <dgm:chMax val="0"/>
          <dgm:chPref val="0"/>
          <dgm:bulletEnabled val="1"/>
        </dgm:presLayoutVars>
      </dgm:prSet>
      <dgm:spPr/>
      <dgm:t>
        <a:bodyPr/>
        <a:lstStyle/>
        <a:p>
          <a:endParaRPr lang="es-CO"/>
        </a:p>
      </dgm:t>
    </dgm:pt>
  </dgm:ptLst>
  <dgm:cxnLst>
    <dgm:cxn modelId="{271ED12C-3CAB-4B88-B41A-3693D72AC10E}" srcId="{432C62B5-D24F-4F3A-A95E-962F9304F40F}" destId="{9457030A-BF67-4802-AD69-BB1BA870A586}" srcOrd="0" destOrd="0" parTransId="{DE1ED67D-608A-4231-8339-6BF423FFFAD9}" sibTransId="{2B65C186-AABC-49C3-9374-1F96BB7ABF69}"/>
    <dgm:cxn modelId="{70D6F204-58F7-4F69-BAAD-B0CBF1BBE708}" srcId="{9457030A-BF67-4802-AD69-BB1BA870A586}" destId="{7237C5BE-4BBA-4BF4-9BDE-351D117A496D}" srcOrd="0" destOrd="0" parTransId="{5446F8CC-FF93-45E5-8BE6-55E311DA7DAD}" sibTransId="{0F9C8B10-9E49-4057-8962-2769379BDD36}"/>
    <dgm:cxn modelId="{D6991D92-5DF2-4A7D-A138-C01C649FDFFD}" type="presOf" srcId="{3CAFD0A5-7630-4920-A616-6EA06761E413}" destId="{8D156E64-FFDD-4472-BB00-D914ECBE3F09}" srcOrd="0" destOrd="0" presId="urn:microsoft.com/office/officeart/2008/layout/SquareAccentList"/>
    <dgm:cxn modelId="{F6F778C3-F85B-4E73-A5E1-A1FCC86F10D5}" srcId="{66FAFB35-2FC7-4BA3-A04C-77AB5F955D28}" destId="{E133477A-CB6E-43DD-B16C-FE0ED7663E78}" srcOrd="1" destOrd="0" parTransId="{B9427A38-4128-425B-9887-199389CCDF77}" sibTransId="{E343C576-E566-4496-BD6E-C20461F0257C}"/>
    <dgm:cxn modelId="{2BDED2E3-FCB3-4FA0-A4D4-3910BA0E47B4}" srcId="{66FAFB35-2FC7-4BA3-A04C-77AB5F955D28}" destId="{9DA34877-69F2-402B-9918-A3E9C702AB26}" srcOrd="2" destOrd="0" parTransId="{3559711B-6342-4FC5-A468-35D859AF1735}" sibTransId="{ADEE6F09-83E6-40F9-AEB7-F10F7D2C9479}"/>
    <dgm:cxn modelId="{8B73A3E1-BD93-433B-B24E-82D7C4972889}" srcId="{432C62B5-D24F-4F3A-A95E-962F9304F40F}" destId="{66FAFB35-2FC7-4BA3-A04C-77AB5F955D28}" srcOrd="2" destOrd="0" parTransId="{F663317E-5CB3-4EA0-B932-049670AA3B2F}" sibTransId="{1BC4AD49-A9D1-442D-B334-635924DD9AE1}"/>
    <dgm:cxn modelId="{EF9F648E-644B-4369-8C7F-2000713D009C}" type="presOf" srcId="{7341FEED-FCEB-472F-BB9B-98CC7675675D}" destId="{11420C5F-024B-4C2D-9E42-16E8B7D9BD08}" srcOrd="0" destOrd="0" presId="urn:microsoft.com/office/officeart/2008/layout/SquareAccentList"/>
    <dgm:cxn modelId="{F8D2BAE8-D7B1-4676-B535-64D1372EAFE7}" type="presOf" srcId="{9457030A-BF67-4802-AD69-BB1BA870A586}" destId="{4A935696-30C0-4A98-85C3-1B6DE20C87D5}" srcOrd="0" destOrd="0" presId="urn:microsoft.com/office/officeart/2008/layout/SquareAccentList"/>
    <dgm:cxn modelId="{2ACBCCED-05B2-408B-A30B-7BC7620BAB4C}" srcId="{E194A1AD-5F15-4500-9566-3FF501256DB1}" destId="{2F677588-124B-44DC-940B-C915C069B1BA}" srcOrd="2" destOrd="0" parTransId="{CD8C95EE-2B18-47D2-A52F-2380FDFE9204}" sibTransId="{359CF969-2538-4A59-920F-85C686CE54E1}"/>
    <dgm:cxn modelId="{20CFB88D-EC6A-4C1D-B8F4-2717E55C1EDF}" type="presOf" srcId="{C8921E19-1A7B-4F1F-BA43-E38B8EE56DAE}" destId="{64E264C0-2422-428B-A356-2546E24643B2}" srcOrd="0" destOrd="0" presId="urn:microsoft.com/office/officeart/2008/layout/SquareAccentList"/>
    <dgm:cxn modelId="{E6B927A2-423E-4A63-94AE-CC0D840469F8}" type="presOf" srcId="{E133477A-CB6E-43DD-B16C-FE0ED7663E78}" destId="{069809F0-CAFD-480A-881A-299987E8F549}" srcOrd="0" destOrd="0" presId="urn:microsoft.com/office/officeart/2008/layout/SquareAccentList"/>
    <dgm:cxn modelId="{3A3A422A-94B2-42F5-8ADA-2C44B3BC05C5}" srcId="{66FAFB35-2FC7-4BA3-A04C-77AB5F955D28}" destId="{7341FEED-FCEB-472F-BB9B-98CC7675675D}" srcOrd="3" destOrd="0" parTransId="{2776DD3F-D765-447B-B48E-B667378015A6}" sibTransId="{C6F4E894-979F-4CAC-AD3A-E4255385A9EA}"/>
    <dgm:cxn modelId="{59AF6C2B-1295-4F18-B3AD-6CDF19B6B5C2}" srcId="{E194A1AD-5F15-4500-9566-3FF501256DB1}" destId="{F634AB8B-9A77-4FC1-91DC-B8AB821A2046}" srcOrd="0" destOrd="0" parTransId="{2AABED22-2D0D-40C0-8012-31585A6D4D97}" sibTransId="{9C787948-D0EB-4D92-8C8B-1BBC77C531C8}"/>
    <dgm:cxn modelId="{0E83BC87-8D75-41A0-AB94-B18079DE465E}" type="presOf" srcId="{432C62B5-D24F-4F3A-A95E-962F9304F40F}" destId="{6BF21B4C-8272-4374-AF70-DDB5D192AA24}" srcOrd="0" destOrd="0" presId="urn:microsoft.com/office/officeart/2008/layout/SquareAccentList"/>
    <dgm:cxn modelId="{6E3E1635-135A-4DDC-BB34-FBB53742AA1D}" type="presOf" srcId="{AB8414D9-DBB0-4863-8E79-A544691EB9D7}" destId="{00453FDD-59E3-42DD-B410-3782A8065F93}" srcOrd="0" destOrd="0" presId="urn:microsoft.com/office/officeart/2008/layout/SquareAccentList"/>
    <dgm:cxn modelId="{AADD20B0-827B-4DED-8304-2A5856FD7B37}" type="presOf" srcId="{7237C5BE-4BBA-4BF4-9BDE-351D117A496D}" destId="{668E4B11-EDA6-45DB-AE4D-24ED830F56FD}" srcOrd="0" destOrd="0" presId="urn:microsoft.com/office/officeart/2008/layout/SquareAccentList"/>
    <dgm:cxn modelId="{21C3B8D2-8686-4D99-B505-C1DE362251B8}" srcId="{66FAFB35-2FC7-4BA3-A04C-77AB5F955D28}" destId="{AB8414D9-DBB0-4863-8E79-A544691EB9D7}" srcOrd="4" destOrd="0" parTransId="{D851DB88-7B8B-47BB-A8A9-484B0EB5A482}" sibTransId="{DBFD8162-E3BE-4DE7-9243-AB175300AB6E}"/>
    <dgm:cxn modelId="{EAA6FFA4-836B-4829-9D6B-7D7C46FB3C92}" srcId="{9457030A-BF67-4802-AD69-BB1BA870A586}" destId="{6AB83CE5-4A01-419B-BE25-91D3EE11DE1D}" srcOrd="1" destOrd="0" parTransId="{42EAEB5C-FBD6-4EF7-8577-70C6260BB72A}" sibTransId="{AEB6D536-7E73-4165-8574-CF43D04A84CE}"/>
    <dgm:cxn modelId="{E974697B-CB46-4335-8979-8D8A76B33D54}" srcId="{E194A1AD-5F15-4500-9566-3FF501256DB1}" destId="{D4B97AAD-9201-480A-8E6B-8442916CD4D0}" srcOrd="4" destOrd="0" parTransId="{33241988-954E-4BE0-959E-FE085B87889E}" sibTransId="{0CD580F8-648C-44BF-AE98-D4482D6E7437}"/>
    <dgm:cxn modelId="{17455DDF-691E-4015-8E02-C332B84E5D93}" type="presOf" srcId="{F634AB8B-9A77-4FC1-91DC-B8AB821A2046}" destId="{7102185B-1207-40B3-8A68-3A70B2D8F596}" srcOrd="0" destOrd="0" presId="urn:microsoft.com/office/officeart/2008/layout/SquareAccentList"/>
    <dgm:cxn modelId="{AEF8C292-5574-422A-A496-7286BD5B1C6D}" type="presOf" srcId="{66FAFB35-2FC7-4BA3-A04C-77AB5F955D28}" destId="{7B0B2DC0-E358-4439-BADC-337DCADF991E}" srcOrd="0" destOrd="0" presId="urn:microsoft.com/office/officeart/2008/layout/SquareAccentList"/>
    <dgm:cxn modelId="{C559CA6F-8EA1-456B-8D74-EB496002363E}" srcId="{E194A1AD-5F15-4500-9566-3FF501256DB1}" destId="{6056FEE9-5BC0-4D3C-9E5B-EF33AA853D59}" srcOrd="1" destOrd="0" parTransId="{9D546ED0-ED5C-4386-88CA-3B2A1DED91E0}" sibTransId="{155AAF7A-8FE7-478A-A276-648DA0790F82}"/>
    <dgm:cxn modelId="{6B82879C-4A28-4428-B97C-67A613463521}" type="presOf" srcId="{9DA34877-69F2-402B-9918-A3E9C702AB26}" destId="{1B26066D-E279-4226-9C0F-0E64F28C5E24}" srcOrd="0" destOrd="0" presId="urn:microsoft.com/office/officeart/2008/layout/SquareAccentList"/>
    <dgm:cxn modelId="{3A404898-CA2B-4965-B8DC-FB9C935B0A87}" type="presOf" srcId="{6056FEE9-5BC0-4D3C-9E5B-EF33AA853D59}" destId="{4AB42DF5-DB4C-4ABD-B1D7-A89837B90166}" srcOrd="0" destOrd="0" presId="urn:microsoft.com/office/officeart/2008/layout/SquareAccentList"/>
    <dgm:cxn modelId="{EFB65CCB-0277-4E28-8BA5-E3FB278D3E4A}" srcId="{432C62B5-D24F-4F3A-A95E-962F9304F40F}" destId="{E194A1AD-5F15-4500-9566-3FF501256DB1}" srcOrd="1" destOrd="0" parTransId="{21C0C228-E371-414B-972A-F4FF50F01100}" sibTransId="{1F6D9DF4-D378-4C83-A35F-470C63774D27}"/>
    <dgm:cxn modelId="{9C308DCD-ACE6-432B-B2B7-F9A6F6B7C361}" srcId="{66FAFB35-2FC7-4BA3-A04C-77AB5F955D28}" destId="{6E59C3C3-CA93-4031-9381-F2A4E04B7BF4}" srcOrd="0" destOrd="0" parTransId="{7C14756D-9BC7-421B-AE8D-F27FD016A1EC}" sibTransId="{03EB9130-9AF5-4614-84D9-2A5CD44E468E}"/>
    <dgm:cxn modelId="{2CD17869-5057-4A1E-B9BB-B1AE31363654}" srcId="{E194A1AD-5F15-4500-9566-3FF501256DB1}" destId="{3CAFD0A5-7630-4920-A616-6EA06761E413}" srcOrd="3" destOrd="0" parTransId="{0925EF01-729E-4952-8CB9-E84B97C46FB3}" sibTransId="{DDF54987-50A5-42D3-B4D3-FDCD4226296B}"/>
    <dgm:cxn modelId="{161754AC-342D-4E9F-9FBA-203D7666411F}" type="presOf" srcId="{E194A1AD-5F15-4500-9566-3FF501256DB1}" destId="{AAACFB4E-85E4-4CB3-8CBD-FD7EEEEBA083}" srcOrd="0" destOrd="0" presId="urn:microsoft.com/office/officeart/2008/layout/SquareAccentList"/>
    <dgm:cxn modelId="{7CC3BCF3-EA74-4750-8D70-E67239145B50}" type="presOf" srcId="{2F677588-124B-44DC-940B-C915C069B1BA}" destId="{281D6540-C04F-41F0-B9A9-F31BD308BDC4}" srcOrd="0" destOrd="0" presId="urn:microsoft.com/office/officeart/2008/layout/SquareAccentList"/>
    <dgm:cxn modelId="{DE76A3ED-8DCD-4464-915B-4CD4C7B8696E}" type="presOf" srcId="{6AB83CE5-4A01-419B-BE25-91D3EE11DE1D}" destId="{EFB8A866-D654-47CD-AC10-7319DEF8F5D2}" srcOrd="0" destOrd="0" presId="urn:microsoft.com/office/officeart/2008/layout/SquareAccentList"/>
    <dgm:cxn modelId="{C1AF88DC-4665-457B-95A5-CC39A4F1ED96}" type="presOf" srcId="{6E59C3C3-CA93-4031-9381-F2A4E04B7BF4}" destId="{4E50CB8D-B0B4-485A-92CC-B6DD4CCBD649}" srcOrd="0" destOrd="0" presId="urn:microsoft.com/office/officeart/2008/layout/SquareAccentList"/>
    <dgm:cxn modelId="{DF8C4BB5-85BE-4B19-AA59-B6313A3F8390}" srcId="{9457030A-BF67-4802-AD69-BB1BA870A586}" destId="{C8921E19-1A7B-4F1F-BA43-E38B8EE56DAE}" srcOrd="2" destOrd="0" parTransId="{07AA776B-B7A9-4E36-A3F9-E85055F856AF}" sibTransId="{48697A6D-BB7F-4B39-B706-81AA0408D1D5}"/>
    <dgm:cxn modelId="{4FE586A9-D03A-4BB0-AC4D-EF8D7ACBB92F}" type="presOf" srcId="{D4B97AAD-9201-480A-8E6B-8442916CD4D0}" destId="{A5630165-47AD-4772-BAFA-78C34D7229AF}" srcOrd="0" destOrd="0" presId="urn:microsoft.com/office/officeart/2008/layout/SquareAccentList"/>
    <dgm:cxn modelId="{C3C1BB51-2DB7-4994-819D-7D22236927D6}" type="presParOf" srcId="{6BF21B4C-8272-4374-AF70-DDB5D192AA24}" destId="{9C67A55B-753D-4DCF-AC30-B5CFF535B79D}" srcOrd="0" destOrd="0" presId="urn:microsoft.com/office/officeart/2008/layout/SquareAccentList"/>
    <dgm:cxn modelId="{D6968A8D-7902-4492-8535-BAB55B95AC9D}" type="presParOf" srcId="{9C67A55B-753D-4DCF-AC30-B5CFF535B79D}" destId="{B8686E56-EA96-402A-8785-08F800A0878A}" srcOrd="0" destOrd="0" presId="urn:microsoft.com/office/officeart/2008/layout/SquareAccentList"/>
    <dgm:cxn modelId="{99B204E2-C4BE-4696-A40B-E03EEC3A235D}" type="presParOf" srcId="{B8686E56-EA96-402A-8785-08F800A0878A}" destId="{11873C0D-B71E-49CE-9CAC-C4FD637F5B2C}" srcOrd="0" destOrd="0" presId="urn:microsoft.com/office/officeart/2008/layout/SquareAccentList"/>
    <dgm:cxn modelId="{0EC7ABF8-8A74-4ABA-A84B-02F09AFC958B}" type="presParOf" srcId="{B8686E56-EA96-402A-8785-08F800A0878A}" destId="{1355A20D-BBF7-443D-ADEE-28B1BE25AD84}" srcOrd="1" destOrd="0" presId="urn:microsoft.com/office/officeart/2008/layout/SquareAccentList"/>
    <dgm:cxn modelId="{3E6CE9B4-C36F-4307-A987-AAFD2CCC9C9E}" type="presParOf" srcId="{B8686E56-EA96-402A-8785-08F800A0878A}" destId="{4A935696-30C0-4A98-85C3-1B6DE20C87D5}" srcOrd="2" destOrd="0" presId="urn:microsoft.com/office/officeart/2008/layout/SquareAccentList"/>
    <dgm:cxn modelId="{850FABFA-9E5E-40D5-9EEE-63104D471DC1}" type="presParOf" srcId="{9C67A55B-753D-4DCF-AC30-B5CFF535B79D}" destId="{30A5274F-B240-4BDA-B770-B48F80BB006E}" srcOrd="1" destOrd="0" presId="urn:microsoft.com/office/officeart/2008/layout/SquareAccentList"/>
    <dgm:cxn modelId="{2F74C7A1-E7CE-4536-98FA-01080FE73104}" type="presParOf" srcId="{30A5274F-B240-4BDA-B770-B48F80BB006E}" destId="{80A8B621-5891-4629-A1EE-8C92EBFB10B3}" srcOrd="0" destOrd="0" presId="urn:microsoft.com/office/officeart/2008/layout/SquareAccentList"/>
    <dgm:cxn modelId="{CB495252-263B-48E1-81CA-D789F75201FC}" type="presParOf" srcId="{80A8B621-5891-4629-A1EE-8C92EBFB10B3}" destId="{B4CCFF6B-A475-4B1A-AD73-C96E50D0F1C4}" srcOrd="0" destOrd="0" presId="urn:microsoft.com/office/officeart/2008/layout/SquareAccentList"/>
    <dgm:cxn modelId="{34ED5DD0-0070-4D5B-B499-3EA5D68B39AC}" type="presParOf" srcId="{80A8B621-5891-4629-A1EE-8C92EBFB10B3}" destId="{668E4B11-EDA6-45DB-AE4D-24ED830F56FD}" srcOrd="1" destOrd="0" presId="urn:microsoft.com/office/officeart/2008/layout/SquareAccentList"/>
    <dgm:cxn modelId="{F19DDFAC-D0C6-4C99-9FA9-0777E0E72AC6}" type="presParOf" srcId="{30A5274F-B240-4BDA-B770-B48F80BB006E}" destId="{9E7C28FF-B3C1-4C39-B727-7B9578CD0B38}" srcOrd="1" destOrd="0" presId="urn:microsoft.com/office/officeart/2008/layout/SquareAccentList"/>
    <dgm:cxn modelId="{F274C211-2485-45BC-A83C-A4683CB468E4}" type="presParOf" srcId="{9E7C28FF-B3C1-4C39-B727-7B9578CD0B38}" destId="{ED8FD92F-FBA3-42C7-82CE-A98305CF230F}" srcOrd="0" destOrd="0" presId="urn:microsoft.com/office/officeart/2008/layout/SquareAccentList"/>
    <dgm:cxn modelId="{12871312-B531-4CC9-B149-883C0F51C804}" type="presParOf" srcId="{9E7C28FF-B3C1-4C39-B727-7B9578CD0B38}" destId="{EFB8A866-D654-47CD-AC10-7319DEF8F5D2}" srcOrd="1" destOrd="0" presId="urn:microsoft.com/office/officeart/2008/layout/SquareAccentList"/>
    <dgm:cxn modelId="{F917D51A-17AF-4D59-9EC0-C38274B12E46}" type="presParOf" srcId="{30A5274F-B240-4BDA-B770-B48F80BB006E}" destId="{E355EE03-DA95-4D26-A0ED-DFE7CD2B94AE}" srcOrd="2" destOrd="0" presId="urn:microsoft.com/office/officeart/2008/layout/SquareAccentList"/>
    <dgm:cxn modelId="{9B2D1AB6-1A1B-4CE8-82DA-80469F63A0EA}" type="presParOf" srcId="{E355EE03-DA95-4D26-A0ED-DFE7CD2B94AE}" destId="{B5AF925F-88C4-4C3F-A0DC-62FADC1FBD0F}" srcOrd="0" destOrd="0" presId="urn:microsoft.com/office/officeart/2008/layout/SquareAccentList"/>
    <dgm:cxn modelId="{02772502-9EC4-497F-9730-AC604CF2602E}" type="presParOf" srcId="{E355EE03-DA95-4D26-A0ED-DFE7CD2B94AE}" destId="{64E264C0-2422-428B-A356-2546E24643B2}" srcOrd="1" destOrd="0" presId="urn:microsoft.com/office/officeart/2008/layout/SquareAccentList"/>
    <dgm:cxn modelId="{0A3ADFA3-4912-485C-A7E6-9ABDF4FD8C89}" type="presParOf" srcId="{6BF21B4C-8272-4374-AF70-DDB5D192AA24}" destId="{BDE4A32D-36CB-455B-B8CD-9EF111B1EFFF}" srcOrd="1" destOrd="0" presId="urn:microsoft.com/office/officeart/2008/layout/SquareAccentList"/>
    <dgm:cxn modelId="{6F866F05-04A0-4337-A6D9-74239BF2CA18}" type="presParOf" srcId="{BDE4A32D-36CB-455B-B8CD-9EF111B1EFFF}" destId="{2AE14C64-73DB-41A3-A7A6-7FE1EA9F50C8}" srcOrd="0" destOrd="0" presId="urn:microsoft.com/office/officeart/2008/layout/SquareAccentList"/>
    <dgm:cxn modelId="{04EA1517-7F89-44ED-924B-B5EED2F0C86E}" type="presParOf" srcId="{2AE14C64-73DB-41A3-A7A6-7FE1EA9F50C8}" destId="{13CE7674-60A4-4B96-9662-ACA48C743B69}" srcOrd="0" destOrd="0" presId="urn:microsoft.com/office/officeart/2008/layout/SquareAccentList"/>
    <dgm:cxn modelId="{787BDA48-EA2A-4983-AA01-2BF9B020AB3B}" type="presParOf" srcId="{2AE14C64-73DB-41A3-A7A6-7FE1EA9F50C8}" destId="{4FE494F4-1EA0-4343-AB8F-08D0EBD7F19C}" srcOrd="1" destOrd="0" presId="urn:microsoft.com/office/officeart/2008/layout/SquareAccentList"/>
    <dgm:cxn modelId="{FB9733AB-FC44-47C8-9813-5A5333695AA8}" type="presParOf" srcId="{2AE14C64-73DB-41A3-A7A6-7FE1EA9F50C8}" destId="{AAACFB4E-85E4-4CB3-8CBD-FD7EEEEBA083}" srcOrd="2" destOrd="0" presId="urn:microsoft.com/office/officeart/2008/layout/SquareAccentList"/>
    <dgm:cxn modelId="{3DBFC8EC-2E4E-402F-9428-CB3EDBF1384B}" type="presParOf" srcId="{BDE4A32D-36CB-455B-B8CD-9EF111B1EFFF}" destId="{9F027576-FCA8-4D0B-BF7C-CA565476D7BD}" srcOrd="1" destOrd="0" presId="urn:microsoft.com/office/officeart/2008/layout/SquareAccentList"/>
    <dgm:cxn modelId="{3810683A-BE36-4945-BCE9-3AFEB6C90198}" type="presParOf" srcId="{9F027576-FCA8-4D0B-BF7C-CA565476D7BD}" destId="{BEAB7457-29DC-4848-A444-9F760AE9FD7F}" srcOrd="0" destOrd="0" presId="urn:microsoft.com/office/officeart/2008/layout/SquareAccentList"/>
    <dgm:cxn modelId="{A95D81B7-0C7D-439C-BED1-462CDC1EF5AF}" type="presParOf" srcId="{BEAB7457-29DC-4848-A444-9F760AE9FD7F}" destId="{70D88DA2-7C27-4C56-8EA8-2EF0E0F5B404}" srcOrd="0" destOrd="0" presId="urn:microsoft.com/office/officeart/2008/layout/SquareAccentList"/>
    <dgm:cxn modelId="{5A10B68E-1C44-479C-947F-D92CE4CD3092}" type="presParOf" srcId="{BEAB7457-29DC-4848-A444-9F760AE9FD7F}" destId="{7102185B-1207-40B3-8A68-3A70B2D8F596}" srcOrd="1" destOrd="0" presId="urn:microsoft.com/office/officeart/2008/layout/SquareAccentList"/>
    <dgm:cxn modelId="{5D4D1D86-02EA-4DFC-B7DA-EF72DC0738F1}" type="presParOf" srcId="{9F027576-FCA8-4D0B-BF7C-CA565476D7BD}" destId="{AC7CD0A5-C767-4EC7-BF8A-994E886E69F5}" srcOrd="1" destOrd="0" presId="urn:microsoft.com/office/officeart/2008/layout/SquareAccentList"/>
    <dgm:cxn modelId="{38BE6870-B537-4017-BFA2-C386508F4054}" type="presParOf" srcId="{AC7CD0A5-C767-4EC7-BF8A-994E886E69F5}" destId="{E06B59AF-B390-497D-9719-EBF32502DD73}" srcOrd="0" destOrd="0" presId="urn:microsoft.com/office/officeart/2008/layout/SquareAccentList"/>
    <dgm:cxn modelId="{2EA98379-4BCD-4D3D-9E75-C80846B40AF1}" type="presParOf" srcId="{AC7CD0A5-C767-4EC7-BF8A-994E886E69F5}" destId="{4AB42DF5-DB4C-4ABD-B1D7-A89837B90166}" srcOrd="1" destOrd="0" presId="urn:microsoft.com/office/officeart/2008/layout/SquareAccentList"/>
    <dgm:cxn modelId="{B561DCDE-6CED-4B56-9555-6416EBD54F8E}" type="presParOf" srcId="{9F027576-FCA8-4D0B-BF7C-CA565476D7BD}" destId="{CBE0FE5B-A50B-4A38-BDD9-6C08F4CA613D}" srcOrd="2" destOrd="0" presId="urn:microsoft.com/office/officeart/2008/layout/SquareAccentList"/>
    <dgm:cxn modelId="{873A146E-9635-45DA-AC41-8F6AE75BCED1}" type="presParOf" srcId="{CBE0FE5B-A50B-4A38-BDD9-6C08F4CA613D}" destId="{7CF5CEEB-EFAD-4CFA-9554-1683115912C4}" srcOrd="0" destOrd="0" presId="urn:microsoft.com/office/officeart/2008/layout/SquareAccentList"/>
    <dgm:cxn modelId="{703A4266-C202-4466-83A1-8D22BFDFFBC0}" type="presParOf" srcId="{CBE0FE5B-A50B-4A38-BDD9-6C08F4CA613D}" destId="{281D6540-C04F-41F0-B9A9-F31BD308BDC4}" srcOrd="1" destOrd="0" presId="urn:microsoft.com/office/officeart/2008/layout/SquareAccentList"/>
    <dgm:cxn modelId="{F869107D-E6D4-44DB-94CD-6D4364D4979E}" type="presParOf" srcId="{9F027576-FCA8-4D0B-BF7C-CA565476D7BD}" destId="{CE0459C4-D8A4-4083-B1A0-CA3EF16ABC06}" srcOrd="3" destOrd="0" presId="urn:microsoft.com/office/officeart/2008/layout/SquareAccentList"/>
    <dgm:cxn modelId="{52F387E9-2E1C-4610-B2D7-255F1AA456CD}" type="presParOf" srcId="{CE0459C4-D8A4-4083-B1A0-CA3EF16ABC06}" destId="{67B4CE68-B343-4A67-9870-F85399612013}" srcOrd="0" destOrd="0" presId="urn:microsoft.com/office/officeart/2008/layout/SquareAccentList"/>
    <dgm:cxn modelId="{0700B9F8-F37E-482C-AD10-506E96187AF7}" type="presParOf" srcId="{CE0459C4-D8A4-4083-B1A0-CA3EF16ABC06}" destId="{8D156E64-FFDD-4472-BB00-D914ECBE3F09}" srcOrd="1" destOrd="0" presId="urn:microsoft.com/office/officeart/2008/layout/SquareAccentList"/>
    <dgm:cxn modelId="{53C99363-6332-4399-B7A0-879B790B898F}" type="presParOf" srcId="{9F027576-FCA8-4D0B-BF7C-CA565476D7BD}" destId="{D191574F-8A01-4380-A064-B94257063CE7}" srcOrd="4" destOrd="0" presId="urn:microsoft.com/office/officeart/2008/layout/SquareAccentList"/>
    <dgm:cxn modelId="{87FF9940-2E14-4A1A-9EC5-BC6407B64220}" type="presParOf" srcId="{D191574F-8A01-4380-A064-B94257063CE7}" destId="{0FBFB84C-411A-4A5D-8A7B-D3A8A12D71D5}" srcOrd="0" destOrd="0" presId="urn:microsoft.com/office/officeart/2008/layout/SquareAccentList"/>
    <dgm:cxn modelId="{18013A65-D72A-4DC2-B4CD-97EE379B976D}" type="presParOf" srcId="{D191574F-8A01-4380-A064-B94257063CE7}" destId="{A5630165-47AD-4772-BAFA-78C34D7229AF}" srcOrd="1" destOrd="0" presId="urn:microsoft.com/office/officeart/2008/layout/SquareAccentList"/>
    <dgm:cxn modelId="{2554EDE8-010D-4C80-88B4-58E743A39BC2}" type="presParOf" srcId="{6BF21B4C-8272-4374-AF70-DDB5D192AA24}" destId="{4F18F15B-5C5F-4828-B978-6CB1B28447D0}" srcOrd="2" destOrd="0" presId="urn:microsoft.com/office/officeart/2008/layout/SquareAccentList"/>
    <dgm:cxn modelId="{CEC0183E-4850-4824-9D1B-A803E7996E81}" type="presParOf" srcId="{4F18F15B-5C5F-4828-B978-6CB1B28447D0}" destId="{885F5C90-5478-45C1-B113-DC6053E14B31}" srcOrd="0" destOrd="0" presId="urn:microsoft.com/office/officeart/2008/layout/SquareAccentList"/>
    <dgm:cxn modelId="{C6C4E1A8-C106-465C-97AC-BCA5A0FE9A2C}" type="presParOf" srcId="{885F5C90-5478-45C1-B113-DC6053E14B31}" destId="{369D83E6-6A10-4BC8-9CD7-C9780B1DCBC7}" srcOrd="0" destOrd="0" presId="urn:microsoft.com/office/officeart/2008/layout/SquareAccentList"/>
    <dgm:cxn modelId="{F573E7E2-69F7-47BF-9062-1A433F1B8615}" type="presParOf" srcId="{885F5C90-5478-45C1-B113-DC6053E14B31}" destId="{405C5B32-41AA-4940-8F04-0F07CBEE4D54}" srcOrd="1" destOrd="0" presId="urn:microsoft.com/office/officeart/2008/layout/SquareAccentList"/>
    <dgm:cxn modelId="{2D37F189-5F1C-495E-982E-A5955B835C6C}" type="presParOf" srcId="{885F5C90-5478-45C1-B113-DC6053E14B31}" destId="{7B0B2DC0-E358-4439-BADC-337DCADF991E}" srcOrd="2" destOrd="0" presId="urn:microsoft.com/office/officeart/2008/layout/SquareAccentList"/>
    <dgm:cxn modelId="{4729E973-B305-45F8-A168-7DC3E58E938A}" type="presParOf" srcId="{4F18F15B-5C5F-4828-B978-6CB1B28447D0}" destId="{DB7D17A8-12B3-4692-9117-19915DC4DEB0}" srcOrd="1" destOrd="0" presId="urn:microsoft.com/office/officeart/2008/layout/SquareAccentList"/>
    <dgm:cxn modelId="{FFE530B9-803C-4163-9397-22AF02D0FF4D}" type="presParOf" srcId="{DB7D17A8-12B3-4692-9117-19915DC4DEB0}" destId="{83E3E746-5E37-49B0-AEE8-A1067C9B6524}" srcOrd="0" destOrd="0" presId="urn:microsoft.com/office/officeart/2008/layout/SquareAccentList"/>
    <dgm:cxn modelId="{B7B5A3B0-DA40-444E-9E73-7ECC2B8737FD}" type="presParOf" srcId="{83E3E746-5E37-49B0-AEE8-A1067C9B6524}" destId="{171E8D90-F960-4DDE-A5BD-515BDDF175E9}" srcOrd="0" destOrd="0" presId="urn:microsoft.com/office/officeart/2008/layout/SquareAccentList"/>
    <dgm:cxn modelId="{36157C05-4658-4634-B1F7-1387B48B93DF}" type="presParOf" srcId="{83E3E746-5E37-49B0-AEE8-A1067C9B6524}" destId="{4E50CB8D-B0B4-485A-92CC-B6DD4CCBD649}" srcOrd="1" destOrd="0" presId="urn:microsoft.com/office/officeart/2008/layout/SquareAccentList"/>
    <dgm:cxn modelId="{D71D862C-0360-4875-BEEE-A6EA28B77FFA}" type="presParOf" srcId="{DB7D17A8-12B3-4692-9117-19915DC4DEB0}" destId="{E35A39E7-6946-4ACD-8A71-28E2DE7AFDE6}" srcOrd="1" destOrd="0" presId="urn:microsoft.com/office/officeart/2008/layout/SquareAccentList"/>
    <dgm:cxn modelId="{FC731B2B-E2AA-4004-8D4C-70DC99CF8577}" type="presParOf" srcId="{E35A39E7-6946-4ACD-8A71-28E2DE7AFDE6}" destId="{2C21F4B5-030E-4C55-8DF0-5F8A8C763472}" srcOrd="0" destOrd="0" presId="urn:microsoft.com/office/officeart/2008/layout/SquareAccentList"/>
    <dgm:cxn modelId="{3778F36C-26C5-4B43-B468-764C64C5D718}" type="presParOf" srcId="{E35A39E7-6946-4ACD-8A71-28E2DE7AFDE6}" destId="{069809F0-CAFD-480A-881A-299987E8F549}" srcOrd="1" destOrd="0" presId="urn:microsoft.com/office/officeart/2008/layout/SquareAccentList"/>
    <dgm:cxn modelId="{DB9F0245-A35B-4500-B606-19F78FE1852E}" type="presParOf" srcId="{DB7D17A8-12B3-4692-9117-19915DC4DEB0}" destId="{D9D0C19A-A82A-4D78-B8FF-ADF91D2CA4E6}" srcOrd="2" destOrd="0" presId="urn:microsoft.com/office/officeart/2008/layout/SquareAccentList"/>
    <dgm:cxn modelId="{47B77217-CF45-4FF1-945C-7DCA838D02AE}" type="presParOf" srcId="{D9D0C19A-A82A-4D78-B8FF-ADF91D2CA4E6}" destId="{1B56321A-E542-4F90-92D9-CD03CFBE63C4}" srcOrd="0" destOrd="0" presId="urn:microsoft.com/office/officeart/2008/layout/SquareAccentList"/>
    <dgm:cxn modelId="{D7DBE1EE-4A5F-4D0A-92D8-F0023418E796}" type="presParOf" srcId="{D9D0C19A-A82A-4D78-B8FF-ADF91D2CA4E6}" destId="{1B26066D-E279-4226-9C0F-0E64F28C5E24}" srcOrd="1" destOrd="0" presId="urn:microsoft.com/office/officeart/2008/layout/SquareAccentList"/>
    <dgm:cxn modelId="{B349D3BB-D529-4F17-82BD-5A58B986513C}" type="presParOf" srcId="{DB7D17A8-12B3-4692-9117-19915DC4DEB0}" destId="{4CEE2CBA-6958-4405-8DE1-97C807DC09AE}" srcOrd="3" destOrd="0" presId="urn:microsoft.com/office/officeart/2008/layout/SquareAccentList"/>
    <dgm:cxn modelId="{EBFA2D97-52C6-49B5-88F6-AE5BC2E10B52}" type="presParOf" srcId="{4CEE2CBA-6958-4405-8DE1-97C807DC09AE}" destId="{A5DF2881-1066-471E-A8B6-0A2C32C735D8}" srcOrd="0" destOrd="0" presId="urn:microsoft.com/office/officeart/2008/layout/SquareAccentList"/>
    <dgm:cxn modelId="{0BFDEF83-F9DA-48E7-BE28-15395BEC6ABD}" type="presParOf" srcId="{4CEE2CBA-6958-4405-8DE1-97C807DC09AE}" destId="{11420C5F-024B-4C2D-9E42-16E8B7D9BD08}" srcOrd="1" destOrd="0" presId="urn:microsoft.com/office/officeart/2008/layout/SquareAccentList"/>
    <dgm:cxn modelId="{3E05E4B2-257F-4059-9977-33127A1AB9AB}" type="presParOf" srcId="{DB7D17A8-12B3-4692-9117-19915DC4DEB0}" destId="{6E18B9F5-72CC-43F8-B341-22BB414BD2C2}" srcOrd="4" destOrd="0" presId="urn:microsoft.com/office/officeart/2008/layout/SquareAccentList"/>
    <dgm:cxn modelId="{C8FE0433-ACC0-410D-9393-99CD2BC05581}" type="presParOf" srcId="{6E18B9F5-72CC-43F8-B341-22BB414BD2C2}" destId="{098E3457-8100-4394-8944-B661DC2EC5CD}" srcOrd="0" destOrd="0" presId="urn:microsoft.com/office/officeart/2008/layout/SquareAccentList"/>
    <dgm:cxn modelId="{C1A9125B-E6A5-400D-9E2C-455A860B22DC}" type="presParOf" srcId="{6E18B9F5-72CC-43F8-B341-22BB414BD2C2}" destId="{00453FDD-59E3-42DD-B410-3782A8065F93}"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2D38FE-6D72-4944-8F7E-BAACB95BCA2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CO"/>
        </a:p>
      </dgm:t>
    </dgm:pt>
    <dgm:pt modelId="{9A8D6CA3-E4F7-4D79-8A96-ACB9CB8168CF}">
      <dgm:prSet phldrT="[Texto]" custT="1"/>
      <dgm:spPr/>
      <dgm:t>
        <a:bodyPr/>
        <a:lstStyle/>
        <a:p>
          <a:pPr algn="ctr"/>
          <a:endParaRPr lang="es-CO" sz="2000" b="1" smtClean="0">
            <a:solidFill>
              <a:srgbClr val="000000"/>
            </a:solidFill>
            <a:latin typeface="+mj-lt"/>
          </a:endParaRPr>
        </a:p>
        <a:p>
          <a:pPr algn="ctr"/>
          <a:endParaRPr lang="es-CO" sz="2000" b="1" smtClean="0">
            <a:solidFill>
              <a:srgbClr val="000000"/>
            </a:solidFill>
            <a:latin typeface="+mj-lt"/>
          </a:endParaRPr>
        </a:p>
        <a:p>
          <a:pPr algn="ctr"/>
          <a:endParaRPr lang="es-CO" sz="2000" b="1" smtClean="0">
            <a:solidFill>
              <a:srgbClr val="000000"/>
            </a:solidFill>
            <a:latin typeface="+mj-lt"/>
          </a:endParaRPr>
        </a:p>
        <a:p>
          <a:pPr algn="ctr"/>
          <a:endParaRPr lang="es-CO" sz="2000" b="1" smtClean="0">
            <a:solidFill>
              <a:srgbClr val="000000"/>
            </a:solidFill>
            <a:latin typeface="+mj-lt"/>
          </a:endParaRPr>
        </a:p>
        <a:p>
          <a:pPr algn="ctr"/>
          <a:r>
            <a:rPr lang="es-CO" sz="2000" b="1" smtClean="0">
              <a:solidFill>
                <a:srgbClr val="000000"/>
              </a:solidFill>
              <a:latin typeface="+mj-lt"/>
            </a:rPr>
            <a:t>ECONOMÍA GENERAL</a:t>
          </a:r>
          <a:endParaRPr lang="es-CO" sz="2000" b="1" dirty="0">
            <a:solidFill>
              <a:srgbClr val="000000"/>
            </a:solidFill>
            <a:latin typeface="+mj-lt"/>
          </a:endParaRPr>
        </a:p>
      </dgm:t>
    </dgm:pt>
    <dgm:pt modelId="{AA49C20D-C397-4D1B-A777-4ADE699BFD7A}" type="parTrans" cxnId="{F339EEA9-6FC8-4D04-9D1B-E0430480DA57}">
      <dgm:prSet/>
      <dgm:spPr/>
      <dgm:t>
        <a:bodyPr/>
        <a:lstStyle/>
        <a:p>
          <a:endParaRPr lang="es-CO" sz="2000" b="1">
            <a:solidFill>
              <a:srgbClr val="000000"/>
            </a:solidFill>
            <a:latin typeface="+mj-lt"/>
          </a:endParaRPr>
        </a:p>
      </dgm:t>
    </dgm:pt>
    <dgm:pt modelId="{20A64B42-E688-4416-845A-0324F7259631}" type="sibTrans" cxnId="{F339EEA9-6FC8-4D04-9D1B-E0430480DA57}">
      <dgm:prSet/>
      <dgm:spPr/>
      <dgm:t>
        <a:bodyPr/>
        <a:lstStyle/>
        <a:p>
          <a:endParaRPr lang="es-CO" sz="2000" b="1">
            <a:solidFill>
              <a:srgbClr val="000000"/>
            </a:solidFill>
            <a:latin typeface="+mj-lt"/>
          </a:endParaRPr>
        </a:p>
      </dgm:t>
    </dgm:pt>
    <dgm:pt modelId="{92A69078-914D-4FBA-92A8-2EB6330B2BB2}">
      <dgm:prSet phldrT="[Texto]" custT="1"/>
      <dgm:spPr/>
      <dgm:t>
        <a:bodyPr/>
        <a:lstStyle/>
        <a:p>
          <a:r>
            <a:rPr lang="es-CO" sz="2000" b="1" dirty="0" smtClean="0">
              <a:solidFill>
                <a:srgbClr val="000000"/>
              </a:solidFill>
              <a:latin typeface="+mj-lt"/>
            </a:rPr>
            <a:t>Producto Interno Bruto -PIB  4.2% </a:t>
          </a:r>
          <a:endParaRPr lang="es-CO" sz="2000" b="1" dirty="0">
            <a:solidFill>
              <a:srgbClr val="000000"/>
            </a:solidFill>
            <a:latin typeface="+mj-lt"/>
          </a:endParaRPr>
        </a:p>
      </dgm:t>
    </dgm:pt>
    <dgm:pt modelId="{7ABAD25B-2318-4ED3-B67F-54A92F436396}" type="parTrans" cxnId="{1F29C3CD-C2A7-4AA1-8959-5DE584C13F0D}">
      <dgm:prSet/>
      <dgm:spPr/>
      <dgm:t>
        <a:bodyPr/>
        <a:lstStyle/>
        <a:p>
          <a:endParaRPr lang="es-CO" sz="2000" b="1">
            <a:solidFill>
              <a:srgbClr val="000000"/>
            </a:solidFill>
            <a:latin typeface="+mj-lt"/>
          </a:endParaRPr>
        </a:p>
      </dgm:t>
    </dgm:pt>
    <dgm:pt modelId="{9F98FF9B-6EBE-414D-9EBE-7488E1D9F2CA}" type="sibTrans" cxnId="{1F29C3CD-C2A7-4AA1-8959-5DE584C13F0D}">
      <dgm:prSet/>
      <dgm:spPr/>
      <dgm:t>
        <a:bodyPr/>
        <a:lstStyle/>
        <a:p>
          <a:endParaRPr lang="es-CO" sz="2000" b="1">
            <a:solidFill>
              <a:srgbClr val="000000"/>
            </a:solidFill>
            <a:latin typeface="+mj-lt"/>
          </a:endParaRPr>
        </a:p>
      </dgm:t>
    </dgm:pt>
    <dgm:pt modelId="{A310436D-2608-4131-803E-BFB4B15EA4FA}">
      <dgm:prSet phldrT="[Texto]" custT="1"/>
      <dgm:spPr/>
      <dgm:t>
        <a:bodyPr/>
        <a:lstStyle/>
        <a:p>
          <a:r>
            <a:rPr lang="es-CO" sz="2000" b="1" smtClean="0">
              <a:solidFill>
                <a:srgbClr val="000000"/>
              </a:solidFill>
              <a:latin typeface="+mj-lt"/>
            </a:rPr>
            <a:t>Déficit 2.8% del PIB</a:t>
          </a:r>
          <a:endParaRPr lang="es-CO" sz="2000" b="1" dirty="0">
            <a:solidFill>
              <a:srgbClr val="000000"/>
            </a:solidFill>
            <a:latin typeface="+mj-lt"/>
          </a:endParaRPr>
        </a:p>
      </dgm:t>
    </dgm:pt>
    <dgm:pt modelId="{4D1BA735-A742-47AD-8BFD-BEF420041DE3}" type="parTrans" cxnId="{A4911721-F555-4F31-8121-C9C6FA8EE009}">
      <dgm:prSet/>
      <dgm:spPr/>
      <dgm:t>
        <a:bodyPr/>
        <a:lstStyle/>
        <a:p>
          <a:endParaRPr lang="es-CO" sz="2000" b="1">
            <a:solidFill>
              <a:srgbClr val="000000"/>
            </a:solidFill>
            <a:latin typeface="+mj-lt"/>
          </a:endParaRPr>
        </a:p>
      </dgm:t>
    </dgm:pt>
    <dgm:pt modelId="{3B063363-41EE-4BEF-BA23-1CF66978860F}" type="sibTrans" cxnId="{A4911721-F555-4F31-8121-C9C6FA8EE009}">
      <dgm:prSet/>
      <dgm:spPr/>
      <dgm:t>
        <a:bodyPr/>
        <a:lstStyle/>
        <a:p>
          <a:endParaRPr lang="es-CO" sz="2000" b="1">
            <a:solidFill>
              <a:srgbClr val="000000"/>
            </a:solidFill>
            <a:latin typeface="+mj-lt"/>
          </a:endParaRPr>
        </a:p>
      </dgm:t>
    </dgm:pt>
    <dgm:pt modelId="{877E914D-E3B1-4757-97D2-92CEED13A433}">
      <dgm:prSet phldrT="[Texto]" custT="1"/>
      <dgm:spPr/>
      <dgm:t>
        <a:bodyPr/>
        <a:lstStyle/>
        <a:p>
          <a:r>
            <a:rPr lang="es-CO" sz="2000" b="1" smtClean="0">
              <a:solidFill>
                <a:srgbClr val="000000"/>
              </a:solidFill>
              <a:latin typeface="+mj-lt"/>
            </a:rPr>
            <a:t>Recibirían ECOPETROL:  $ 8.4 billones </a:t>
          </a:r>
          <a:endParaRPr lang="es-CO" sz="2000" b="1" dirty="0">
            <a:solidFill>
              <a:srgbClr val="000000"/>
            </a:solidFill>
            <a:latin typeface="+mj-lt"/>
          </a:endParaRPr>
        </a:p>
      </dgm:t>
    </dgm:pt>
    <dgm:pt modelId="{1EB48B13-87C1-4832-9C1F-6842D5146F62}" type="parTrans" cxnId="{3AFE8E3A-0665-46A5-8B56-F138741E932E}">
      <dgm:prSet/>
      <dgm:spPr/>
      <dgm:t>
        <a:bodyPr/>
        <a:lstStyle/>
        <a:p>
          <a:endParaRPr lang="es-CO" sz="2000" b="1">
            <a:solidFill>
              <a:srgbClr val="000000"/>
            </a:solidFill>
            <a:latin typeface="+mj-lt"/>
          </a:endParaRPr>
        </a:p>
      </dgm:t>
    </dgm:pt>
    <dgm:pt modelId="{0B9041EB-01B5-49D6-961F-ED7E05769459}" type="sibTrans" cxnId="{3AFE8E3A-0665-46A5-8B56-F138741E932E}">
      <dgm:prSet/>
      <dgm:spPr/>
      <dgm:t>
        <a:bodyPr/>
        <a:lstStyle/>
        <a:p>
          <a:endParaRPr lang="es-CO" sz="2000" b="1">
            <a:solidFill>
              <a:srgbClr val="000000"/>
            </a:solidFill>
            <a:latin typeface="+mj-lt"/>
          </a:endParaRPr>
        </a:p>
      </dgm:t>
    </dgm:pt>
    <dgm:pt modelId="{DB358111-8CC2-42BD-A74A-04601A490912}">
      <dgm:prSet phldrT="[Texto]" custT="1"/>
      <dgm:spPr/>
      <dgm:t>
        <a:bodyPr/>
        <a:lstStyle/>
        <a:p>
          <a:r>
            <a:rPr lang="es-CO" sz="2000" b="1" smtClean="0">
              <a:solidFill>
                <a:srgbClr val="000000"/>
              </a:solidFill>
              <a:latin typeface="+mj-lt"/>
            </a:rPr>
            <a:t>Inflación esperada: 3% </a:t>
          </a:r>
          <a:endParaRPr lang="es-CO" sz="2000" b="1" dirty="0">
            <a:solidFill>
              <a:srgbClr val="000000"/>
            </a:solidFill>
            <a:latin typeface="+mj-lt"/>
          </a:endParaRPr>
        </a:p>
      </dgm:t>
    </dgm:pt>
    <dgm:pt modelId="{82199C74-99ED-4AAA-8FB9-A12CF2F7AB6E}" type="parTrans" cxnId="{D6B4091C-6E7B-4E27-8243-A40865AF9E48}">
      <dgm:prSet/>
      <dgm:spPr/>
      <dgm:t>
        <a:bodyPr/>
        <a:lstStyle/>
        <a:p>
          <a:endParaRPr lang="es-CO" sz="2000" b="1">
            <a:solidFill>
              <a:srgbClr val="000000"/>
            </a:solidFill>
            <a:latin typeface="+mj-lt"/>
          </a:endParaRPr>
        </a:p>
      </dgm:t>
    </dgm:pt>
    <dgm:pt modelId="{7C19D833-B676-4331-A613-840BD14FD1C4}" type="sibTrans" cxnId="{D6B4091C-6E7B-4E27-8243-A40865AF9E48}">
      <dgm:prSet/>
      <dgm:spPr/>
      <dgm:t>
        <a:bodyPr/>
        <a:lstStyle/>
        <a:p>
          <a:endParaRPr lang="es-CO" sz="2000" b="1">
            <a:solidFill>
              <a:srgbClr val="000000"/>
            </a:solidFill>
            <a:latin typeface="+mj-lt"/>
          </a:endParaRPr>
        </a:p>
      </dgm:t>
    </dgm:pt>
    <dgm:pt modelId="{57718475-4AB1-4BA6-87DC-3BDE08CC28AA}" type="pres">
      <dgm:prSet presAssocID="{7E2D38FE-6D72-4944-8F7E-BAACB95BCA24}" presName="vert0" presStyleCnt="0">
        <dgm:presLayoutVars>
          <dgm:dir/>
          <dgm:animOne val="branch"/>
          <dgm:animLvl val="lvl"/>
        </dgm:presLayoutVars>
      </dgm:prSet>
      <dgm:spPr/>
      <dgm:t>
        <a:bodyPr/>
        <a:lstStyle/>
        <a:p>
          <a:endParaRPr lang="es-CO"/>
        </a:p>
      </dgm:t>
    </dgm:pt>
    <dgm:pt modelId="{7D3FCF26-4485-4C7B-B790-EEC37BEFC525}" type="pres">
      <dgm:prSet presAssocID="{9A8D6CA3-E4F7-4D79-8A96-ACB9CB8168CF}" presName="thickLine" presStyleLbl="alignNode1" presStyleIdx="0" presStyleCnt="1"/>
      <dgm:spPr/>
    </dgm:pt>
    <dgm:pt modelId="{9FD80ECA-2D17-4D74-A80B-6213FD9674D0}" type="pres">
      <dgm:prSet presAssocID="{9A8D6CA3-E4F7-4D79-8A96-ACB9CB8168CF}" presName="horz1" presStyleCnt="0"/>
      <dgm:spPr/>
    </dgm:pt>
    <dgm:pt modelId="{83D0DC79-5753-4D0A-90C6-A192FFC41CAD}" type="pres">
      <dgm:prSet presAssocID="{9A8D6CA3-E4F7-4D79-8A96-ACB9CB8168CF}" presName="tx1" presStyleLbl="revTx" presStyleIdx="0" presStyleCnt="5" custScaleX="277995"/>
      <dgm:spPr/>
      <dgm:t>
        <a:bodyPr/>
        <a:lstStyle/>
        <a:p>
          <a:endParaRPr lang="es-CO"/>
        </a:p>
      </dgm:t>
    </dgm:pt>
    <dgm:pt modelId="{FBE670D3-6309-4C50-B767-E1F4F1DDE34F}" type="pres">
      <dgm:prSet presAssocID="{9A8D6CA3-E4F7-4D79-8A96-ACB9CB8168CF}" presName="vert1" presStyleCnt="0"/>
      <dgm:spPr/>
    </dgm:pt>
    <dgm:pt modelId="{93871012-D176-4703-A9B2-BD4FB8F40A75}" type="pres">
      <dgm:prSet presAssocID="{92A69078-914D-4FBA-92A8-2EB6330B2BB2}" presName="vertSpace2a" presStyleCnt="0"/>
      <dgm:spPr/>
    </dgm:pt>
    <dgm:pt modelId="{0926402C-7039-424E-AF09-AC1794085C4B}" type="pres">
      <dgm:prSet presAssocID="{92A69078-914D-4FBA-92A8-2EB6330B2BB2}" presName="horz2" presStyleCnt="0"/>
      <dgm:spPr/>
    </dgm:pt>
    <dgm:pt modelId="{B4312461-D42A-4BC1-AF6E-0934B4FF28CC}" type="pres">
      <dgm:prSet presAssocID="{92A69078-914D-4FBA-92A8-2EB6330B2BB2}" presName="horzSpace2" presStyleCnt="0"/>
      <dgm:spPr/>
    </dgm:pt>
    <dgm:pt modelId="{A8A1F5F2-0929-4023-93F4-4A5FF6E45660}" type="pres">
      <dgm:prSet presAssocID="{92A69078-914D-4FBA-92A8-2EB6330B2BB2}" presName="tx2" presStyleLbl="revTx" presStyleIdx="1" presStyleCnt="5"/>
      <dgm:spPr/>
      <dgm:t>
        <a:bodyPr/>
        <a:lstStyle/>
        <a:p>
          <a:endParaRPr lang="es-CO"/>
        </a:p>
      </dgm:t>
    </dgm:pt>
    <dgm:pt modelId="{D9EE285C-4F45-4CDE-8C66-9A93BFEEF9B7}" type="pres">
      <dgm:prSet presAssocID="{92A69078-914D-4FBA-92A8-2EB6330B2BB2}" presName="vert2" presStyleCnt="0"/>
      <dgm:spPr/>
    </dgm:pt>
    <dgm:pt modelId="{78690374-E923-449E-9583-5A8BD8D0C2C8}" type="pres">
      <dgm:prSet presAssocID="{92A69078-914D-4FBA-92A8-2EB6330B2BB2}" presName="thinLine2b" presStyleLbl="callout" presStyleIdx="0" presStyleCnt="4"/>
      <dgm:spPr/>
    </dgm:pt>
    <dgm:pt modelId="{907337F1-11CD-4CD8-B144-4E803986E65E}" type="pres">
      <dgm:prSet presAssocID="{92A69078-914D-4FBA-92A8-2EB6330B2BB2}" presName="vertSpace2b" presStyleCnt="0"/>
      <dgm:spPr/>
    </dgm:pt>
    <dgm:pt modelId="{32A7ACEA-EF4A-420A-9250-149026363BAA}" type="pres">
      <dgm:prSet presAssocID="{A310436D-2608-4131-803E-BFB4B15EA4FA}" presName="horz2" presStyleCnt="0"/>
      <dgm:spPr/>
    </dgm:pt>
    <dgm:pt modelId="{15BC27A7-4D4C-4CF9-B5CD-C6C3EDCA3386}" type="pres">
      <dgm:prSet presAssocID="{A310436D-2608-4131-803E-BFB4B15EA4FA}" presName="horzSpace2" presStyleCnt="0"/>
      <dgm:spPr/>
    </dgm:pt>
    <dgm:pt modelId="{7ED13B87-F969-4BFB-A295-EABDC93A7394}" type="pres">
      <dgm:prSet presAssocID="{A310436D-2608-4131-803E-BFB4B15EA4FA}" presName="tx2" presStyleLbl="revTx" presStyleIdx="2" presStyleCnt="5"/>
      <dgm:spPr/>
      <dgm:t>
        <a:bodyPr/>
        <a:lstStyle/>
        <a:p>
          <a:endParaRPr lang="es-CO"/>
        </a:p>
      </dgm:t>
    </dgm:pt>
    <dgm:pt modelId="{CEDDFDC3-132A-4A48-88C1-C1296D17B95E}" type="pres">
      <dgm:prSet presAssocID="{A310436D-2608-4131-803E-BFB4B15EA4FA}" presName="vert2" presStyleCnt="0"/>
      <dgm:spPr/>
    </dgm:pt>
    <dgm:pt modelId="{F911CDC6-41EB-49BA-AF49-27FCECC5D9A7}" type="pres">
      <dgm:prSet presAssocID="{A310436D-2608-4131-803E-BFB4B15EA4FA}" presName="thinLine2b" presStyleLbl="callout" presStyleIdx="1" presStyleCnt="4"/>
      <dgm:spPr/>
    </dgm:pt>
    <dgm:pt modelId="{AA56337E-143B-4113-8D97-E11D9BC11F50}" type="pres">
      <dgm:prSet presAssocID="{A310436D-2608-4131-803E-BFB4B15EA4FA}" presName="vertSpace2b" presStyleCnt="0"/>
      <dgm:spPr/>
    </dgm:pt>
    <dgm:pt modelId="{3EA519D0-A219-4857-877C-8607AC31E049}" type="pres">
      <dgm:prSet presAssocID="{877E914D-E3B1-4757-97D2-92CEED13A433}" presName="horz2" presStyleCnt="0"/>
      <dgm:spPr/>
    </dgm:pt>
    <dgm:pt modelId="{928F6360-10F8-4F31-9979-900C5FC823F6}" type="pres">
      <dgm:prSet presAssocID="{877E914D-E3B1-4757-97D2-92CEED13A433}" presName="horzSpace2" presStyleCnt="0"/>
      <dgm:spPr/>
    </dgm:pt>
    <dgm:pt modelId="{33A81AC8-6897-4252-8558-2DA4B75ED045}" type="pres">
      <dgm:prSet presAssocID="{877E914D-E3B1-4757-97D2-92CEED13A433}" presName="tx2" presStyleLbl="revTx" presStyleIdx="3" presStyleCnt="5"/>
      <dgm:spPr/>
      <dgm:t>
        <a:bodyPr/>
        <a:lstStyle/>
        <a:p>
          <a:endParaRPr lang="es-CO"/>
        </a:p>
      </dgm:t>
    </dgm:pt>
    <dgm:pt modelId="{EB44A5E4-B4AB-4635-AF2E-148BFADFE90C}" type="pres">
      <dgm:prSet presAssocID="{877E914D-E3B1-4757-97D2-92CEED13A433}" presName="vert2" presStyleCnt="0"/>
      <dgm:spPr/>
    </dgm:pt>
    <dgm:pt modelId="{62B170B7-3F42-44DB-9569-3C1A5F929A5C}" type="pres">
      <dgm:prSet presAssocID="{877E914D-E3B1-4757-97D2-92CEED13A433}" presName="thinLine2b" presStyleLbl="callout" presStyleIdx="2" presStyleCnt="4"/>
      <dgm:spPr/>
    </dgm:pt>
    <dgm:pt modelId="{E6350EBF-4EFE-436C-9473-63AABCAAE1FC}" type="pres">
      <dgm:prSet presAssocID="{877E914D-E3B1-4757-97D2-92CEED13A433}" presName="vertSpace2b" presStyleCnt="0"/>
      <dgm:spPr/>
    </dgm:pt>
    <dgm:pt modelId="{4FB499FC-87EC-4C0F-AE5D-D3941C965B50}" type="pres">
      <dgm:prSet presAssocID="{DB358111-8CC2-42BD-A74A-04601A490912}" presName="horz2" presStyleCnt="0"/>
      <dgm:spPr/>
    </dgm:pt>
    <dgm:pt modelId="{47A8BAFF-1767-4F1B-B7A6-A1BDCF62CA6E}" type="pres">
      <dgm:prSet presAssocID="{DB358111-8CC2-42BD-A74A-04601A490912}" presName="horzSpace2" presStyleCnt="0"/>
      <dgm:spPr/>
    </dgm:pt>
    <dgm:pt modelId="{CF3E5FD9-1FB5-4AE9-82AB-A4FCD1538022}" type="pres">
      <dgm:prSet presAssocID="{DB358111-8CC2-42BD-A74A-04601A490912}" presName="tx2" presStyleLbl="revTx" presStyleIdx="4" presStyleCnt="5"/>
      <dgm:spPr/>
      <dgm:t>
        <a:bodyPr/>
        <a:lstStyle/>
        <a:p>
          <a:endParaRPr lang="es-CO"/>
        </a:p>
      </dgm:t>
    </dgm:pt>
    <dgm:pt modelId="{EDDD3620-FE31-4B06-A748-CD2311FD9685}" type="pres">
      <dgm:prSet presAssocID="{DB358111-8CC2-42BD-A74A-04601A490912}" presName="vert2" presStyleCnt="0"/>
      <dgm:spPr/>
    </dgm:pt>
    <dgm:pt modelId="{B40A044A-93DA-400F-9F5A-0B901AA6CCFA}" type="pres">
      <dgm:prSet presAssocID="{DB358111-8CC2-42BD-A74A-04601A490912}" presName="thinLine2b" presStyleLbl="callout" presStyleIdx="3" presStyleCnt="4"/>
      <dgm:spPr/>
    </dgm:pt>
    <dgm:pt modelId="{C75C65BB-B219-41D4-9ED3-ECCB5C2C51EF}" type="pres">
      <dgm:prSet presAssocID="{DB358111-8CC2-42BD-A74A-04601A490912}" presName="vertSpace2b" presStyleCnt="0"/>
      <dgm:spPr/>
    </dgm:pt>
  </dgm:ptLst>
  <dgm:cxnLst>
    <dgm:cxn modelId="{D6B4091C-6E7B-4E27-8243-A40865AF9E48}" srcId="{9A8D6CA3-E4F7-4D79-8A96-ACB9CB8168CF}" destId="{DB358111-8CC2-42BD-A74A-04601A490912}" srcOrd="3" destOrd="0" parTransId="{82199C74-99ED-4AAA-8FB9-A12CF2F7AB6E}" sibTransId="{7C19D833-B676-4331-A613-840BD14FD1C4}"/>
    <dgm:cxn modelId="{3AFE8E3A-0665-46A5-8B56-F138741E932E}" srcId="{9A8D6CA3-E4F7-4D79-8A96-ACB9CB8168CF}" destId="{877E914D-E3B1-4757-97D2-92CEED13A433}" srcOrd="2" destOrd="0" parTransId="{1EB48B13-87C1-4832-9C1F-6842D5146F62}" sibTransId="{0B9041EB-01B5-49D6-961F-ED7E05769459}"/>
    <dgm:cxn modelId="{1F29C3CD-C2A7-4AA1-8959-5DE584C13F0D}" srcId="{9A8D6CA3-E4F7-4D79-8A96-ACB9CB8168CF}" destId="{92A69078-914D-4FBA-92A8-2EB6330B2BB2}" srcOrd="0" destOrd="0" parTransId="{7ABAD25B-2318-4ED3-B67F-54A92F436396}" sibTransId="{9F98FF9B-6EBE-414D-9EBE-7488E1D9F2CA}"/>
    <dgm:cxn modelId="{75F7BD02-E9AB-46AE-9888-89E1D875FF0D}" type="presOf" srcId="{7E2D38FE-6D72-4944-8F7E-BAACB95BCA24}" destId="{57718475-4AB1-4BA6-87DC-3BDE08CC28AA}" srcOrd="0" destOrd="0" presId="urn:microsoft.com/office/officeart/2008/layout/LinedList"/>
    <dgm:cxn modelId="{A4911721-F555-4F31-8121-C9C6FA8EE009}" srcId="{9A8D6CA3-E4F7-4D79-8A96-ACB9CB8168CF}" destId="{A310436D-2608-4131-803E-BFB4B15EA4FA}" srcOrd="1" destOrd="0" parTransId="{4D1BA735-A742-47AD-8BFD-BEF420041DE3}" sibTransId="{3B063363-41EE-4BEF-BA23-1CF66978860F}"/>
    <dgm:cxn modelId="{767164A6-CFE2-4286-970E-AFFE6AA7A95F}" type="presOf" srcId="{A310436D-2608-4131-803E-BFB4B15EA4FA}" destId="{7ED13B87-F969-4BFB-A295-EABDC93A7394}" srcOrd="0" destOrd="0" presId="urn:microsoft.com/office/officeart/2008/layout/LinedList"/>
    <dgm:cxn modelId="{1EB90FEF-F9C7-4AA5-BDFF-ADD9C8492024}" type="presOf" srcId="{DB358111-8CC2-42BD-A74A-04601A490912}" destId="{CF3E5FD9-1FB5-4AE9-82AB-A4FCD1538022}" srcOrd="0" destOrd="0" presId="urn:microsoft.com/office/officeart/2008/layout/LinedList"/>
    <dgm:cxn modelId="{13EE0A08-0FEE-433A-84FC-14FD10505B4E}" type="presOf" srcId="{877E914D-E3B1-4757-97D2-92CEED13A433}" destId="{33A81AC8-6897-4252-8558-2DA4B75ED045}" srcOrd="0" destOrd="0" presId="urn:microsoft.com/office/officeart/2008/layout/LinedList"/>
    <dgm:cxn modelId="{F339EEA9-6FC8-4D04-9D1B-E0430480DA57}" srcId="{7E2D38FE-6D72-4944-8F7E-BAACB95BCA24}" destId="{9A8D6CA3-E4F7-4D79-8A96-ACB9CB8168CF}" srcOrd="0" destOrd="0" parTransId="{AA49C20D-C397-4D1B-A777-4ADE699BFD7A}" sibTransId="{20A64B42-E688-4416-845A-0324F7259631}"/>
    <dgm:cxn modelId="{7A29CE30-DDEC-4E6C-A557-B285BCCC3C01}" type="presOf" srcId="{9A8D6CA3-E4F7-4D79-8A96-ACB9CB8168CF}" destId="{83D0DC79-5753-4D0A-90C6-A192FFC41CAD}" srcOrd="0" destOrd="0" presId="urn:microsoft.com/office/officeart/2008/layout/LinedList"/>
    <dgm:cxn modelId="{F014FF86-D456-4C9E-BA13-0C4BAEEC076E}" type="presOf" srcId="{92A69078-914D-4FBA-92A8-2EB6330B2BB2}" destId="{A8A1F5F2-0929-4023-93F4-4A5FF6E45660}" srcOrd="0" destOrd="0" presId="urn:microsoft.com/office/officeart/2008/layout/LinedList"/>
    <dgm:cxn modelId="{3E817A11-56F0-4C2E-BDB3-3CB4B603A9F1}" type="presParOf" srcId="{57718475-4AB1-4BA6-87DC-3BDE08CC28AA}" destId="{7D3FCF26-4485-4C7B-B790-EEC37BEFC525}" srcOrd="0" destOrd="0" presId="urn:microsoft.com/office/officeart/2008/layout/LinedList"/>
    <dgm:cxn modelId="{BF667D3B-5558-4E3C-9662-280EA1387F76}" type="presParOf" srcId="{57718475-4AB1-4BA6-87DC-3BDE08CC28AA}" destId="{9FD80ECA-2D17-4D74-A80B-6213FD9674D0}" srcOrd="1" destOrd="0" presId="urn:microsoft.com/office/officeart/2008/layout/LinedList"/>
    <dgm:cxn modelId="{8307B6FE-2498-4EFF-A91A-6F735275D750}" type="presParOf" srcId="{9FD80ECA-2D17-4D74-A80B-6213FD9674D0}" destId="{83D0DC79-5753-4D0A-90C6-A192FFC41CAD}" srcOrd="0" destOrd="0" presId="urn:microsoft.com/office/officeart/2008/layout/LinedList"/>
    <dgm:cxn modelId="{9D58FE1C-E952-4194-9035-970A00F33976}" type="presParOf" srcId="{9FD80ECA-2D17-4D74-A80B-6213FD9674D0}" destId="{FBE670D3-6309-4C50-B767-E1F4F1DDE34F}" srcOrd="1" destOrd="0" presId="urn:microsoft.com/office/officeart/2008/layout/LinedList"/>
    <dgm:cxn modelId="{0C42F442-9673-40CA-AD8C-3403E5405B78}" type="presParOf" srcId="{FBE670D3-6309-4C50-B767-E1F4F1DDE34F}" destId="{93871012-D176-4703-A9B2-BD4FB8F40A75}" srcOrd="0" destOrd="0" presId="urn:microsoft.com/office/officeart/2008/layout/LinedList"/>
    <dgm:cxn modelId="{BC6C7095-886B-48B4-849E-4C6A8E49B5B2}" type="presParOf" srcId="{FBE670D3-6309-4C50-B767-E1F4F1DDE34F}" destId="{0926402C-7039-424E-AF09-AC1794085C4B}" srcOrd="1" destOrd="0" presId="urn:microsoft.com/office/officeart/2008/layout/LinedList"/>
    <dgm:cxn modelId="{F40653EA-1667-4C0A-91CB-5C112C5650A7}" type="presParOf" srcId="{0926402C-7039-424E-AF09-AC1794085C4B}" destId="{B4312461-D42A-4BC1-AF6E-0934B4FF28CC}" srcOrd="0" destOrd="0" presId="urn:microsoft.com/office/officeart/2008/layout/LinedList"/>
    <dgm:cxn modelId="{10A27345-0F7C-443C-BEED-E5152896CC8B}" type="presParOf" srcId="{0926402C-7039-424E-AF09-AC1794085C4B}" destId="{A8A1F5F2-0929-4023-93F4-4A5FF6E45660}" srcOrd="1" destOrd="0" presId="urn:microsoft.com/office/officeart/2008/layout/LinedList"/>
    <dgm:cxn modelId="{737F403B-F6F5-4E35-83C1-DDF5A125D4F5}" type="presParOf" srcId="{0926402C-7039-424E-AF09-AC1794085C4B}" destId="{D9EE285C-4F45-4CDE-8C66-9A93BFEEF9B7}" srcOrd="2" destOrd="0" presId="urn:microsoft.com/office/officeart/2008/layout/LinedList"/>
    <dgm:cxn modelId="{08C9F75B-36A3-402F-9C27-43D5A4D5F877}" type="presParOf" srcId="{FBE670D3-6309-4C50-B767-E1F4F1DDE34F}" destId="{78690374-E923-449E-9583-5A8BD8D0C2C8}" srcOrd="2" destOrd="0" presId="urn:microsoft.com/office/officeart/2008/layout/LinedList"/>
    <dgm:cxn modelId="{E710D172-B25E-4C5D-8FB7-051A09BEFCD3}" type="presParOf" srcId="{FBE670D3-6309-4C50-B767-E1F4F1DDE34F}" destId="{907337F1-11CD-4CD8-B144-4E803986E65E}" srcOrd="3" destOrd="0" presId="urn:microsoft.com/office/officeart/2008/layout/LinedList"/>
    <dgm:cxn modelId="{3EA98B88-F9F7-49AE-9AC1-0E11822EE70F}" type="presParOf" srcId="{FBE670D3-6309-4C50-B767-E1F4F1DDE34F}" destId="{32A7ACEA-EF4A-420A-9250-149026363BAA}" srcOrd="4" destOrd="0" presId="urn:microsoft.com/office/officeart/2008/layout/LinedList"/>
    <dgm:cxn modelId="{33135B9D-008E-4FC9-9CFB-1C5F500D1AD5}" type="presParOf" srcId="{32A7ACEA-EF4A-420A-9250-149026363BAA}" destId="{15BC27A7-4D4C-4CF9-B5CD-C6C3EDCA3386}" srcOrd="0" destOrd="0" presId="urn:microsoft.com/office/officeart/2008/layout/LinedList"/>
    <dgm:cxn modelId="{4CC0D003-5E62-4670-B399-641709268235}" type="presParOf" srcId="{32A7ACEA-EF4A-420A-9250-149026363BAA}" destId="{7ED13B87-F969-4BFB-A295-EABDC93A7394}" srcOrd="1" destOrd="0" presId="urn:microsoft.com/office/officeart/2008/layout/LinedList"/>
    <dgm:cxn modelId="{F4DBED54-417D-4D65-997D-04328FCAE5B4}" type="presParOf" srcId="{32A7ACEA-EF4A-420A-9250-149026363BAA}" destId="{CEDDFDC3-132A-4A48-88C1-C1296D17B95E}" srcOrd="2" destOrd="0" presId="urn:microsoft.com/office/officeart/2008/layout/LinedList"/>
    <dgm:cxn modelId="{1C211708-70C1-4F4D-987F-B5A62AF2CB36}" type="presParOf" srcId="{FBE670D3-6309-4C50-B767-E1F4F1DDE34F}" destId="{F911CDC6-41EB-49BA-AF49-27FCECC5D9A7}" srcOrd="5" destOrd="0" presId="urn:microsoft.com/office/officeart/2008/layout/LinedList"/>
    <dgm:cxn modelId="{D4644373-4C3E-403B-B282-C3036DA43E8E}" type="presParOf" srcId="{FBE670D3-6309-4C50-B767-E1F4F1DDE34F}" destId="{AA56337E-143B-4113-8D97-E11D9BC11F50}" srcOrd="6" destOrd="0" presId="urn:microsoft.com/office/officeart/2008/layout/LinedList"/>
    <dgm:cxn modelId="{3131BA14-FA80-48A8-9280-A6432A243275}" type="presParOf" srcId="{FBE670D3-6309-4C50-B767-E1F4F1DDE34F}" destId="{3EA519D0-A219-4857-877C-8607AC31E049}" srcOrd="7" destOrd="0" presId="urn:microsoft.com/office/officeart/2008/layout/LinedList"/>
    <dgm:cxn modelId="{C07A48C6-AAFD-4C22-A872-0F4EBE218484}" type="presParOf" srcId="{3EA519D0-A219-4857-877C-8607AC31E049}" destId="{928F6360-10F8-4F31-9979-900C5FC823F6}" srcOrd="0" destOrd="0" presId="urn:microsoft.com/office/officeart/2008/layout/LinedList"/>
    <dgm:cxn modelId="{BECF36A0-083D-4E9C-B6D2-044A739D5E3A}" type="presParOf" srcId="{3EA519D0-A219-4857-877C-8607AC31E049}" destId="{33A81AC8-6897-4252-8558-2DA4B75ED045}" srcOrd="1" destOrd="0" presId="urn:microsoft.com/office/officeart/2008/layout/LinedList"/>
    <dgm:cxn modelId="{C68FBCD4-FA17-4EB0-A753-0EE5A1AA8DED}" type="presParOf" srcId="{3EA519D0-A219-4857-877C-8607AC31E049}" destId="{EB44A5E4-B4AB-4635-AF2E-148BFADFE90C}" srcOrd="2" destOrd="0" presId="urn:microsoft.com/office/officeart/2008/layout/LinedList"/>
    <dgm:cxn modelId="{EC3F0624-AD7F-4AAF-90D3-6C4A9890DED3}" type="presParOf" srcId="{FBE670D3-6309-4C50-B767-E1F4F1DDE34F}" destId="{62B170B7-3F42-44DB-9569-3C1A5F929A5C}" srcOrd="8" destOrd="0" presId="urn:microsoft.com/office/officeart/2008/layout/LinedList"/>
    <dgm:cxn modelId="{28713283-1588-444A-B40B-24058FE26277}" type="presParOf" srcId="{FBE670D3-6309-4C50-B767-E1F4F1DDE34F}" destId="{E6350EBF-4EFE-436C-9473-63AABCAAE1FC}" srcOrd="9" destOrd="0" presId="urn:microsoft.com/office/officeart/2008/layout/LinedList"/>
    <dgm:cxn modelId="{0C7D98F4-2AC2-4226-81B9-3EC3FF104515}" type="presParOf" srcId="{FBE670D3-6309-4C50-B767-E1F4F1DDE34F}" destId="{4FB499FC-87EC-4C0F-AE5D-D3941C965B50}" srcOrd="10" destOrd="0" presId="urn:microsoft.com/office/officeart/2008/layout/LinedList"/>
    <dgm:cxn modelId="{0718E87D-AB91-4AE4-B690-C3E10FB8EE52}" type="presParOf" srcId="{4FB499FC-87EC-4C0F-AE5D-D3941C965B50}" destId="{47A8BAFF-1767-4F1B-B7A6-A1BDCF62CA6E}" srcOrd="0" destOrd="0" presId="urn:microsoft.com/office/officeart/2008/layout/LinedList"/>
    <dgm:cxn modelId="{96CEBD75-B32F-4071-90B0-FCB9E9799834}" type="presParOf" srcId="{4FB499FC-87EC-4C0F-AE5D-D3941C965B50}" destId="{CF3E5FD9-1FB5-4AE9-82AB-A4FCD1538022}" srcOrd="1" destOrd="0" presId="urn:microsoft.com/office/officeart/2008/layout/LinedList"/>
    <dgm:cxn modelId="{B79205EC-8D44-449F-94F6-9AD2F5F1A181}" type="presParOf" srcId="{4FB499FC-87EC-4C0F-AE5D-D3941C965B50}" destId="{EDDD3620-FE31-4B06-A748-CD2311FD9685}" srcOrd="2" destOrd="0" presId="urn:microsoft.com/office/officeart/2008/layout/LinedList"/>
    <dgm:cxn modelId="{DF131EFD-D50C-4840-9244-7CC97393554C}" type="presParOf" srcId="{FBE670D3-6309-4C50-B767-E1F4F1DDE34F}" destId="{B40A044A-93DA-400F-9F5A-0B901AA6CCFA}" srcOrd="11" destOrd="0" presId="urn:microsoft.com/office/officeart/2008/layout/LinedList"/>
    <dgm:cxn modelId="{075FDA27-FE4E-4A85-82B3-0A0476043F1B}" type="presParOf" srcId="{FBE670D3-6309-4C50-B767-E1F4F1DDE34F}" destId="{C75C65BB-B219-41D4-9ED3-ECCB5C2C51EF}"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EAB54-1E0E-4AF8-BFE4-50B794A1BC15}">
      <dsp:nvSpPr>
        <dsp:cNvPr id="0" name=""/>
        <dsp:cNvSpPr/>
      </dsp:nvSpPr>
      <dsp:spPr>
        <a:xfrm>
          <a:off x="0" y="0"/>
          <a:ext cx="453650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061099-A683-4CB0-A658-F4FA0F14C3C2}">
      <dsp:nvSpPr>
        <dsp:cNvPr id="0" name=""/>
        <dsp:cNvSpPr/>
      </dsp:nvSpPr>
      <dsp:spPr>
        <a:xfrm>
          <a:off x="0" y="0"/>
          <a:ext cx="1473517" cy="2625717"/>
        </a:xfrm>
        <a:prstGeom prst="rect">
          <a:avLst/>
        </a:prstGeom>
        <a:noFill/>
        <a:ln>
          <a:solidFill>
            <a:srgbClr val="FFFFFF"/>
          </a:solid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dirty="0" smtClean="0">
              <a:solidFill>
                <a:schemeClr val="bg1"/>
              </a:solidFill>
            </a:rPr>
            <a:t>Venezuela, Ecuador y Colombia</a:t>
          </a:r>
          <a:endParaRPr lang="es-CO" sz="2000" kern="1200" dirty="0"/>
        </a:p>
      </dsp:txBody>
      <dsp:txXfrm>
        <a:off x="0" y="0"/>
        <a:ext cx="1473517" cy="2625717"/>
      </dsp:txXfrm>
    </dsp:sp>
    <dsp:sp modelId="{219288E9-B2A5-404B-B704-8F40F2C640D4}">
      <dsp:nvSpPr>
        <dsp:cNvPr id="0" name=""/>
        <dsp:cNvSpPr/>
      </dsp:nvSpPr>
      <dsp:spPr>
        <a:xfrm>
          <a:off x="1530932" y="61027"/>
          <a:ext cx="3004725" cy="122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s-CO" sz="2100" b="1" kern="1200" dirty="0" smtClean="0">
              <a:solidFill>
                <a:schemeClr val="bg1"/>
              </a:solidFill>
            </a:rPr>
            <a:t>Situación económica definida por  los precios del petróleo</a:t>
          </a:r>
          <a:endParaRPr lang="es-CO" sz="2100" kern="1200" dirty="0"/>
        </a:p>
      </dsp:txBody>
      <dsp:txXfrm>
        <a:off x="1530932" y="61027"/>
        <a:ext cx="3004725" cy="1220548"/>
      </dsp:txXfrm>
    </dsp:sp>
    <dsp:sp modelId="{D92212F4-F5AF-4FA8-97B2-DB5992BC1173}">
      <dsp:nvSpPr>
        <dsp:cNvPr id="0" name=""/>
        <dsp:cNvSpPr/>
      </dsp:nvSpPr>
      <dsp:spPr>
        <a:xfrm>
          <a:off x="1473517" y="1281576"/>
          <a:ext cx="30621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320856-E2ED-4E50-92AD-E5842897A3C4}">
      <dsp:nvSpPr>
        <dsp:cNvPr id="0" name=""/>
        <dsp:cNvSpPr/>
      </dsp:nvSpPr>
      <dsp:spPr>
        <a:xfrm>
          <a:off x="1530932" y="1342603"/>
          <a:ext cx="3004725" cy="122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s-CO" sz="2100" b="1" kern="1200" dirty="0" smtClean="0">
              <a:solidFill>
                <a:schemeClr val="bg1"/>
              </a:solidFill>
            </a:rPr>
            <a:t>Colombia tenía inversión Directa extranjera de 137 mil millones de dólares</a:t>
          </a:r>
          <a:endParaRPr lang="es-CO" sz="2100" kern="1200" dirty="0"/>
        </a:p>
      </dsp:txBody>
      <dsp:txXfrm>
        <a:off x="1530932" y="1342603"/>
        <a:ext cx="3004725" cy="1220548"/>
      </dsp:txXfrm>
    </dsp:sp>
    <dsp:sp modelId="{9E367622-D521-4F26-9EC8-7393B9A3BD45}">
      <dsp:nvSpPr>
        <dsp:cNvPr id="0" name=""/>
        <dsp:cNvSpPr/>
      </dsp:nvSpPr>
      <dsp:spPr>
        <a:xfrm>
          <a:off x="1473517" y="2563152"/>
          <a:ext cx="30621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62283-2EF6-43B4-A1B5-B4DE6B9D2F9F}">
      <dsp:nvSpPr>
        <dsp:cNvPr id="0" name=""/>
        <dsp:cNvSpPr/>
      </dsp:nvSpPr>
      <dsp:spPr>
        <a:xfrm>
          <a:off x="0" y="0"/>
          <a:ext cx="362169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191A4A-379D-4AE5-82AE-D4E018985F1F}">
      <dsp:nvSpPr>
        <dsp:cNvPr id="0" name=""/>
        <dsp:cNvSpPr/>
      </dsp:nvSpPr>
      <dsp:spPr>
        <a:xfrm>
          <a:off x="0" y="0"/>
          <a:ext cx="1847908" cy="266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dirty="0" smtClean="0">
              <a:solidFill>
                <a:srgbClr val="000000"/>
              </a:solidFill>
            </a:rPr>
            <a:t>Crecimiento económico mundial en el 2014: </a:t>
          </a:r>
          <a:r>
            <a:rPr lang="es-CO" sz="2400" b="1" kern="1200" dirty="0" smtClean="0">
              <a:solidFill>
                <a:srgbClr val="000000"/>
              </a:solidFill>
            </a:rPr>
            <a:t>3.4 %</a:t>
          </a:r>
        </a:p>
      </dsp:txBody>
      <dsp:txXfrm>
        <a:off x="0" y="0"/>
        <a:ext cx="1847908" cy="2664295"/>
      </dsp:txXfrm>
    </dsp:sp>
    <dsp:sp modelId="{DEC09AE3-BD1D-4812-94D4-24FD0667B9F3}">
      <dsp:nvSpPr>
        <dsp:cNvPr id="0" name=""/>
        <dsp:cNvSpPr/>
      </dsp:nvSpPr>
      <dsp:spPr>
        <a:xfrm>
          <a:off x="1881119" y="41629"/>
          <a:ext cx="1738025" cy="832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s-CO" sz="2200" b="1" kern="1200" dirty="0" smtClean="0">
              <a:solidFill>
                <a:schemeClr val="bg1"/>
              </a:solidFill>
            </a:rPr>
            <a:t>2015: 3.5%</a:t>
          </a:r>
        </a:p>
        <a:p>
          <a:pPr lvl="0" algn="l" defTabSz="2489200">
            <a:lnSpc>
              <a:spcPct val="90000"/>
            </a:lnSpc>
            <a:spcBef>
              <a:spcPct val="0"/>
            </a:spcBef>
            <a:spcAft>
              <a:spcPct val="35000"/>
            </a:spcAft>
          </a:pPr>
          <a:endParaRPr lang="es-CO" sz="2200" kern="1200" dirty="0"/>
        </a:p>
      </dsp:txBody>
      <dsp:txXfrm>
        <a:off x="1881119" y="41629"/>
        <a:ext cx="1738025" cy="832592"/>
      </dsp:txXfrm>
    </dsp:sp>
    <dsp:sp modelId="{256AA091-00B0-4414-A1DD-5BC3FFAC57A5}">
      <dsp:nvSpPr>
        <dsp:cNvPr id="0" name=""/>
        <dsp:cNvSpPr/>
      </dsp:nvSpPr>
      <dsp:spPr>
        <a:xfrm>
          <a:off x="1847908" y="874222"/>
          <a:ext cx="17712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42F94B-3C40-4128-AEE0-C7CAFB39F5CB}">
      <dsp:nvSpPr>
        <dsp:cNvPr id="0" name=""/>
        <dsp:cNvSpPr/>
      </dsp:nvSpPr>
      <dsp:spPr>
        <a:xfrm>
          <a:off x="1881119" y="915851"/>
          <a:ext cx="1738025" cy="832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s-CO" sz="2200" b="1" kern="1200" dirty="0" smtClean="0">
              <a:solidFill>
                <a:schemeClr val="bg1"/>
              </a:solidFill>
            </a:rPr>
            <a:t>2016: 3.7%</a:t>
          </a:r>
        </a:p>
        <a:p>
          <a:pPr lvl="0" algn="l" defTabSz="1466850">
            <a:lnSpc>
              <a:spcPct val="90000"/>
            </a:lnSpc>
            <a:spcBef>
              <a:spcPct val="0"/>
            </a:spcBef>
            <a:spcAft>
              <a:spcPct val="35000"/>
            </a:spcAft>
          </a:pPr>
          <a:endParaRPr lang="es-CO" sz="2200" kern="1200" dirty="0"/>
        </a:p>
      </dsp:txBody>
      <dsp:txXfrm>
        <a:off x="1881119" y="915851"/>
        <a:ext cx="1738025" cy="832592"/>
      </dsp:txXfrm>
    </dsp:sp>
    <dsp:sp modelId="{25CBA257-A96C-43D0-A8B8-26D4A9F4657B}">
      <dsp:nvSpPr>
        <dsp:cNvPr id="0" name=""/>
        <dsp:cNvSpPr/>
      </dsp:nvSpPr>
      <dsp:spPr>
        <a:xfrm>
          <a:off x="1847908" y="1748444"/>
          <a:ext cx="17712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138220-FCE3-4FEB-8687-733EEB4774FA}">
      <dsp:nvSpPr>
        <dsp:cNvPr id="0" name=""/>
        <dsp:cNvSpPr/>
      </dsp:nvSpPr>
      <dsp:spPr>
        <a:xfrm>
          <a:off x="1881119" y="1790073"/>
          <a:ext cx="1738025" cy="832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s-CO" sz="2200" b="1" kern="1200" dirty="0" smtClean="0">
              <a:solidFill>
                <a:schemeClr val="bg1"/>
              </a:solidFill>
            </a:rPr>
            <a:t>2007: 5.7% </a:t>
          </a:r>
          <a:endParaRPr lang="es-CO" sz="2200" kern="1200" dirty="0"/>
        </a:p>
      </dsp:txBody>
      <dsp:txXfrm>
        <a:off x="1881119" y="1790073"/>
        <a:ext cx="1738025" cy="832592"/>
      </dsp:txXfrm>
    </dsp:sp>
    <dsp:sp modelId="{6CBBDFF2-73F1-4992-AC11-C0D25C8BEA73}">
      <dsp:nvSpPr>
        <dsp:cNvPr id="0" name=""/>
        <dsp:cNvSpPr/>
      </dsp:nvSpPr>
      <dsp:spPr>
        <a:xfrm>
          <a:off x="1847908" y="2622666"/>
          <a:ext cx="17712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73C0D-B71E-49CE-9CAC-C4FD637F5B2C}">
      <dsp:nvSpPr>
        <dsp:cNvPr id="0" name=""/>
        <dsp:cNvSpPr/>
      </dsp:nvSpPr>
      <dsp:spPr>
        <a:xfrm>
          <a:off x="1134" y="571291"/>
          <a:ext cx="2703138" cy="31801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55A20D-BBF7-443D-ADEE-28B1BE25AD84}">
      <dsp:nvSpPr>
        <dsp:cNvPr id="0" name=""/>
        <dsp:cNvSpPr/>
      </dsp:nvSpPr>
      <dsp:spPr>
        <a:xfrm>
          <a:off x="1134" y="690725"/>
          <a:ext cx="198582" cy="19858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935696-30C0-4A98-85C3-1B6DE20C87D5}">
      <dsp:nvSpPr>
        <dsp:cNvPr id="0" name=""/>
        <dsp:cNvSpPr/>
      </dsp:nvSpPr>
      <dsp:spPr>
        <a:xfrm>
          <a:off x="1134" y="0"/>
          <a:ext cx="2703138" cy="57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es-CO" sz="1600" b="1" u="none" kern="1200" smtClean="0">
              <a:solidFill>
                <a:schemeClr val="bg1"/>
              </a:solidFill>
            </a:rPr>
            <a:t>Presupuesto</a:t>
          </a:r>
          <a:endParaRPr lang="es-CO" sz="1600" u="none" kern="1200" dirty="0"/>
        </a:p>
      </dsp:txBody>
      <dsp:txXfrm>
        <a:off x="1134" y="0"/>
        <a:ext cx="2703138" cy="571291"/>
      </dsp:txXfrm>
    </dsp:sp>
    <dsp:sp modelId="{B4CCFF6B-A475-4B1A-AD73-C96E50D0F1C4}">
      <dsp:nvSpPr>
        <dsp:cNvPr id="0" name=""/>
        <dsp:cNvSpPr/>
      </dsp:nvSpPr>
      <dsp:spPr>
        <a:xfrm>
          <a:off x="1134" y="1153614"/>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8E4B11-EDA6-45DB-AE4D-24ED830F56FD}">
      <dsp:nvSpPr>
        <dsp:cNvPr id="0" name=""/>
        <dsp:cNvSpPr/>
      </dsp:nvSpPr>
      <dsp:spPr>
        <a:xfrm>
          <a:off x="190354" y="1021460"/>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smtClean="0">
              <a:solidFill>
                <a:schemeClr val="bg1"/>
              </a:solidFill>
            </a:rPr>
            <a:t>Aprobado 2015: $216.2 billones  </a:t>
          </a:r>
          <a:endParaRPr lang="es-CO" sz="1600" kern="1200" dirty="0"/>
        </a:p>
      </dsp:txBody>
      <dsp:txXfrm>
        <a:off x="190354" y="1021460"/>
        <a:ext cx="2513919" cy="462884"/>
      </dsp:txXfrm>
    </dsp:sp>
    <dsp:sp modelId="{ED8FD92F-FBA3-42C7-82CE-A98305CF230F}">
      <dsp:nvSpPr>
        <dsp:cNvPr id="0" name=""/>
        <dsp:cNvSpPr/>
      </dsp:nvSpPr>
      <dsp:spPr>
        <a:xfrm>
          <a:off x="1134" y="1616498"/>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B8A866-D654-47CD-AC10-7319DEF8F5D2}">
      <dsp:nvSpPr>
        <dsp:cNvPr id="0" name=""/>
        <dsp:cNvSpPr/>
      </dsp:nvSpPr>
      <dsp:spPr>
        <a:xfrm>
          <a:off x="190354" y="1484345"/>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smtClean="0">
              <a:solidFill>
                <a:srgbClr val="000000"/>
              </a:solidFill>
            </a:rPr>
            <a:t>Recorte de $5 billones</a:t>
          </a:r>
          <a:endParaRPr lang="es-CO" sz="1600" b="1" kern="1200" dirty="0">
            <a:solidFill>
              <a:srgbClr val="000000"/>
            </a:solidFill>
          </a:endParaRPr>
        </a:p>
      </dsp:txBody>
      <dsp:txXfrm>
        <a:off x="190354" y="1484345"/>
        <a:ext cx="2513919" cy="462884"/>
      </dsp:txXfrm>
    </dsp:sp>
    <dsp:sp modelId="{B5AF925F-88C4-4C3F-A0DC-62FADC1FBD0F}">
      <dsp:nvSpPr>
        <dsp:cNvPr id="0" name=""/>
        <dsp:cNvSpPr/>
      </dsp:nvSpPr>
      <dsp:spPr>
        <a:xfrm>
          <a:off x="1134" y="2079383"/>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E264C0-2422-428B-A356-2546E24643B2}">
      <dsp:nvSpPr>
        <dsp:cNvPr id="0" name=""/>
        <dsp:cNvSpPr/>
      </dsp:nvSpPr>
      <dsp:spPr>
        <a:xfrm>
          <a:off x="190354" y="1947229"/>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smtClean="0">
              <a:solidFill>
                <a:srgbClr val="000000"/>
              </a:solidFill>
            </a:rPr>
            <a:t>Recorte en el cuatrienio $17 billones</a:t>
          </a:r>
          <a:endParaRPr lang="es-CO" sz="1600" b="1" kern="1200" dirty="0">
            <a:solidFill>
              <a:srgbClr val="000000"/>
            </a:solidFill>
          </a:endParaRPr>
        </a:p>
      </dsp:txBody>
      <dsp:txXfrm>
        <a:off x="190354" y="1947229"/>
        <a:ext cx="2513919" cy="462884"/>
      </dsp:txXfrm>
    </dsp:sp>
    <dsp:sp modelId="{13CE7674-60A4-4B96-9662-ACA48C743B69}">
      <dsp:nvSpPr>
        <dsp:cNvPr id="0" name=""/>
        <dsp:cNvSpPr/>
      </dsp:nvSpPr>
      <dsp:spPr>
        <a:xfrm>
          <a:off x="2839430" y="571291"/>
          <a:ext cx="2703138" cy="31801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E494F4-1EA0-4343-AB8F-08D0EBD7F19C}">
      <dsp:nvSpPr>
        <dsp:cNvPr id="0" name=""/>
        <dsp:cNvSpPr/>
      </dsp:nvSpPr>
      <dsp:spPr>
        <a:xfrm>
          <a:off x="2839430" y="690725"/>
          <a:ext cx="198582" cy="19858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ACFB4E-85E4-4CB3-8CBD-FD7EEEEBA083}">
      <dsp:nvSpPr>
        <dsp:cNvPr id="0" name=""/>
        <dsp:cNvSpPr/>
      </dsp:nvSpPr>
      <dsp:spPr>
        <a:xfrm>
          <a:off x="2839430" y="0"/>
          <a:ext cx="2703138" cy="57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Bases del PND </a:t>
          </a:r>
          <a:endParaRPr lang="es-CO" sz="1600" kern="1200" dirty="0"/>
        </a:p>
      </dsp:txBody>
      <dsp:txXfrm>
        <a:off x="2839430" y="0"/>
        <a:ext cx="2703138" cy="571291"/>
      </dsp:txXfrm>
    </dsp:sp>
    <dsp:sp modelId="{70D88DA2-7C27-4C56-8EA8-2EF0E0F5B404}">
      <dsp:nvSpPr>
        <dsp:cNvPr id="0" name=""/>
        <dsp:cNvSpPr/>
      </dsp:nvSpPr>
      <dsp:spPr>
        <a:xfrm>
          <a:off x="2839430" y="1153614"/>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02185B-1207-40B3-8A68-3A70B2D8F596}">
      <dsp:nvSpPr>
        <dsp:cNvPr id="0" name=""/>
        <dsp:cNvSpPr/>
      </dsp:nvSpPr>
      <dsp:spPr>
        <a:xfrm>
          <a:off x="3028650" y="1021460"/>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Petróleo de 87 dólares por barril</a:t>
          </a:r>
          <a:endParaRPr lang="es-CO" sz="1600" kern="1200" dirty="0"/>
        </a:p>
      </dsp:txBody>
      <dsp:txXfrm>
        <a:off x="3028650" y="1021460"/>
        <a:ext cx="2513919" cy="462884"/>
      </dsp:txXfrm>
    </dsp:sp>
    <dsp:sp modelId="{E06B59AF-B390-497D-9719-EBF32502DD73}">
      <dsp:nvSpPr>
        <dsp:cNvPr id="0" name=""/>
        <dsp:cNvSpPr/>
      </dsp:nvSpPr>
      <dsp:spPr>
        <a:xfrm>
          <a:off x="2839430" y="1616498"/>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B42DF5-DB4C-4ABD-B1D7-A89837B90166}">
      <dsp:nvSpPr>
        <dsp:cNvPr id="0" name=""/>
        <dsp:cNvSpPr/>
      </dsp:nvSpPr>
      <dsp:spPr>
        <a:xfrm>
          <a:off x="3028650" y="1484345"/>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Carbón a 75 dólares la tonelada métrica</a:t>
          </a:r>
          <a:endParaRPr lang="es-CO" sz="1600" kern="1200" dirty="0"/>
        </a:p>
      </dsp:txBody>
      <dsp:txXfrm>
        <a:off x="3028650" y="1484345"/>
        <a:ext cx="2513919" cy="462884"/>
      </dsp:txXfrm>
    </dsp:sp>
    <dsp:sp modelId="{7CF5CEEB-EFAD-4CFA-9554-1683115912C4}">
      <dsp:nvSpPr>
        <dsp:cNvPr id="0" name=""/>
        <dsp:cNvSpPr/>
      </dsp:nvSpPr>
      <dsp:spPr>
        <a:xfrm>
          <a:off x="2839430" y="2079383"/>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1D6540-C04F-41F0-B9A9-F31BD308BDC4}">
      <dsp:nvSpPr>
        <dsp:cNvPr id="0" name=""/>
        <dsp:cNvSpPr/>
      </dsp:nvSpPr>
      <dsp:spPr>
        <a:xfrm>
          <a:off x="3028650" y="1947229"/>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rgbClr val="000000"/>
              </a:solidFill>
            </a:rPr>
            <a:t>Precio actual del petróleo 44 dólares</a:t>
          </a:r>
          <a:endParaRPr lang="es-CO" sz="1600" b="1" kern="1200" dirty="0">
            <a:solidFill>
              <a:srgbClr val="000000"/>
            </a:solidFill>
          </a:endParaRPr>
        </a:p>
      </dsp:txBody>
      <dsp:txXfrm>
        <a:off x="3028650" y="1947229"/>
        <a:ext cx="2513919" cy="462884"/>
      </dsp:txXfrm>
    </dsp:sp>
    <dsp:sp modelId="{67B4CE68-B343-4A67-9870-F85399612013}">
      <dsp:nvSpPr>
        <dsp:cNvPr id="0" name=""/>
        <dsp:cNvSpPr/>
      </dsp:nvSpPr>
      <dsp:spPr>
        <a:xfrm>
          <a:off x="2839430" y="2542268"/>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156E64-FFDD-4472-BB00-D914ECBE3F09}">
      <dsp:nvSpPr>
        <dsp:cNvPr id="0" name=""/>
        <dsp:cNvSpPr/>
      </dsp:nvSpPr>
      <dsp:spPr>
        <a:xfrm>
          <a:off x="3028650" y="2410114"/>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rgbClr val="000000"/>
              </a:solidFill>
            </a:rPr>
            <a:t>2014: $790 billones</a:t>
          </a:r>
          <a:endParaRPr lang="es-CO" sz="1600" b="1" kern="1200" dirty="0">
            <a:solidFill>
              <a:srgbClr val="000000"/>
            </a:solidFill>
          </a:endParaRPr>
        </a:p>
      </dsp:txBody>
      <dsp:txXfrm>
        <a:off x="3028650" y="2410114"/>
        <a:ext cx="2513919" cy="462884"/>
      </dsp:txXfrm>
    </dsp:sp>
    <dsp:sp modelId="{0FBFB84C-411A-4A5D-8A7B-D3A8A12D71D5}">
      <dsp:nvSpPr>
        <dsp:cNvPr id="0" name=""/>
        <dsp:cNvSpPr/>
      </dsp:nvSpPr>
      <dsp:spPr>
        <a:xfrm>
          <a:off x="2839430" y="3005152"/>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630165-47AD-4772-BAFA-78C34D7229AF}">
      <dsp:nvSpPr>
        <dsp:cNvPr id="0" name=""/>
        <dsp:cNvSpPr/>
      </dsp:nvSpPr>
      <dsp:spPr>
        <a:xfrm>
          <a:off x="3028650" y="2872999"/>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rgbClr val="000000"/>
              </a:solidFill>
            </a:rPr>
            <a:t>2015: $703.9 billones disminuye $86.1 billones</a:t>
          </a:r>
          <a:endParaRPr lang="es-CO" sz="1600" b="1" kern="1200" dirty="0">
            <a:solidFill>
              <a:srgbClr val="000000"/>
            </a:solidFill>
          </a:endParaRPr>
        </a:p>
      </dsp:txBody>
      <dsp:txXfrm>
        <a:off x="3028650" y="2872999"/>
        <a:ext cx="2513919" cy="462884"/>
      </dsp:txXfrm>
    </dsp:sp>
    <dsp:sp modelId="{369D83E6-6A10-4BC8-9CD7-C9780B1DCBC7}">
      <dsp:nvSpPr>
        <dsp:cNvPr id="0" name=""/>
        <dsp:cNvSpPr/>
      </dsp:nvSpPr>
      <dsp:spPr>
        <a:xfrm>
          <a:off x="5678861" y="575965"/>
          <a:ext cx="2703138" cy="31801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5C5B32-41AA-4940-8F04-0F07CBEE4D54}">
      <dsp:nvSpPr>
        <dsp:cNvPr id="0" name=""/>
        <dsp:cNvSpPr/>
      </dsp:nvSpPr>
      <dsp:spPr>
        <a:xfrm>
          <a:off x="1520381" y="4127752"/>
          <a:ext cx="198582" cy="19858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0B2DC0-E358-4439-BADC-337DCADF991E}">
      <dsp:nvSpPr>
        <dsp:cNvPr id="0" name=""/>
        <dsp:cNvSpPr/>
      </dsp:nvSpPr>
      <dsp:spPr>
        <a:xfrm>
          <a:off x="5677726" y="0"/>
          <a:ext cx="2703138" cy="57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CO" sz="1600" b="1" kern="1200" dirty="0" smtClean="0">
              <a:solidFill>
                <a:srgbClr val="000000"/>
              </a:solidFill>
            </a:rPr>
            <a:t>Aportan al PND </a:t>
          </a:r>
        </a:p>
        <a:p>
          <a:pPr lvl="0" algn="ctr" defTabSz="711200">
            <a:lnSpc>
              <a:spcPct val="90000"/>
            </a:lnSpc>
            <a:spcBef>
              <a:spcPct val="0"/>
            </a:spcBef>
            <a:spcAft>
              <a:spcPct val="35000"/>
            </a:spcAft>
          </a:pPr>
          <a:r>
            <a:rPr lang="es-CO" sz="1600" b="1" kern="1200" dirty="0" smtClean="0">
              <a:solidFill>
                <a:srgbClr val="000000"/>
              </a:solidFill>
            </a:rPr>
            <a:t>(billones de pesos)</a:t>
          </a:r>
          <a:endParaRPr lang="es-CO" sz="1600" b="1" kern="1200" dirty="0">
            <a:solidFill>
              <a:srgbClr val="000000"/>
            </a:solidFill>
          </a:endParaRPr>
        </a:p>
      </dsp:txBody>
      <dsp:txXfrm>
        <a:off x="5677726" y="0"/>
        <a:ext cx="2703138" cy="571291"/>
      </dsp:txXfrm>
    </dsp:sp>
    <dsp:sp modelId="{171E8D90-F960-4DDE-A5BD-515BDDF175E9}">
      <dsp:nvSpPr>
        <dsp:cNvPr id="0" name=""/>
        <dsp:cNvSpPr/>
      </dsp:nvSpPr>
      <dsp:spPr>
        <a:xfrm>
          <a:off x="5677726" y="1153614"/>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50CB8D-B0B4-485A-92CC-B6DD4CCBD649}">
      <dsp:nvSpPr>
        <dsp:cNvPr id="0" name=""/>
        <dsp:cNvSpPr/>
      </dsp:nvSpPr>
      <dsp:spPr>
        <a:xfrm>
          <a:off x="5866946" y="1021460"/>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Gobierno Nacional  36.7%:  258.7</a:t>
          </a:r>
          <a:endParaRPr lang="es-CO" sz="1600" b="1" kern="1200" dirty="0">
            <a:solidFill>
              <a:srgbClr val="000000"/>
            </a:solidFill>
          </a:endParaRPr>
        </a:p>
      </dsp:txBody>
      <dsp:txXfrm>
        <a:off x="5866946" y="1021460"/>
        <a:ext cx="2513919" cy="462884"/>
      </dsp:txXfrm>
    </dsp:sp>
    <dsp:sp modelId="{2C21F4B5-030E-4C55-8DF0-5F8A8C763472}">
      <dsp:nvSpPr>
        <dsp:cNvPr id="0" name=""/>
        <dsp:cNvSpPr/>
      </dsp:nvSpPr>
      <dsp:spPr>
        <a:xfrm>
          <a:off x="5677726" y="1616498"/>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9809F0-CAFD-480A-881A-299987E8F549}">
      <dsp:nvSpPr>
        <dsp:cNvPr id="0" name=""/>
        <dsp:cNvSpPr/>
      </dsp:nvSpPr>
      <dsp:spPr>
        <a:xfrm>
          <a:off x="5866946" y="1484345"/>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Sector Privado: 34.2%: 240.9 </a:t>
          </a:r>
          <a:endParaRPr lang="es-CO" sz="1600" b="1" kern="1200" dirty="0">
            <a:solidFill>
              <a:srgbClr val="000000"/>
            </a:solidFill>
          </a:endParaRPr>
        </a:p>
      </dsp:txBody>
      <dsp:txXfrm>
        <a:off x="5866946" y="1484345"/>
        <a:ext cx="2513919" cy="462884"/>
      </dsp:txXfrm>
    </dsp:sp>
    <dsp:sp modelId="{1B56321A-E542-4F90-92D9-CD03CFBE63C4}">
      <dsp:nvSpPr>
        <dsp:cNvPr id="0" name=""/>
        <dsp:cNvSpPr/>
      </dsp:nvSpPr>
      <dsp:spPr>
        <a:xfrm>
          <a:off x="5677726" y="2079383"/>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26066D-E279-4226-9C0F-0E64F28C5E24}">
      <dsp:nvSpPr>
        <dsp:cNvPr id="0" name=""/>
        <dsp:cNvSpPr/>
      </dsp:nvSpPr>
      <dsp:spPr>
        <a:xfrm>
          <a:off x="5866946" y="1947229"/>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SGP: 18.9%: 132.8 </a:t>
          </a:r>
          <a:endParaRPr lang="es-CO" sz="1600" b="1" kern="1200" dirty="0">
            <a:solidFill>
              <a:srgbClr val="000000"/>
            </a:solidFill>
          </a:endParaRPr>
        </a:p>
      </dsp:txBody>
      <dsp:txXfrm>
        <a:off x="5866946" y="1947229"/>
        <a:ext cx="2513919" cy="462884"/>
      </dsp:txXfrm>
    </dsp:sp>
    <dsp:sp modelId="{A5DF2881-1066-471E-A8B6-0A2C32C735D8}">
      <dsp:nvSpPr>
        <dsp:cNvPr id="0" name=""/>
        <dsp:cNvSpPr/>
      </dsp:nvSpPr>
      <dsp:spPr>
        <a:xfrm>
          <a:off x="5677726" y="2542268"/>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420C5F-024B-4C2D-9E42-16E8B7D9BD08}">
      <dsp:nvSpPr>
        <dsp:cNvPr id="0" name=""/>
        <dsp:cNvSpPr/>
      </dsp:nvSpPr>
      <dsp:spPr>
        <a:xfrm>
          <a:off x="5866946" y="2410114"/>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SGR: 2.9%: 20.2</a:t>
          </a:r>
          <a:endParaRPr lang="es-CO" sz="1600" b="1" kern="1200" dirty="0">
            <a:solidFill>
              <a:srgbClr val="000000"/>
            </a:solidFill>
          </a:endParaRPr>
        </a:p>
      </dsp:txBody>
      <dsp:txXfrm>
        <a:off x="5866946" y="2410114"/>
        <a:ext cx="2513919" cy="462884"/>
      </dsp:txXfrm>
    </dsp:sp>
    <dsp:sp modelId="{098E3457-8100-4394-8944-B661DC2EC5CD}">
      <dsp:nvSpPr>
        <dsp:cNvPr id="0" name=""/>
        <dsp:cNvSpPr/>
      </dsp:nvSpPr>
      <dsp:spPr>
        <a:xfrm>
          <a:off x="5677726" y="3005152"/>
          <a:ext cx="198577" cy="19857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453FDD-59E3-42DD-B410-3782A8065F93}">
      <dsp:nvSpPr>
        <dsp:cNvPr id="0" name=""/>
        <dsp:cNvSpPr/>
      </dsp:nvSpPr>
      <dsp:spPr>
        <a:xfrm>
          <a:off x="5866946" y="2872999"/>
          <a:ext cx="2513919" cy="462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s-CO" sz="1600" b="1" kern="1200" dirty="0" smtClean="0">
              <a:solidFill>
                <a:schemeClr val="bg1"/>
              </a:solidFill>
            </a:rPr>
            <a:t>Entidades Territoriales y sector descentralizado</a:t>
          </a:r>
        </a:p>
      </dsp:txBody>
      <dsp:txXfrm>
        <a:off x="5866946" y="2872999"/>
        <a:ext cx="2513919" cy="462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FCF26-4485-4C7B-B790-EEC37BEFC525}">
      <dsp:nvSpPr>
        <dsp:cNvPr id="0" name=""/>
        <dsp:cNvSpPr/>
      </dsp:nvSpPr>
      <dsp:spPr>
        <a:xfrm>
          <a:off x="0" y="0"/>
          <a:ext cx="60960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D0DC79-5753-4D0A-90C6-A192FFC41CAD}">
      <dsp:nvSpPr>
        <dsp:cNvPr id="0" name=""/>
        <dsp:cNvSpPr/>
      </dsp:nvSpPr>
      <dsp:spPr>
        <a:xfrm>
          <a:off x="0" y="0"/>
          <a:ext cx="2498957" cy="406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endParaRPr lang="es-CO" sz="2000" b="1" kern="1200" smtClean="0">
            <a:solidFill>
              <a:srgbClr val="000000"/>
            </a:solidFill>
            <a:latin typeface="+mj-lt"/>
          </a:endParaRPr>
        </a:p>
        <a:p>
          <a:pPr lvl="0" algn="ctr" defTabSz="889000">
            <a:lnSpc>
              <a:spcPct val="90000"/>
            </a:lnSpc>
            <a:spcBef>
              <a:spcPct val="0"/>
            </a:spcBef>
            <a:spcAft>
              <a:spcPct val="35000"/>
            </a:spcAft>
          </a:pPr>
          <a:endParaRPr lang="es-CO" sz="2000" b="1" kern="1200" smtClean="0">
            <a:solidFill>
              <a:srgbClr val="000000"/>
            </a:solidFill>
            <a:latin typeface="+mj-lt"/>
          </a:endParaRPr>
        </a:p>
        <a:p>
          <a:pPr lvl="0" algn="ctr" defTabSz="889000">
            <a:lnSpc>
              <a:spcPct val="90000"/>
            </a:lnSpc>
            <a:spcBef>
              <a:spcPct val="0"/>
            </a:spcBef>
            <a:spcAft>
              <a:spcPct val="35000"/>
            </a:spcAft>
          </a:pPr>
          <a:endParaRPr lang="es-CO" sz="2000" b="1" kern="1200" smtClean="0">
            <a:solidFill>
              <a:srgbClr val="000000"/>
            </a:solidFill>
            <a:latin typeface="+mj-lt"/>
          </a:endParaRPr>
        </a:p>
        <a:p>
          <a:pPr lvl="0" algn="ctr" defTabSz="889000">
            <a:lnSpc>
              <a:spcPct val="90000"/>
            </a:lnSpc>
            <a:spcBef>
              <a:spcPct val="0"/>
            </a:spcBef>
            <a:spcAft>
              <a:spcPct val="35000"/>
            </a:spcAft>
          </a:pPr>
          <a:endParaRPr lang="es-CO" sz="2000" b="1" kern="1200" smtClean="0">
            <a:solidFill>
              <a:srgbClr val="000000"/>
            </a:solidFill>
            <a:latin typeface="+mj-lt"/>
          </a:endParaRPr>
        </a:p>
        <a:p>
          <a:pPr lvl="0" algn="ctr" defTabSz="889000">
            <a:lnSpc>
              <a:spcPct val="90000"/>
            </a:lnSpc>
            <a:spcBef>
              <a:spcPct val="0"/>
            </a:spcBef>
            <a:spcAft>
              <a:spcPct val="35000"/>
            </a:spcAft>
          </a:pPr>
          <a:r>
            <a:rPr lang="es-CO" sz="2000" b="1" kern="1200" smtClean="0">
              <a:solidFill>
                <a:srgbClr val="000000"/>
              </a:solidFill>
              <a:latin typeface="+mj-lt"/>
            </a:rPr>
            <a:t>ECONOMÍA GENERAL</a:t>
          </a:r>
          <a:endParaRPr lang="es-CO" sz="2000" b="1" kern="1200" dirty="0">
            <a:solidFill>
              <a:srgbClr val="000000"/>
            </a:solidFill>
            <a:latin typeface="+mj-lt"/>
          </a:endParaRPr>
        </a:p>
      </dsp:txBody>
      <dsp:txXfrm>
        <a:off x="0" y="0"/>
        <a:ext cx="2498957" cy="4064000"/>
      </dsp:txXfrm>
    </dsp:sp>
    <dsp:sp modelId="{A8A1F5F2-0929-4023-93F4-4A5FF6E45660}">
      <dsp:nvSpPr>
        <dsp:cNvPr id="0" name=""/>
        <dsp:cNvSpPr/>
      </dsp:nvSpPr>
      <dsp:spPr>
        <a:xfrm>
          <a:off x="2566377" y="47773"/>
          <a:ext cx="3528268" cy="955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dirty="0" smtClean="0">
              <a:solidFill>
                <a:srgbClr val="000000"/>
              </a:solidFill>
              <a:latin typeface="+mj-lt"/>
            </a:rPr>
            <a:t>Producto Interno Bruto -PIB  4.2% </a:t>
          </a:r>
          <a:endParaRPr lang="es-CO" sz="2000" b="1" kern="1200" dirty="0">
            <a:solidFill>
              <a:srgbClr val="000000"/>
            </a:solidFill>
            <a:latin typeface="+mj-lt"/>
          </a:endParaRPr>
        </a:p>
      </dsp:txBody>
      <dsp:txXfrm>
        <a:off x="2566377" y="47773"/>
        <a:ext cx="3528268" cy="955476"/>
      </dsp:txXfrm>
    </dsp:sp>
    <dsp:sp modelId="{78690374-E923-449E-9583-5A8BD8D0C2C8}">
      <dsp:nvSpPr>
        <dsp:cNvPr id="0" name=""/>
        <dsp:cNvSpPr/>
      </dsp:nvSpPr>
      <dsp:spPr>
        <a:xfrm>
          <a:off x="2498957" y="1003250"/>
          <a:ext cx="359568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D13B87-F969-4BFB-A295-EABDC93A7394}">
      <dsp:nvSpPr>
        <dsp:cNvPr id="0" name=""/>
        <dsp:cNvSpPr/>
      </dsp:nvSpPr>
      <dsp:spPr>
        <a:xfrm>
          <a:off x="2566377" y="1051024"/>
          <a:ext cx="3528268" cy="955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smtClean="0">
              <a:solidFill>
                <a:srgbClr val="000000"/>
              </a:solidFill>
              <a:latin typeface="+mj-lt"/>
            </a:rPr>
            <a:t>Déficit 2.8% del PIB</a:t>
          </a:r>
          <a:endParaRPr lang="es-CO" sz="2000" b="1" kern="1200" dirty="0">
            <a:solidFill>
              <a:srgbClr val="000000"/>
            </a:solidFill>
            <a:latin typeface="+mj-lt"/>
          </a:endParaRPr>
        </a:p>
      </dsp:txBody>
      <dsp:txXfrm>
        <a:off x="2566377" y="1051024"/>
        <a:ext cx="3528268" cy="955476"/>
      </dsp:txXfrm>
    </dsp:sp>
    <dsp:sp modelId="{F911CDC6-41EB-49BA-AF49-27FCECC5D9A7}">
      <dsp:nvSpPr>
        <dsp:cNvPr id="0" name=""/>
        <dsp:cNvSpPr/>
      </dsp:nvSpPr>
      <dsp:spPr>
        <a:xfrm>
          <a:off x="2498957" y="2006500"/>
          <a:ext cx="359568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A81AC8-6897-4252-8558-2DA4B75ED045}">
      <dsp:nvSpPr>
        <dsp:cNvPr id="0" name=""/>
        <dsp:cNvSpPr/>
      </dsp:nvSpPr>
      <dsp:spPr>
        <a:xfrm>
          <a:off x="2566377" y="2054274"/>
          <a:ext cx="3528268" cy="955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smtClean="0">
              <a:solidFill>
                <a:srgbClr val="000000"/>
              </a:solidFill>
              <a:latin typeface="+mj-lt"/>
            </a:rPr>
            <a:t>Recibirían ECOPETROL:  $ 8.4 billones </a:t>
          </a:r>
          <a:endParaRPr lang="es-CO" sz="2000" b="1" kern="1200" dirty="0">
            <a:solidFill>
              <a:srgbClr val="000000"/>
            </a:solidFill>
            <a:latin typeface="+mj-lt"/>
          </a:endParaRPr>
        </a:p>
      </dsp:txBody>
      <dsp:txXfrm>
        <a:off x="2566377" y="2054274"/>
        <a:ext cx="3528268" cy="955476"/>
      </dsp:txXfrm>
    </dsp:sp>
    <dsp:sp modelId="{62B170B7-3F42-44DB-9569-3C1A5F929A5C}">
      <dsp:nvSpPr>
        <dsp:cNvPr id="0" name=""/>
        <dsp:cNvSpPr/>
      </dsp:nvSpPr>
      <dsp:spPr>
        <a:xfrm>
          <a:off x="2498957" y="3009751"/>
          <a:ext cx="359568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3E5FD9-1FB5-4AE9-82AB-A4FCD1538022}">
      <dsp:nvSpPr>
        <dsp:cNvPr id="0" name=""/>
        <dsp:cNvSpPr/>
      </dsp:nvSpPr>
      <dsp:spPr>
        <a:xfrm>
          <a:off x="2566377" y="3057524"/>
          <a:ext cx="3528268" cy="955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CO" sz="2000" b="1" kern="1200" smtClean="0">
              <a:solidFill>
                <a:srgbClr val="000000"/>
              </a:solidFill>
              <a:latin typeface="+mj-lt"/>
            </a:rPr>
            <a:t>Inflación esperada: 3% </a:t>
          </a:r>
          <a:endParaRPr lang="es-CO" sz="2000" b="1" kern="1200" dirty="0">
            <a:solidFill>
              <a:srgbClr val="000000"/>
            </a:solidFill>
            <a:latin typeface="+mj-lt"/>
          </a:endParaRPr>
        </a:p>
      </dsp:txBody>
      <dsp:txXfrm>
        <a:off x="2566377" y="3057524"/>
        <a:ext cx="3528268" cy="955476"/>
      </dsp:txXfrm>
    </dsp:sp>
    <dsp:sp modelId="{B40A044A-93DA-400F-9F5A-0B901AA6CCFA}">
      <dsp:nvSpPr>
        <dsp:cNvPr id="0" name=""/>
        <dsp:cNvSpPr/>
      </dsp:nvSpPr>
      <dsp:spPr>
        <a:xfrm>
          <a:off x="2498957" y="4013001"/>
          <a:ext cx="359568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pPr/>
              <a:t>2/19/2015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pPr/>
              <a:t>‹Nº›</a:t>
            </a:fld>
            <a:endParaRPr lang="en-US"/>
          </a:p>
        </p:txBody>
      </p:sp>
    </p:spTree>
    <p:extLst>
      <p:ext uri="{BB962C8B-B14F-4D97-AF65-F5344CB8AC3E}">
        <p14:creationId xmlns:p14="http://schemas.microsoft.com/office/powerpoint/2010/main" val="360426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2/19/2015 6:47 AM</a:t>
            </a:fld>
            <a:endParaRPr lang="en-US" sz="1200" b="0" i="0" dirty="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dirty="0">
                <a:solidFill>
                  <a:srgbClr val="000000"/>
                </a:solidFill>
                <a:latin typeface="Calibri"/>
                <a:ea typeface="+mn-ea"/>
                <a:cs typeface="+mn-cs"/>
              </a:rPr>
              <a:t>© 2007 Microsoft Corporation. </a:t>
            </a:r>
            <a:r>
              <a:rPr lang="en-US" sz="500" b="0" i="0" dirty="0" err="1">
                <a:solidFill>
                  <a:srgbClr val="000000"/>
                </a:solidFill>
                <a:latin typeface="Calibri"/>
                <a:ea typeface="+mn-ea"/>
                <a:cs typeface="+mn-cs"/>
              </a:rPr>
              <a:t>Todos</a:t>
            </a:r>
            <a:r>
              <a:rPr lang="en-US" sz="500" b="0" i="0">
                <a:solidFill>
                  <a:srgbClr val="000000"/>
                </a:solidFill>
                <a:latin typeface="Calibri"/>
                <a:ea typeface="+mn-ea"/>
                <a:cs typeface="+mn-cs"/>
              </a:rPr>
              <a:t>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a:t>
            </a:fld>
            <a:endParaRPr lang="en-US" sz="1200" b="0" i="0">
              <a:latin typeface="Calibri"/>
              <a:ea typeface="+mn-ea"/>
              <a:cs typeface="+mn-cs"/>
            </a:endParaRPr>
          </a:p>
        </p:txBody>
      </p:sp>
    </p:spTree>
    <p:extLst>
      <p:ext uri="{BB962C8B-B14F-4D97-AF65-F5344CB8AC3E}">
        <p14:creationId xmlns:p14="http://schemas.microsoft.com/office/powerpoint/2010/main" val="65696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smtClean="0"/>
              <a:t>Haga clic para modificar el estilo de texto del patrón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4" name="Picture 3" descr="footer_graphic.png"/>
          <p:cNvPicPr>
            <a:picLocks noChangeAspect="1"/>
          </p:cNvPicPr>
          <p:nvPr/>
        </p:nvPicPr>
        <p:blipFill>
          <a:blip r:embed="rId14"/>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3"/>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verdorad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692696"/>
            <a:ext cx="7681913" cy="2735799"/>
          </a:xfrm>
        </p:spPr>
        <p:txBody>
          <a:bodyPr/>
          <a:lstStyle/>
          <a:p>
            <a:pPr algn="ctr"/>
            <a:r>
              <a:rPr lang="es-ES_tradnl" sz="4800" dirty="0" smtClean="0">
                <a:solidFill>
                  <a:schemeClr val="bg1"/>
                </a:solidFill>
              </a:rPr>
              <a:t>MOMENTO POLÍTICO  Y PLAN DE TRABAJO</a:t>
            </a:r>
            <a:r>
              <a:rPr lang="es-ES_tradnl" sz="4800" dirty="0">
                <a:solidFill>
                  <a:schemeClr val="bg1"/>
                </a:solidFill>
              </a:rPr>
              <a:t> </a:t>
            </a:r>
            <a:r>
              <a:rPr lang="es-ES_tradnl" sz="4800" dirty="0" smtClean="0">
                <a:solidFill>
                  <a:schemeClr val="bg1"/>
                </a:solidFill>
              </a:rPr>
              <a:t>FECODE -2015</a:t>
            </a:r>
            <a:endParaRPr lang="es-ES_tradnl" sz="4800" dirty="0"/>
          </a:p>
        </p:txBody>
      </p:sp>
      <p:sp>
        <p:nvSpPr>
          <p:cNvPr id="3" name="Subtitle 2"/>
          <p:cNvSpPr>
            <a:spLocks noGrp="1"/>
          </p:cNvSpPr>
          <p:nvPr>
            <p:ph type="subTitle" idx="1"/>
          </p:nvPr>
        </p:nvSpPr>
        <p:spPr>
          <a:xfrm>
            <a:off x="323528" y="4344988"/>
            <a:ext cx="8568951" cy="1748308"/>
          </a:xfrm>
        </p:spPr>
        <p:txBody>
          <a:bodyPr>
            <a:normAutofit fontScale="92500" lnSpcReduction="10000"/>
          </a:bodyPr>
          <a:lstStyle/>
          <a:p>
            <a:pPr algn="r"/>
            <a:r>
              <a:rPr lang="es-ES_tradnl" sz="3600" b="1" dirty="0" smtClean="0">
                <a:solidFill>
                  <a:schemeClr val="accent6">
                    <a:lumMod val="25000"/>
                  </a:schemeClr>
                </a:solidFill>
              </a:rPr>
              <a:t>OVER DORADO CARDONA</a:t>
            </a:r>
          </a:p>
          <a:p>
            <a:pPr algn="r"/>
            <a:r>
              <a:rPr lang="es-ES_tradnl" dirty="0" smtClean="0">
                <a:solidFill>
                  <a:schemeClr val="bg1"/>
                </a:solidFill>
              </a:rPr>
              <a:t>Integrante del CE FECODE</a:t>
            </a:r>
          </a:p>
          <a:p>
            <a:pPr algn="r"/>
            <a:r>
              <a:rPr lang="es-ES_tradnl" b="1" dirty="0">
                <a:solidFill>
                  <a:srgbClr val="002060"/>
                </a:solidFill>
                <a:hlinkClick r:id="rId3"/>
              </a:rPr>
              <a:t>http://www.overdorado.com</a:t>
            </a:r>
            <a:r>
              <a:rPr lang="es-ES_tradnl" b="1" dirty="0" smtClean="0">
                <a:solidFill>
                  <a:srgbClr val="002060"/>
                </a:solidFill>
                <a:hlinkClick r:id="rId3"/>
              </a:rPr>
              <a:t>/</a:t>
            </a:r>
            <a:endParaRPr lang="es-ES_tradnl" b="1" dirty="0" smtClean="0">
              <a:solidFill>
                <a:srgbClr val="002060"/>
              </a:solidFill>
            </a:endParaRPr>
          </a:p>
          <a:p>
            <a:pPr algn="r"/>
            <a:r>
              <a:rPr lang="es-ES_tradnl" dirty="0" smtClean="0">
                <a:solidFill>
                  <a:schemeClr val="bg1"/>
                </a:solidFill>
              </a:rPr>
              <a:t>@</a:t>
            </a:r>
            <a:r>
              <a:rPr lang="es-ES_tradnl" dirty="0" err="1" smtClean="0">
                <a:solidFill>
                  <a:schemeClr val="bg1"/>
                </a:solidFill>
              </a:rPr>
              <a:t>OverDoradoC</a:t>
            </a:r>
            <a:endParaRPr lang="es-ES_tradnl" dirty="0" smtClean="0">
              <a:solidFill>
                <a:schemeClr val="bg1"/>
              </a:solidFill>
            </a:endParaRPr>
          </a:p>
          <a:p>
            <a:r>
              <a:rPr lang="es-ES_tradnl" sz="1300" b="1" dirty="0" smtClean="0">
                <a:solidFill>
                  <a:schemeClr val="bg1"/>
                </a:solidFill>
              </a:rPr>
              <a:t>Febrero, </a:t>
            </a:r>
            <a:r>
              <a:rPr lang="es-ES_tradnl" sz="1300" b="1" dirty="0" smtClean="0">
                <a:solidFill>
                  <a:schemeClr val="bg1"/>
                </a:solidFill>
              </a:rPr>
              <a:t> </a:t>
            </a:r>
            <a:r>
              <a:rPr lang="es-ES_tradnl" sz="1300" b="1" dirty="0" smtClean="0">
                <a:solidFill>
                  <a:schemeClr val="bg1"/>
                </a:solidFill>
              </a:rPr>
              <a:t>de 2015</a:t>
            </a:r>
            <a:endParaRPr lang="es-ES_tradnl" sz="13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normAutofit/>
          </a:bodyPr>
          <a:lstStyle/>
          <a:p>
            <a:r>
              <a:rPr lang="es-CO" sz="3200" dirty="0" smtClean="0">
                <a:solidFill>
                  <a:srgbClr val="C00000"/>
                </a:solidFill>
              </a:rPr>
              <a:t>3. HECHOS POLITICOS NACIONALES</a:t>
            </a:r>
            <a:endParaRPr lang="es-CO" sz="3200" dirty="0">
              <a:solidFill>
                <a:srgbClr val="C00000"/>
              </a:solidFill>
            </a:endParaRPr>
          </a:p>
        </p:txBody>
      </p:sp>
      <p:sp>
        <p:nvSpPr>
          <p:cNvPr id="3" name="Marcador de texto 2"/>
          <p:cNvSpPr>
            <a:spLocks noGrp="1"/>
          </p:cNvSpPr>
          <p:nvPr>
            <p:ph type="body" sz="quarter" idx="10"/>
          </p:nvPr>
        </p:nvSpPr>
        <p:spPr>
          <a:xfrm>
            <a:off x="381000" y="764703"/>
            <a:ext cx="8382000" cy="5269135"/>
          </a:xfrm>
        </p:spPr>
        <p:txBody>
          <a:bodyPr/>
          <a:lstStyle/>
          <a:p>
            <a:pPr marL="0" indent="0">
              <a:buNone/>
            </a:pPr>
            <a:endParaRPr lang="es-CO" sz="2400" dirty="0"/>
          </a:p>
          <a:p>
            <a:pPr lvl="0" algn="just"/>
            <a:r>
              <a:rPr lang="es-CO" sz="2800" b="1" dirty="0">
                <a:solidFill>
                  <a:schemeClr val="bg1"/>
                </a:solidFill>
              </a:rPr>
              <a:t>Diálogos con la insurgencia </a:t>
            </a:r>
            <a:r>
              <a:rPr lang="es-CO" sz="2800" b="1" dirty="0" smtClean="0">
                <a:solidFill>
                  <a:schemeClr val="bg1"/>
                </a:solidFill>
              </a:rPr>
              <a:t>FARC-EP.</a:t>
            </a:r>
          </a:p>
          <a:p>
            <a:pPr lvl="0" algn="just"/>
            <a:r>
              <a:rPr lang="es-CO" sz="2800" b="1" dirty="0" smtClean="0">
                <a:solidFill>
                  <a:schemeClr val="bg1"/>
                </a:solidFill>
              </a:rPr>
              <a:t> Desarme </a:t>
            </a:r>
            <a:r>
              <a:rPr lang="es-CO" sz="2800" b="1" dirty="0">
                <a:solidFill>
                  <a:schemeClr val="bg1"/>
                </a:solidFill>
              </a:rPr>
              <a:t>y </a:t>
            </a:r>
            <a:r>
              <a:rPr lang="es-CO" sz="2800" b="1" dirty="0" smtClean="0">
                <a:solidFill>
                  <a:schemeClr val="bg1"/>
                </a:solidFill>
              </a:rPr>
              <a:t>desmovilización-Armada e ideológica-</a:t>
            </a:r>
            <a:endParaRPr lang="es-CO" sz="2800" b="1" dirty="0">
              <a:solidFill>
                <a:schemeClr val="bg1"/>
              </a:solidFill>
            </a:endParaRPr>
          </a:p>
          <a:p>
            <a:pPr lvl="0" algn="just"/>
            <a:r>
              <a:rPr lang="es-CO" sz="2800" b="1" dirty="0">
                <a:solidFill>
                  <a:schemeClr val="bg1"/>
                </a:solidFill>
              </a:rPr>
              <a:t>Diálogos del ELN con el gobierno y acuerdan una agenda.</a:t>
            </a:r>
          </a:p>
          <a:p>
            <a:pPr lvl="0" algn="just"/>
            <a:r>
              <a:rPr lang="es-CO" sz="2800" b="1" dirty="0" smtClean="0">
                <a:solidFill>
                  <a:schemeClr val="bg1"/>
                </a:solidFill>
              </a:rPr>
              <a:t>Exigencia de </a:t>
            </a:r>
            <a:r>
              <a:rPr lang="es-CO" sz="2800" b="1" dirty="0">
                <a:solidFill>
                  <a:schemeClr val="bg1"/>
                </a:solidFill>
              </a:rPr>
              <a:t>los </a:t>
            </a:r>
            <a:r>
              <a:rPr lang="es-CO" sz="2800" b="1" dirty="0" smtClean="0">
                <a:solidFill>
                  <a:schemeClr val="bg1"/>
                </a:solidFill>
              </a:rPr>
              <a:t>diálogos, </a:t>
            </a:r>
            <a:r>
              <a:rPr lang="es-CO" sz="2800" b="1" dirty="0">
                <a:solidFill>
                  <a:schemeClr val="bg1"/>
                </a:solidFill>
              </a:rPr>
              <a:t>con toda la insurgencia – </a:t>
            </a:r>
            <a:r>
              <a:rPr lang="es-CO" sz="2800" b="1" dirty="0" smtClean="0">
                <a:solidFill>
                  <a:schemeClr val="bg1"/>
                </a:solidFill>
              </a:rPr>
              <a:t>Guerrilla- </a:t>
            </a:r>
            <a:r>
              <a:rPr lang="es-CO" sz="2800" b="1" dirty="0">
                <a:solidFill>
                  <a:schemeClr val="bg1"/>
                </a:solidFill>
              </a:rPr>
              <a:t>en Colombia: </a:t>
            </a:r>
            <a:r>
              <a:rPr lang="es-CO" sz="2800" b="1" dirty="0" smtClean="0">
                <a:solidFill>
                  <a:schemeClr val="bg1"/>
                </a:solidFill>
              </a:rPr>
              <a:t>Ejercito de Liberación Nacional –ELN- y el Ejercito Popular de liberación –EPL-</a:t>
            </a:r>
            <a:endParaRPr lang="es-CO" sz="2800" b="1" dirty="0">
              <a:solidFill>
                <a:schemeClr val="bg1"/>
              </a:solidFill>
            </a:endParaRPr>
          </a:p>
          <a:p>
            <a:pPr algn="just"/>
            <a:r>
              <a:rPr lang="es-CO" sz="2800" b="1" dirty="0">
                <a:solidFill>
                  <a:schemeClr val="bg1"/>
                </a:solidFill>
              </a:rPr>
              <a:t>SMLV. </a:t>
            </a:r>
            <a:endParaRPr lang="es-CO" sz="2800" b="1" dirty="0" smtClean="0">
              <a:solidFill>
                <a:schemeClr val="bg1"/>
              </a:solidFill>
            </a:endParaRPr>
          </a:p>
          <a:p>
            <a:pPr marL="0" lvl="0" indent="0">
              <a:buNone/>
            </a:pPr>
            <a:endParaRPr lang="es-CO" b="1" dirty="0">
              <a:solidFill>
                <a:schemeClr val="bg1"/>
              </a:solidFill>
            </a:endParaRPr>
          </a:p>
          <a:p>
            <a:pPr marL="0" indent="0">
              <a:buNone/>
            </a:pPr>
            <a:endParaRPr lang="es-CO" sz="2800" dirty="0">
              <a:solidFill>
                <a:schemeClr val="bg1"/>
              </a:solidFill>
            </a:endParaRPr>
          </a:p>
        </p:txBody>
      </p:sp>
    </p:spTree>
    <p:extLst>
      <p:ext uri="{BB962C8B-B14F-4D97-AF65-F5344CB8AC3E}">
        <p14:creationId xmlns:p14="http://schemas.microsoft.com/office/powerpoint/2010/main" val="123280618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98598"/>
          </a:xfrm>
        </p:spPr>
        <p:txBody>
          <a:bodyPr>
            <a:normAutofit/>
          </a:bodyPr>
          <a:lstStyle/>
          <a:p>
            <a:r>
              <a:rPr lang="es-CO" sz="3600" dirty="0" smtClean="0">
                <a:solidFill>
                  <a:srgbClr val="C00000"/>
                </a:solidFill>
              </a:rPr>
              <a:t>HECHOS </a:t>
            </a:r>
            <a:r>
              <a:rPr lang="es-CO" sz="3600" dirty="0">
                <a:solidFill>
                  <a:srgbClr val="C00000"/>
                </a:solidFill>
              </a:rPr>
              <a:t>POLITICOS NACIONALES</a:t>
            </a:r>
            <a:endParaRPr lang="es-CO" sz="3600" dirty="0"/>
          </a:p>
        </p:txBody>
      </p:sp>
      <p:sp>
        <p:nvSpPr>
          <p:cNvPr id="3" name="Marcador de texto 2"/>
          <p:cNvSpPr>
            <a:spLocks noGrp="1"/>
          </p:cNvSpPr>
          <p:nvPr>
            <p:ph type="body" sz="quarter" idx="10"/>
          </p:nvPr>
        </p:nvSpPr>
        <p:spPr>
          <a:xfrm>
            <a:off x="381000" y="980728"/>
            <a:ext cx="8583488" cy="4548938"/>
          </a:xfrm>
        </p:spPr>
        <p:txBody>
          <a:bodyPr>
            <a:normAutofit/>
          </a:bodyPr>
          <a:lstStyle/>
          <a:p>
            <a:pPr lvl="0"/>
            <a:r>
              <a:rPr lang="es-CO" sz="2800" b="1" dirty="0" smtClean="0">
                <a:solidFill>
                  <a:schemeClr val="bg1"/>
                </a:solidFill>
              </a:rPr>
              <a:t>PND: “Todo por un nuevo país”: Nivel de dependencia de los gobierno colombianos en especial de JMS. </a:t>
            </a:r>
            <a:endParaRPr lang="es-CO" sz="2800" b="1" dirty="0">
              <a:solidFill>
                <a:schemeClr val="bg1"/>
              </a:solidFill>
            </a:endParaRPr>
          </a:p>
          <a:p>
            <a:pPr lvl="0"/>
            <a:r>
              <a:rPr lang="es-CO" sz="2800" b="1" dirty="0" smtClean="0">
                <a:solidFill>
                  <a:schemeClr val="bg1"/>
                </a:solidFill>
              </a:rPr>
              <a:t>Precios </a:t>
            </a:r>
            <a:r>
              <a:rPr lang="es-CO" sz="2800" b="1" dirty="0">
                <a:solidFill>
                  <a:schemeClr val="bg1"/>
                </a:solidFill>
              </a:rPr>
              <a:t>del </a:t>
            </a:r>
            <a:r>
              <a:rPr lang="es-CO" sz="2800" b="1" dirty="0" smtClean="0">
                <a:solidFill>
                  <a:schemeClr val="bg1"/>
                </a:solidFill>
              </a:rPr>
              <a:t>Petróleo</a:t>
            </a:r>
          </a:p>
          <a:p>
            <a:r>
              <a:rPr lang="es-CO" sz="2800" b="1" dirty="0">
                <a:solidFill>
                  <a:schemeClr val="bg1"/>
                </a:solidFill>
              </a:rPr>
              <a:t>FMI –OCDE.</a:t>
            </a:r>
          </a:p>
          <a:p>
            <a:pPr lvl="0">
              <a:buFont typeface="Wingdings" panose="05000000000000000000" pitchFamily="2" charset="2"/>
              <a:buChar char="v"/>
            </a:pPr>
            <a:r>
              <a:rPr lang="es-CO" sz="2400" b="1" dirty="0" smtClean="0">
                <a:solidFill>
                  <a:schemeClr val="bg1"/>
                </a:solidFill>
              </a:rPr>
              <a:t>Reforma pensional: edad: 62-65: H-M-, aumentar la cotización y rebajar el monto  de la mesada, colocar pensiones por debajo del SMLV, obstaculizar la sustitución pensional.</a:t>
            </a:r>
          </a:p>
          <a:p>
            <a:pPr lvl="0">
              <a:buFont typeface="Wingdings" panose="05000000000000000000" pitchFamily="2" charset="2"/>
              <a:buChar char="v"/>
            </a:pPr>
            <a:r>
              <a:rPr lang="es-CO" sz="2400" b="1" dirty="0" smtClean="0">
                <a:solidFill>
                  <a:schemeClr val="bg1"/>
                </a:solidFill>
              </a:rPr>
              <a:t>Reforma tributaria</a:t>
            </a:r>
            <a:r>
              <a:rPr lang="es-CO" sz="2400" b="1" dirty="0">
                <a:solidFill>
                  <a:schemeClr val="bg1"/>
                </a:solidFill>
              </a:rPr>
              <a:t> </a:t>
            </a:r>
            <a:r>
              <a:rPr lang="es-CO" sz="2400" b="1" dirty="0" smtClean="0">
                <a:solidFill>
                  <a:schemeClr val="bg1"/>
                </a:solidFill>
              </a:rPr>
              <a:t>integral, aumento del IVA y ampliará la base tributaria de Renta a las personas naturales.</a:t>
            </a:r>
          </a:p>
          <a:p>
            <a:pPr lvl="0"/>
            <a:r>
              <a:rPr lang="es-CO" sz="2800" b="1" dirty="0" smtClean="0">
                <a:solidFill>
                  <a:schemeClr val="bg1"/>
                </a:solidFill>
              </a:rPr>
              <a:t>Franquicia ilimitada al capital foráneo y aniquilación de la producción nacional y agropecuaria.</a:t>
            </a:r>
          </a:p>
          <a:p>
            <a:pPr marL="0" indent="0">
              <a:buNone/>
            </a:pPr>
            <a:endParaRPr lang="es-CO" dirty="0"/>
          </a:p>
        </p:txBody>
      </p:sp>
    </p:spTree>
    <p:extLst>
      <p:ext uri="{BB962C8B-B14F-4D97-AF65-F5344CB8AC3E}">
        <p14:creationId xmlns:p14="http://schemas.microsoft.com/office/powerpoint/2010/main" val="133726383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553998"/>
          </a:xfrm>
        </p:spPr>
        <p:txBody>
          <a:bodyPr>
            <a:normAutofit/>
          </a:bodyPr>
          <a:lstStyle/>
          <a:p>
            <a:r>
              <a:rPr lang="es-CO" sz="4000" dirty="0">
                <a:solidFill>
                  <a:srgbClr val="FF0000"/>
                </a:solidFill>
              </a:rPr>
              <a:t>HECHOS </a:t>
            </a:r>
            <a:r>
              <a:rPr lang="es-CO" sz="4000" dirty="0" smtClean="0">
                <a:solidFill>
                  <a:srgbClr val="FF0000"/>
                </a:solidFill>
              </a:rPr>
              <a:t>POLÍTICOS </a:t>
            </a:r>
            <a:r>
              <a:rPr lang="es-CO" sz="4000" dirty="0">
                <a:solidFill>
                  <a:srgbClr val="FF0000"/>
                </a:solidFill>
              </a:rPr>
              <a:t>NACIONALES</a:t>
            </a:r>
          </a:p>
        </p:txBody>
      </p:sp>
      <p:sp>
        <p:nvSpPr>
          <p:cNvPr id="3" name="Marcador de texto 2"/>
          <p:cNvSpPr>
            <a:spLocks noGrp="1"/>
          </p:cNvSpPr>
          <p:nvPr>
            <p:ph type="body" sz="quarter" idx="10"/>
          </p:nvPr>
        </p:nvSpPr>
        <p:spPr>
          <a:xfrm>
            <a:off x="381000" y="1411552"/>
            <a:ext cx="8382000" cy="4382738"/>
          </a:xfrm>
        </p:spPr>
        <p:txBody>
          <a:bodyPr/>
          <a:lstStyle/>
          <a:p>
            <a:pPr lvl="0"/>
            <a:r>
              <a:rPr lang="es-CO" b="1" dirty="0">
                <a:solidFill>
                  <a:schemeClr val="bg1"/>
                </a:solidFill>
              </a:rPr>
              <a:t>A fondo  con la “Confianza inversionista”. En juego la soberanía nacional.</a:t>
            </a:r>
          </a:p>
          <a:p>
            <a:pPr lvl="0"/>
            <a:r>
              <a:rPr lang="es-CO" b="1" dirty="0">
                <a:solidFill>
                  <a:schemeClr val="bg1"/>
                </a:solidFill>
              </a:rPr>
              <a:t>Deuda externa: su pago  y cumplimiento</a:t>
            </a:r>
            <a:r>
              <a:rPr lang="es-CO" b="1" dirty="0" smtClean="0">
                <a:solidFill>
                  <a:schemeClr val="bg1"/>
                </a:solidFill>
              </a:rPr>
              <a:t>. Mayor dependencia económica y política.</a:t>
            </a:r>
          </a:p>
          <a:p>
            <a:r>
              <a:rPr lang="es-CO" b="1" dirty="0">
                <a:solidFill>
                  <a:schemeClr val="bg1"/>
                </a:solidFill>
              </a:rPr>
              <a:t>Falta de garantías Democráticas y </a:t>
            </a:r>
            <a:r>
              <a:rPr lang="es-CO" b="1" dirty="0" smtClean="0">
                <a:solidFill>
                  <a:schemeClr val="bg1"/>
                </a:solidFill>
              </a:rPr>
              <a:t>políticas. Criminalización y penalización de la lucha y protesta social y popular-. </a:t>
            </a:r>
            <a:endParaRPr lang="es-CO" b="1" dirty="0">
              <a:solidFill>
                <a:schemeClr val="bg1"/>
              </a:solidFill>
            </a:endParaRPr>
          </a:p>
          <a:p>
            <a:pPr marL="0" lvl="0" indent="0">
              <a:buNone/>
            </a:pPr>
            <a:endParaRPr lang="es-CO" b="1" dirty="0">
              <a:solidFill>
                <a:schemeClr val="bg1"/>
              </a:solidFill>
            </a:endParaRPr>
          </a:p>
          <a:p>
            <a:endParaRPr lang="es-CO" dirty="0"/>
          </a:p>
        </p:txBody>
      </p:sp>
    </p:spTree>
    <p:extLst>
      <p:ext uri="{BB962C8B-B14F-4D97-AF65-F5344CB8AC3E}">
        <p14:creationId xmlns:p14="http://schemas.microsoft.com/office/powerpoint/2010/main" val="182617463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lstStyle/>
          <a:p>
            <a:r>
              <a:rPr lang="es-CO" sz="3200" dirty="0">
                <a:solidFill>
                  <a:srgbClr val="FF0000"/>
                </a:solidFill>
              </a:rPr>
              <a:t>HECHOS POLÍTICOS NACIONALES</a:t>
            </a:r>
            <a:endParaRPr lang="es-CO" sz="3200" dirty="0"/>
          </a:p>
        </p:txBody>
      </p:sp>
      <p:sp>
        <p:nvSpPr>
          <p:cNvPr id="3" name="Marcador de contenido 2"/>
          <p:cNvSpPr>
            <a:spLocks noGrp="1"/>
          </p:cNvSpPr>
          <p:nvPr>
            <p:ph sz="half" idx="1"/>
          </p:nvPr>
        </p:nvSpPr>
        <p:spPr>
          <a:xfrm>
            <a:off x="381000" y="894985"/>
            <a:ext cx="4114800" cy="5724644"/>
          </a:xfrm>
        </p:spPr>
        <p:txBody>
          <a:bodyPr/>
          <a:lstStyle/>
          <a:p>
            <a:r>
              <a:rPr lang="es-ES_tradnl" sz="2000" b="1" dirty="0">
                <a:solidFill>
                  <a:schemeClr val="bg1"/>
                </a:solidFill>
              </a:rPr>
              <a:t>En Colombia </a:t>
            </a:r>
            <a:r>
              <a:rPr lang="es-ES_tradnl" sz="2000" b="1" dirty="0" smtClean="0">
                <a:solidFill>
                  <a:schemeClr val="bg1"/>
                </a:solidFill>
              </a:rPr>
              <a:t>afrontamos </a:t>
            </a:r>
            <a:r>
              <a:rPr lang="es-ES_tradnl" sz="2000" b="1" dirty="0">
                <a:solidFill>
                  <a:schemeClr val="bg1"/>
                </a:solidFill>
              </a:rPr>
              <a:t>una difícil situación económica, social y política. </a:t>
            </a:r>
            <a:endParaRPr lang="es-ES_tradnl" sz="2000" b="1" dirty="0" smtClean="0">
              <a:solidFill>
                <a:schemeClr val="bg1"/>
              </a:solidFill>
            </a:endParaRPr>
          </a:p>
          <a:p>
            <a:r>
              <a:rPr lang="es-ES_tradnl" sz="2000" b="1" dirty="0" smtClean="0">
                <a:solidFill>
                  <a:schemeClr val="bg1"/>
                </a:solidFill>
              </a:rPr>
              <a:t>El </a:t>
            </a:r>
            <a:r>
              <a:rPr lang="es-ES_tradnl" sz="2000" b="1" dirty="0">
                <a:solidFill>
                  <a:schemeClr val="bg1"/>
                </a:solidFill>
              </a:rPr>
              <a:t>gobierno </a:t>
            </a:r>
            <a:r>
              <a:rPr lang="es-ES_tradnl" sz="2000" b="1" dirty="0" smtClean="0">
                <a:solidFill>
                  <a:schemeClr val="bg1"/>
                </a:solidFill>
              </a:rPr>
              <a:t>de JMS </a:t>
            </a:r>
            <a:r>
              <a:rPr lang="es-ES_tradnl" sz="2000" b="1" dirty="0">
                <a:solidFill>
                  <a:schemeClr val="bg1"/>
                </a:solidFill>
              </a:rPr>
              <a:t>insiste en adelantar una política económica que en contravía del interés nacional realiza entrega del petróleo, carbón y demás recursos naturales a la voracidad de los imperialistas. </a:t>
            </a:r>
            <a:r>
              <a:rPr lang="es-ES_tradnl" sz="2000" b="1" dirty="0" smtClean="0">
                <a:solidFill>
                  <a:schemeClr val="bg1"/>
                </a:solidFill>
              </a:rPr>
              <a:t>OJO: Con el agua dulce.</a:t>
            </a:r>
          </a:p>
          <a:p>
            <a:r>
              <a:rPr lang="es-ES_tradnl" sz="2000" b="1" dirty="0" smtClean="0">
                <a:solidFill>
                  <a:schemeClr val="bg1"/>
                </a:solidFill>
              </a:rPr>
              <a:t>Los </a:t>
            </a:r>
            <a:r>
              <a:rPr lang="es-ES_tradnl" sz="2000" b="1" dirty="0">
                <a:solidFill>
                  <a:schemeClr val="bg1"/>
                </a:solidFill>
              </a:rPr>
              <a:t>efectos de la aplicación de más de 25 años de neoliberalismo, la privatización de la salud, educación y demás derechos sociales, el desempleo y el desplazamiento muestran una situación </a:t>
            </a:r>
            <a:r>
              <a:rPr lang="es-ES_tradnl" sz="2000" b="1" dirty="0" smtClean="0">
                <a:solidFill>
                  <a:schemeClr val="bg1"/>
                </a:solidFill>
              </a:rPr>
              <a:t>calamitosa </a:t>
            </a:r>
            <a:r>
              <a:rPr lang="es-ES_tradnl" sz="2000" b="1" dirty="0">
                <a:solidFill>
                  <a:schemeClr val="bg1"/>
                </a:solidFill>
              </a:rPr>
              <a:t>donde la pobreza </a:t>
            </a:r>
            <a:r>
              <a:rPr lang="es-ES_tradnl" sz="2000" b="1" dirty="0" smtClean="0">
                <a:solidFill>
                  <a:schemeClr val="bg1"/>
                </a:solidFill>
              </a:rPr>
              <a:t>y el hambre es </a:t>
            </a:r>
            <a:r>
              <a:rPr lang="es-ES_tradnl" sz="2000" b="1" dirty="0">
                <a:solidFill>
                  <a:schemeClr val="bg1"/>
                </a:solidFill>
              </a:rPr>
              <a:t>cada vez más creciente</a:t>
            </a:r>
            <a:r>
              <a:rPr lang="es-ES_tradnl" sz="2000" dirty="0"/>
              <a:t>. </a:t>
            </a:r>
            <a:endParaRPr lang="es-CO" sz="2000" dirty="0"/>
          </a:p>
          <a:p>
            <a:endParaRPr lang="es-CO" sz="2000" dirty="0"/>
          </a:p>
        </p:txBody>
      </p:sp>
      <p:sp>
        <p:nvSpPr>
          <p:cNvPr id="4" name="Marcador de contenido 3"/>
          <p:cNvSpPr>
            <a:spLocks noGrp="1"/>
          </p:cNvSpPr>
          <p:nvPr>
            <p:ph sz="half" idx="2"/>
          </p:nvPr>
        </p:nvSpPr>
        <p:spPr>
          <a:xfrm>
            <a:off x="4648200" y="894986"/>
            <a:ext cx="4114800" cy="5270318"/>
          </a:xfrm>
        </p:spPr>
        <p:txBody>
          <a:bodyPr/>
          <a:lstStyle/>
          <a:p>
            <a:r>
              <a:rPr lang="es-ES_tradnl" sz="2000" b="1" dirty="0">
                <a:solidFill>
                  <a:schemeClr val="bg1"/>
                </a:solidFill>
              </a:rPr>
              <a:t>Mayor endeudamiento, más impuestos, menores salarios, recorte de los presupuestos sociales y mayores garantías a los inversionistas comprenden la agenda de este </a:t>
            </a:r>
            <a:r>
              <a:rPr lang="es-ES_tradnl" sz="2000" b="1" dirty="0" smtClean="0">
                <a:solidFill>
                  <a:schemeClr val="bg1"/>
                </a:solidFill>
              </a:rPr>
              <a:t>gobierno</a:t>
            </a:r>
          </a:p>
          <a:p>
            <a:r>
              <a:rPr lang="es-ES_tradnl" sz="2000" b="1" dirty="0" smtClean="0">
                <a:solidFill>
                  <a:schemeClr val="bg1"/>
                </a:solidFill>
              </a:rPr>
              <a:t> </a:t>
            </a:r>
            <a:r>
              <a:rPr lang="es-ES_tradnl" sz="2000" b="1" dirty="0">
                <a:solidFill>
                  <a:schemeClr val="bg1"/>
                </a:solidFill>
              </a:rPr>
              <a:t>N</a:t>
            </a:r>
            <a:r>
              <a:rPr lang="es-ES_tradnl" sz="2000" b="1" dirty="0" smtClean="0">
                <a:solidFill>
                  <a:schemeClr val="bg1"/>
                </a:solidFill>
              </a:rPr>
              <a:t>o </a:t>
            </a:r>
            <a:r>
              <a:rPr lang="es-ES_tradnl" sz="2000" b="1" dirty="0">
                <a:solidFill>
                  <a:schemeClr val="bg1"/>
                </a:solidFill>
              </a:rPr>
              <a:t>puede desconocer la crisis y los grandes efectos que tienen sobre el devenir del país el enorme déficit fiscal, el incremento de la deuda, la devaluación y la rebaja de los precios del petróleo. </a:t>
            </a:r>
            <a:endParaRPr lang="es-ES_tradnl" sz="2000" b="1" dirty="0" smtClean="0">
              <a:solidFill>
                <a:schemeClr val="bg1"/>
              </a:solidFill>
            </a:endParaRPr>
          </a:p>
          <a:p>
            <a:r>
              <a:rPr lang="es-ES_tradnl" sz="2000" b="1" dirty="0" smtClean="0">
                <a:solidFill>
                  <a:schemeClr val="bg1"/>
                </a:solidFill>
              </a:rPr>
              <a:t>En </a:t>
            </a:r>
            <a:r>
              <a:rPr lang="es-ES_tradnl" sz="2000" b="1" dirty="0">
                <a:solidFill>
                  <a:schemeClr val="bg1"/>
                </a:solidFill>
              </a:rPr>
              <a:t>el plano político </a:t>
            </a:r>
            <a:r>
              <a:rPr lang="es-ES_tradnl" sz="2000" b="1" dirty="0" smtClean="0">
                <a:solidFill>
                  <a:schemeClr val="bg1"/>
                </a:solidFill>
              </a:rPr>
              <a:t>desarrolla una </a:t>
            </a:r>
            <a:r>
              <a:rPr lang="es-ES_tradnl" sz="2000" b="1" dirty="0">
                <a:solidFill>
                  <a:schemeClr val="bg1"/>
                </a:solidFill>
              </a:rPr>
              <a:t>política de </a:t>
            </a:r>
            <a:r>
              <a:rPr lang="es-ES_tradnl" sz="2000" b="1" dirty="0" smtClean="0">
                <a:solidFill>
                  <a:schemeClr val="bg1"/>
                </a:solidFill>
              </a:rPr>
              <a:t>contención –cooptación- </a:t>
            </a:r>
            <a:r>
              <a:rPr lang="es-ES_tradnl" sz="2000" b="1" dirty="0">
                <a:solidFill>
                  <a:schemeClr val="bg1"/>
                </a:solidFill>
              </a:rPr>
              <a:t>dirigida a apaciguar las masas, criminalizar la protesta social y reducir a toda costa las garantías y libertades ciudadanas.</a:t>
            </a:r>
            <a:endParaRPr lang="es-CO" sz="2000" b="1" dirty="0">
              <a:solidFill>
                <a:schemeClr val="bg1"/>
              </a:solidFill>
            </a:endParaRPr>
          </a:p>
        </p:txBody>
      </p:sp>
    </p:spTree>
    <p:extLst>
      <p:ext uri="{BB962C8B-B14F-4D97-AF65-F5344CB8AC3E}">
        <p14:creationId xmlns:p14="http://schemas.microsoft.com/office/powerpoint/2010/main" val="16594500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lstStyle/>
          <a:p>
            <a:r>
              <a:rPr lang="es-CO" sz="3200" b="1" dirty="0" smtClean="0">
                <a:solidFill>
                  <a:srgbClr val="C00000"/>
                </a:solidFill>
              </a:rPr>
              <a:t>Cual es la diferencia entre JMS y AUV ?</a:t>
            </a:r>
            <a:endParaRPr lang="es-CO" sz="3200" b="1" dirty="0">
              <a:solidFill>
                <a:srgbClr val="C00000"/>
              </a:solidFill>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07704" y="2204864"/>
            <a:ext cx="4968552" cy="3888432"/>
          </a:xfrm>
        </p:spPr>
      </p:pic>
    </p:spTree>
    <p:extLst>
      <p:ext uri="{BB962C8B-B14F-4D97-AF65-F5344CB8AC3E}">
        <p14:creationId xmlns:p14="http://schemas.microsoft.com/office/powerpoint/2010/main" val="1810192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640960" cy="6048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70412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8784976" cy="619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93480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texto 2"/>
          <p:cNvSpPr>
            <a:spLocks noGrp="1"/>
          </p:cNvSpPr>
          <p:nvPr>
            <p:ph type="body" sz="quarter" idx="10"/>
          </p:nvPr>
        </p:nvSpPr>
        <p:spPr>
          <a:xfrm>
            <a:off x="381000" y="1411552"/>
            <a:ext cx="8382000" cy="4739759"/>
          </a:xfrm>
        </p:spPr>
        <p:txBody>
          <a:bodyPr/>
          <a:lstStyle/>
          <a:p>
            <a:pPr algn="just"/>
            <a:r>
              <a:rPr lang="es-ES_tradnl" sz="2800" b="1" dirty="0">
                <a:solidFill>
                  <a:schemeClr val="bg1"/>
                </a:solidFill>
              </a:rPr>
              <a:t>P</a:t>
            </a:r>
            <a:r>
              <a:rPr lang="es-ES_tradnl" sz="2800" b="1" dirty="0" smtClean="0">
                <a:solidFill>
                  <a:schemeClr val="bg1"/>
                </a:solidFill>
              </a:rPr>
              <a:t>odemos </a:t>
            </a:r>
            <a:r>
              <a:rPr lang="es-ES_tradnl" sz="2800" b="1" dirty="0">
                <a:solidFill>
                  <a:schemeClr val="bg1"/>
                </a:solidFill>
              </a:rPr>
              <a:t>señalar que con el agravamiento de la situación económica, social y política del país mayores conflictos de clases se seguirán produciendo en un escenario donde el gran desafío de los </a:t>
            </a:r>
            <a:r>
              <a:rPr lang="es-ES_tradnl" sz="2800" b="1" dirty="0" smtClean="0">
                <a:solidFill>
                  <a:schemeClr val="bg1"/>
                </a:solidFill>
              </a:rPr>
              <a:t>demócratas y de quienes estamos realmente por un cambio social, es ganarnos  la gente y las organizaciones   </a:t>
            </a:r>
            <a:r>
              <a:rPr lang="es-ES_tradnl" sz="2800" b="1" dirty="0">
                <a:solidFill>
                  <a:schemeClr val="bg1"/>
                </a:solidFill>
              </a:rPr>
              <a:t>para una propuesta de Asamblea Nacional Constituyente de corte democrático y popular, que además de definir una nueva Carta Política, posibilite el logro de una verdadera apertura democrática para los colombianos.</a:t>
            </a:r>
            <a:endParaRPr lang="es-CO" sz="2800" b="1" dirty="0">
              <a:solidFill>
                <a:schemeClr val="bg1"/>
              </a:solidFill>
            </a:endParaRPr>
          </a:p>
          <a:p>
            <a:endParaRPr lang="es-CO" sz="2800" dirty="0"/>
          </a:p>
        </p:txBody>
      </p:sp>
    </p:spTree>
    <p:extLst>
      <p:ext uri="{BB962C8B-B14F-4D97-AF65-F5344CB8AC3E}">
        <p14:creationId xmlns:p14="http://schemas.microsoft.com/office/powerpoint/2010/main" val="36131773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941796"/>
          </a:xfrm>
        </p:spPr>
        <p:txBody>
          <a:bodyPr>
            <a:normAutofit/>
          </a:bodyPr>
          <a:lstStyle/>
          <a:p>
            <a:r>
              <a:rPr lang="es-CO" sz="3600" b="1" dirty="0" smtClean="0">
                <a:solidFill>
                  <a:srgbClr val="C00000"/>
                </a:solidFill>
                <a:effectLst/>
                <a:cs typeface="Arial" panose="020B0604020202020204" pitchFamily="34" charset="0"/>
              </a:rPr>
              <a:t>4. Respuestas </a:t>
            </a:r>
            <a:r>
              <a:rPr lang="es-CO" sz="3600" b="1" dirty="0">
                <a:solidFill>
                  <a:srgbClr val="C00000"/>
                </a:solidFill>
                <a:effectLst/>
                <a:cs typeface="Arial" panose="020B0604020202020204" pitchFamily="34" charset="0"/>
              </a:rPr>
              <a:t>y salidas a la </a:t>
            </a:r>
            <a:r>
              <a:rPr lang="es-CO" sz="3600" b="1" dirty="0" smtClean="0">
                <a:solidFill>
                  <a:srgbClr val="C00000"/>
                </a:solidFill>
                <a:effectLst/>
                <a:cs typeface="Arial" panose="020B0604020202020204" pitchFamily="34" charset="0"/>
              </a:rPr>
              <a:t>crisis:</a:t>
            </a:r>
            <a:r>
              <a:rPr lang="es-CO" sz="3200" dirty="0">
                <a:solidFill>
                  <a:schemeClr val="bg1"/>
                </a:solidFill>
                <a:effectLst/>
                <a:cs typeface="Arial" panose="020B0604020202020204" pitchFamily="34" charset="0"/>
              </a:rPr>
              <a:t/>
            </a:r>
            <a:br>
              <a:rPr lang="es-CO" sz="3200" dirty="0">
                <a:solidFill>
                  <a:schemeClr val="bg1"/>
                </a:solidFill>
                <a:effectLst/>
                <a:cs typeface="Arial" panose="020B0604020202020204" pitchFamily="34" charset="0"/>
              </a:rPr>
            </a:br>
            <a:endParaRPr lang="es-CO" sz="3200" dirty="0"/>
          </a:p>
        </p:txBody>
      </p:sp>
      <p:sp>
        <p:nvSpPr>
          <p:cNvPr id="3" name="Marcador de texto 2"/>
          <p:cNvSpPr>
            <a:spLocks noGrp="1"/>
          </p:cNvSpPr>
          <p:nvPr>
            <p:ph type="body" sz="quarter" idx="10"/>
          </p:nvPr>
        </p:nvSpPr>
        <p:spPr>
          <a:xfrm>
            <a:off x="179512" y="908721"/>
            <a:ext cx="8712968" cy="5949279"/>
          </a:xfrm>
        </p:spPr>
        <p:txBody>
          <a:bodyPr/>
          <a:lstStyle/>
          <a:p>
            <a:pPr algn="just"/>
            <a:r>
              <a:rPr lang="es-CO" b="1" dirty="0" smtClean="0">
                <a:solidFill>
                  <a:schemeClr val="bg1"/>
                </a:solidFill>
              </a:rPr>
              <a:t>Lectura del momento político: Caracterización y Posición  del gobierno JMS, Estado del movimiento y  la nueva  correlación de fuerzas. Táctica.</a:t>
            </a:r>
          </a:p>
          <a:p>
            <a:pPr algn="just"/>
            <a:r>
              <a:rPr lang="es-CO" b="1" dirty="0" smtClean="0">
                <a:solidFill>
                  <a:schemeClr val="bg1"/>
                </a:solidFill>
              </a:rPr>
              <a:t>Realineamientos y reagrupamientos de los partidos políticos y organizaciones sociales y populares.</a:t>
            </a:r>
          </a:p>
          <a:p>
            <a:pPr algn="just"/>
            <a:r>
              <a:rPr lang="es-CO" b="1" dirty="0" smtClean="0">
                <a:solidFill>
                  <a:schemeClr val="bg1"/>
                </a:solidFill>
              </a:rPr>
              <a:t>Profundización proceso de cohesión social: Cooptación: Desmovilización, inmovilización y contención del movimiento social y popular VS Proceso ascenso del movimiento…ganas de pelear organizadamente.</a:t>
            </a:r>
          </a:p>
          <a:p>
            <a:pPr algn="just"/>
            <a:endParaRPr lang="es-CO" b="1" dirty="0" smtClean="0">
              <a:solidFill>
                <a:schemeClr val="bg1"/>
              </a:solidFill>
            </a:endParaRPr>
          </a:p>
          <a:p>
            <a:pPr marL="0" indent="0">
              <a:buNone/>
            </a:pPr>
            <a:endParaRPr lang="es-CO" dirty="0" smtClean="0"/>
          </a:p>
          <a:p>
            <a:endParaRPr lang="es-CO" dirty="0"/>
          </a:p>
        </p:txBody>
      </p:sp>
    </p:spTree>
    <p:extLst>
      <p:ext uri="{BB962C8B-B14F-4D97-AF65-F5344CB8AC3E}">
        <p14:creationId xmlns:p14="http://schemas.microsoft.com/office/powerpoint/2010/main" val="294572176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effectLst/>
                <a:cs typeface="Arial" panose="020B0604020202020204" pitchFamily="34" charset="0"/>
              </a:rPr>
              <a:t>Respuestas </a:t>
            </a:r>
            <a:r>
              <a:rPr lang="es-CO" b="1" dirty="0">
                <a:solidFill>
                  <a:srgbClr val="C00000"/>
                </a:solidFill>
                <a:effectLst/>
                <a:cs typeface="Arial" panose="020B0604020202020204" pitchFamily="34" charset="0"/>
              </a:rPr>
              <a:t>y salidas a la crisis.</a:t>
            </a:r>
            <a:endParaRPr lang="es-CO" dirty="0"/>
          </a:p>
        </p:txBody>
      </p:sp>
      <p:sp>
        <p:nvSpPr>
          <p:cNvPr id="3" name="Marcador de texto 2"/>
          <p:cNvSpPr>
            <a:spLocks noGrp="1"/>
          </p:cNvSpPr>
          <p:nvPr>
            <p:ph type="body" sz="quarter" idx="10"/>
          </p:nvPr>
        </p:nvSpPr>
        <p:spPr>
          <a:xfrm>
            <a:off x="381000" y="1411552"/>
            <a:ext cx="8382000" cy="5022914"/>
          </a:xfrm>
        </p:spPr>
        <p:txBody>
          <a:bodyPr/>
          <a:lstStyle/>
          <a:p>
            <a:pPr algn="just"/>
            <a:r>
              <a:rPr lang="es-CO" b="1" dirty="0" smtClean="0">
                <a:solidFill>
                  <a:schemeClr val="bg1"/>
                </a:solidFill>
              </a:rPr>
              <a:t>Unidad, organización y lucha.</a:t>
            </a:r>
          </a:p>
          <a:p>
            <a:pPr algn="just"/>
            <a:r>
              <a:rPr lang="es-CO" b="1" dirty="0" smtClean="0">
                <a:solidFill>
                  <a:schemeClr val="bg1"/>
                </a:solidFill>
              </a:rPr>
              <a:t>Organizaciones sustentadas en la autonomía e independencia frente al patrón y el gobierno.</a:t>
            </a:r>
          </a:p>
          <a:p>
            <a:pPr algn="just"/>
            <a:r>
              <a:rPr lang="es-CO" b="1" dirty="0" smtClean="0">
                <a:solidFill>
                  <a:schemeClr val="bg1"/>
                </a:solidFill>
              </a:rPr>
              <a:t>Respeto a la democracia interna en las organizaciones.</a:t>
            </a:r>
          </a:p>
          <a:p>
            <a:pPr algn="just"/>
            <a:r>
              <a:rPr lang="es-CO" b="1" dirty="0" smtClean="0">
                <a:solidFill>
                  <a:schemeClr val="bg1"/>
                </a:solidFill>
              </a:rPr>
              <a:t>Articulación y coordinación del movimiento social y político.</a:t>
            </a:r>
          </a:p>
          <a:p>
            <a:pPr algn="just"/>
            <a:r>
              <a:rPr lang="es-CO" b="1" dirty="0" smtClean="0">
                <a:solidFill>
                  <a:schemeClr val="bg1"/>
                </a:solidFill>
              </a:rPr>
              <a:t>Agenda de exigencias, pliego de peticiones.</a:t>
            </a:r>
          </a:p>
          <a:p>
            <a:pPr algn="just"/>
            <a:r>
              <a:rPr lang="es-CO" b="1" dirty="0" smtClean="0">
                <a:solidFill>
                  <a:schemeClr val="bg1"/>
                </a:solidFill>
              </a:rPr>
              <a:t>Plan de trabajo y acción.</a:t>
            </a:r>
          </a:p>
          <a:p>
            <a:pPr marL="0" indent="0" algn="just">
              <a:buNone/>
            </a:pPr>
            <a:endParaRPr lang="es-CO" b="1" dirty="0">
              <a:solidFill>
                <a:schemeClr val="bg1"/>
              </a:solidFill>
            </a:endParaRPr>
          </a:p>
        </p:txBody>
      </p:sp>
    </p:spTree>
    <p:extLst>
      <p:ext uri="{BB962C8B-B14F-4D97-AF65-F5344CB8AC3E}">
        <p14:creationId xmlns:p14="http://schemas.microsoft.com/office/powerpoint/2010/main" val="28108788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solidFill>
                  <a:srgbClr val="C00000"/>
                </a:solidFill>
              </a:rPr>
              <a:t>MOMENTO POLÍTICO</a:t>
            </a:r>
            <a:endParaRPr lang="es-CO" dirty="0">
              <a:solidFill>
                <a:srgbClr val="C00000"/>
              </a:solidFill>
            </a:endParaRPr>
          </a:p>
        </p:txBody>
      </p:sp>
      <p:sp>
        <p:nvSpPr>
          <p:cNvPr id="4" name="Marcador de texto 3"/>
          <p:cNvSpPr>
            <a:spLocks noGrp="1"/>
          </p:cNvSpPr>
          <p:nvPr>
            <p:ph type="body" sz="quarter" idx="4294967295"/>
          </p:nvPr>
        </p:nvSpPr>
        <p:spPr>
          <a:xfrm>
            <a:off x="1331641" y="1772816"/>
            <a:ext cx="7812360" cy="4856714"/>
          </a:xfrm>
        </p:spPr>
        <p:txBody>
          <a:bodyPr/>
          <a:lstStyle/>
          <a:p>
            <a:pPr marL="514350" indent="-514350" algn="just">
              <a:buFont typeface="+mj-lt"/>
              <a:buAutoNum type="arabicPeriod"/>
            </a:pPr>
            <a:r>
              <a:rPr lang="es-CO" b="1" i="0" dirty="0" smtClean="0">
                <a:solidFill>
                  <a:schemeClr val="bg1"/>
                </a:solidFill>
                <a:effectLst/>
                <a:cs typeface="Arial" panose="020B0604020202020204" pitchFamily="34" charset="0"/>
              </a:rPr>
              <a:t>Agravamiento de la crisis económica a nivel Internacional y Nacional</a:t>
            </a:r>
          </a:p>
          <a:p>
            <a:pPr marL="514350" indent="-514350" algn="just">
              <a:buFont typeface="+mj-lt"/>
              <a:buAutoNum type="arabicPeriod"/>
            </a:pPr>
            <a:r>
              <a:rPr lang="es-CO" b="1" i="0" dirty="0" smtClean="0">
                <a:solidFill>
                  <a:schemeClr val="bg1"/>
                </a:solidFill>
                <a:effectLst/>
                <a:cs typeface="Arial" panose="020B0604020202020204" pitchFamily="34" charset="0"/>
              </a:rPr>
              <a:t>Hechos políticos Internacionales</a:t>
            </a:r>
          </a:p>
          <a:p>
            <a:pPr marL="514350" indent="-514350" algn="just">
              <a:buFont typeface="+mj-lt"/>
              <a:buAutoNum type="arabicPeriod"/>
            </a:pPr>
            <a:r>
              <a:rPr lang="es-CO" b="1" dirty="0" smtClean="0">
                <a:solidFill>
                  <a:schemeClr val="bg1"/>
                </a:solidFill>
                <a:cs typeface="Arial" panose="020B0604020202020204" pitchFamily="34" charset="0"/>
              </a:rPr>
              <a:t>Hechos Políticos Nacionales</a:t>
            </a:r>
          </a:p>
          <a:p>
            <a:pPr marL="514350" indent="-514350" algn="just">
              <a:buFont typeface="+mj-lt"/>
              <a:buAutoNum type="arabicPeriod"/>
            </a:pPr>
            <a:r>
              <a:rPr lang="es-CO" b="1" i="0" dirty="0" smtClean="0">
                <a:solidFill>
                  <a:schemeClr val="bg1"/>
                </a:solidFill>
                <a:effectLst/>
                <a:cs typeface="Arial" panose="020B0604020202020204" pitchFamily="34" charset="0"/>
              </a:rPr>
              <a:t>Respuestas y salidas a la crisis.</a:t>
            </a:r>
          </a:p>
          <a:p>
            <a:pPr marL="514350" indent="-514350" algn="just">
              <a:buFont typeface="+mj-lt"/>
              <a:buAutoNum type="arabicPeriod"/>
            </a:pPr>
            <a:r>
              <a:rPr lang="es-CO" b="1" dirty="0" smtClean="0">
                <a:solidFill>
                  <a:schemeClr val="bg1"/>
                </a:solidFill>
                <a:cs typeface="Arial" panose="020B0604020202020204" pitchFamily="34" charset="0"/>
              </a:rPr>
              <a:t>Banderas, consignas de unidad, organización, lucha, plan de trabajo-acción- y agenda de exigencias nacional –Pliego de peticiones-.</a:t>
            </a:r>
            <a:endParaRPr lang="es-CO" b="1" i="0" dirty="0" smtClean="0">
              <a:solidFill>
                <a:schemeClr val="bg1"/>
              </a:solidFill>
              <a:effectLst/>
              <a:cs typeface="Arial" panose="020B0604020202020204" pitchFamily="34" charset="0"/>
            </a:endParaRPr>
          </a:p>
          <a:p>
            <a:pPr marL="514350" indent="-514350">
              <a:buFont typeface="+mj-lt"/>
              <a:buAutoNum type="arabicPeriod"/>
            </a:pPr>
            <a:endParaRPr lang="es-CO" sz="2800" i="0" dirty="0">
              <a:solidFill>
                <a:schemeClr val="bg1"/>
              </a:solidFill>
              <a:effectLst/>
              <a:cs typeface="Arial" panose="020B0604020202020204" pitchFamily="34" charset="0"/>
            </a:endParaRPr>
          </a:p>
        </p:txBody>
      </p:sp>
    </p:spTree>
    <p:extLst>
      <p:ext uri="{BB962C8B-B14F-4D97-AF65-F5344CB8AC3E}">
        <p14:creationId xmlns:p14="http://schemas.microsoft.com/office/powerpoint/2010/main" val="69847220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997196"/>
          </a:xfrm>
        </p:spPr>
        <p:txBody>
          <a:bodyPr/>
          <a:lstStyle/>
          <a:p>
            <a:pPr algn="ctr"/>
            <a:r>
              <a:rPr lang="es-CO" sz="3600" b="1" dirty="0" smtClean="0">
                <a:solidFill>
                  <a:srgbClr val="C00000"/>
                </a:solidFill>
              </a:rPr>
              <a:t>UNIDAD-ORGANIZACIÓN  Y LUCHA = FUERZA-ESPERANZA Y VICTORIA</a:t>
            </a:r>
            <a:endParaRPr lang="es-CO" sz="3600" b="1" dirty="0">
              <a:solidFill>
                <a:srgbClr val="C00000"/>
              </a:solidFill>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1844824"/>
            <a:ext cx="4536504" cy="3096344"/>
          </a:xfrm>
        </p:spPr>
      </p:pic>
    </p:spTree>
    <p:extLst>
      <p:ext uri="{BB962C8B-B14F-4D97-AF65-F5344CB8AC3E}">
        <p14:creationId xmlns:p14="http://schemas.microsoft.com/office/powerpoint/2010/main" val="28832463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9"/>
            <a:ext cx="8382000" cy="1830659"/>
          </a:xfrm>
        </p:spPr>
        <p:txBody>
          <a:bodyPr>
            <a:normAutofit fontScale="90000"/>
          </a:bodyPr>
          <a:lstStyle/>
          <a:p>
            <a:r>
              <a:rPr lang="es-CO" sz="3600" b="1" dirty="0" smtClean="0">
                <a:solidFill>
                  <a:srgbClr val="C00000"/>
                </a:solidFill>
                <a:cs typeface="Arial" panose="020B0604020202020204" pitchFamily="34" charset="0"/>
              </a:rPr>
              <a:t>5. Planes, Banderas </a:t>
            </a:r>
            <a:r>
              <a:rPr lang="es-CO" sz="3600" b="1" dirty="0">
                <a:solidFill>
                  <a:srgbClr val="C00000"/>
                </a:solidFill>
                <a:cs typeface="Arial" panose="020B0604020202020204" pitchFamily="34" charset="0"/>
              </a:rPr>
              <a:t>y </a:t>
            </a:r>
            <a:r>
              <a:rPr lang="es-CO" sz="3600" b="1" dirty="0" smtClean="0">
                <a:solidFill>
                  <a:srgbClr val="C00000"/>
                </a:solidFill>
                <a:cs typeface="Arial" panose="020B0604020202020204" pitchFamily="34" charset="0"/>
              </a:rPr>
              <a:t> Consignas </a:t>
            </a:r>
            <a:r>
              <a:rPr lang="es-CO" sz="3600" b="1" dirty="0">
                <a:solidFill>
                  <a:srgbClr val="C00000"/>
                </a:solidFill>
                <a:cs typeface="Arial" panose="020B0604020202020204" pitchFamily="34" charset="0"/>
              </a:rPr>
              <a:t>de unidad, organización y </a:t>
            </a:r>
            <a:r>
              <a:rPr lang="es-CO" sz="3600" b="1" dirty="0" smtClean="0">
                <a:solidFill>
                  <a:srgbClr val="C00000"/>
                </a:solidFill>
                <a:cs typeface="Arial" panose="020B0604020202020204" pitchFamily="34" charset="0"/>
              </a:rPr>
              <a:t>lucha</a:t>
            </a:r>
            <a:br>
              <a:rPr lang="es-CO" sz="3600" b="1" dirty="0" smtClean="0">
                <a:solidFill>
                  <a:srgbClr val="C00000"/>
                </a:solidFill>
                <a:cs typeface="Arial" panose="020B0604020202020204" pitchFamily="34" charset="0"/>
              </a:rPr>
            </a:br>
            <a:r>
              <a:rPr lang="es-CO" sz="3200" b="1" dirty="0" smtClean="0">
                <a:solidFill>
                  <a:srgbClr val="C00000"/>
                </a:solidFill>
                <a:cs typeface="Arial" panose="020B0604020202020204" pitchFamily="34" charset="0"/>
              </a:rPr>
              <a:t/>
            </a:r>
            <a:br>
              <a:rPr lang="es-CO" sz="3200" b="1" dirty="0" smtClean="0">
                <a:solidFill>
                  <a:srgbClr val="C00000"/>
                </a:solidFill>
                <a:cs typeface="Arial" panose="020B0604020202020204" pitchFamily="34" charset="0"/>
              </a:rPr>
            </a:br>
            <a:r>
              <a:rPr lang="es-CO" sz="3200" dirty="0">
                <a:solidFill>
                  <a:schemeClr val="bg1"/>
                </a:solidFill>
                <a:effectLst/>
                <a:cs typeface="Arial" panose="020B0604020202020204" pitchFamily="34" charset="0"/>
              </a:rPr>
              <a:t/>
            </a:r>
            <a:br>
              <a:rPr lang="es-CO" sz="3200" dirty="0">
                <a:solidFill>
                  <a:schemeClr val="bg1"/>
                </a:solidFill>
                <a:effectLst/>
                <a:cs typeface="Arial" panose="020B0604020202020204" pitchFamily="34" charset="0"/>
              </a:rPr>
            </a:br>
            <a:endParaRPr lang="es-CO" sz="3200" dirty="0"/>
          </a:p>
        </p:txBody>
      </p:sp>
      <p:sp>
        <p:nvSpPr>
          <p:cNvPr id="3" name="Marcador de texto 2"/>
          <p:cNvSpPr>
            <a:spLocks noGrp="1"/>
          </p:cNvSpPr>
          <p:nvPr>
            <p:ph type="body" sz="quarter" idx="10"/>
          </p:nvPr>
        </p:nvSpPr>
        <p:spPr>
          <a:xfrm>
            <a:off x="416432" y="1340768"/>
            <a:ext cx="8382000" cy="5328592"/>
          </a:xfrm>
        </p:spPr>
        <p:txBody>
          <a:bodyPr/>
          <a:lstStyle/>
          <a:p>
            <a:pPr algn="just"/>
            <a:r>
              <a:rPr lang="es-CO" sz="2800" b="1" dirty="0" smtClean="0">
                <a:solidFill>
                  <a:schemeClr val="bg1"/>
                </a:solidFill>
              </a:rPr>
              <a:t>CUT y organizaciones Estatales, sociales y populares y  FECODE:</a:t>
            </a:r>
          </a:p>
          <a:p>
            <a:pPr marL="0" indent="0" algn="just">
              <a:buNone/>
            </a:pPr>
            <a:endParaRPr lang="es-CO" sz="2800" b="1" dirty="0" smtClean="0">
              <a:solidFill>
                <a:schemeClr val="bg1"/>
              </a:solidFill>
            </a:endParaRPr>
          </a:p>
          <a:p>
            <a:pPr marL="514350" indent="-514350" algn="just">
              <a:buFont typeface="+mj-lt"/>
              <a:buAutoNum type="arabicPeriod"/>
            </a:pPr>
            <a:r>
              <a:rPr lang="es-CO" sz="2800" b="1" dirty="0" smtClean="0">
                <a:solidFill>
                  <a:schemeClr val="bg1"/>
                </a:solidFill>
              </a:rPr>
              <a:t>Junta Nacional CUT –Febrero 10 y 11.</a:t>
            </a:r>
          </a:p>
          <a:p>
            <a:pPr marL="514350" indent="-514350" algn="just">
              <a:buFont typeface="+mj-lt"/>
              <a:buAutoNum type="arabicPeriod"/>
            </a:pPr>
            <a:r>
              <a:rPr lang="es-CO" sz="2800" b="1" dirty="0" smtClean="0">
                <a:solidFill>
                  <a:schemeClr val="bg1"/>
                </a:solidFill>
              </a:rPr>
              <a:t>Encuentro Nacional de Estatales: 12 y 13 de febrero.</a:t>
            </a:r>
          </a:p>
          <a:p>
            <a:pPr marL="514350" indent="-514350" algn="just">
              <a:buFont typeface="+mj-lt"/>
              <a:buAutoNum type="arabicPeriod"/>
            </a:pPr>
            <a:r>
              <a:rPr lang="es-CO" sz="2800" b="1" dirty="0" smtClean="0">
                <a:solidFill>
                  <a:schemeClr val="bg1"/>
                </a:solidFill>
              </a:rPr>
              <a:t>FECODE: Junta Nacional: 3 Febrero.</a:t>
            </a:r>
          </a:p>
          <a:p>
            <a:pPr marL="514350" indent="-514350" algn="just">
              <a:buFont typeface="+mj-lt"/>
              <a:buAutoNum type="arabicPeriod"/>
            </a:pPr>
            <a:r>
              <a:rPr lang="es-CO" sz="2800" b="1" dirty="0" smtClean="0">
                <a:solidFill>
                  <a:schemeClr val="bg1"/>
                </a:solidFill>
              </a:rPr>
              <a:t>FECODE: Trabajo con sindicatos filiales: Asambleas, pleno y reuniones con las subdirectivas, delegados-as- y activistas: Febrero 9  al 19.</a:t>
            </a:r>
          </a:p>
          <a:p>
            <a:pPr marL="514350" indent="-514350" algn="just">
              <a:buFont typeface="+mj-lt"/>
              <a:buAutoNum type="arabicPeriod"/>
            </a:pPr>
            <a:r>
              <a:rPr lang="es-CO" sz="2800" b="1" dirty="0" smtClean="0">
                <a:solidFill>
                  <a:schemeClr val="bg1"/>
                </a:solidFill>
              </a:rPr>
              <a:t>FECODE: Articula y coordina el trabajo con estudiantes y padres de familia y otros sectores y organizaciones sociales y populares.</a:t>
            </a:r>
            <a:endParaRPr lang="es-CO" sz="2800" b="1" dirty="0">
              <a:solidFill>
                <a:schemeClr val="bg1"/>
              </a:solidFill>
            </a:endParaRPr>
          </a:p>
        </p:txBody>
      </p:sp>
    </p:spTree>
    <p:extLst>
      <p:ext uri="{BB962C8B-B14F-4D97-AF65-F5344CB8AC3E}">
        <p14:creationId xmlns:p14="http://schemas.microsoft.com/office/powerpoint/2010/main" val="427421775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886397"/>
          </a:xfrm>
        </p:spPr>
        <p:txBody>
          <a:bodyPr>
            <a:normAutofit/>
          </a:bodyPr>
          <a:lstStyle/>
          <a:p>
            <a:pPr algn="ctr"/>
            <a:r>
              <a:rPr lang="es-CO" sz="3200" b="1" dirty="0" smtClean="0">
                <a:solidFill>
                  <a:srgbClr val="C00000"/>
                </a:solidFill>
              </a:rPr>
              <a:t>JUNTA NACIONAL CUT Y ENCUENTRO NACIONAL ESTATAL</a:t>
            </a:r>
            <a:endParaRPr lang="es-CO" sz="3200" b="1" dirty="0">
              <a:solidFill>
                <a:srgbClr val="C00000"/>
              </a:solidFill>
            </a:endParaRPr>
          </a:p>
        </p:txBody>
      </p:sp>
      <p:sp>
        <p:nvSpPr>
          <p:cNvPr id="3" name="Marcador de texto 2"/>
          <p:cNvSpPr>
            <a:spLocks noGrp="1"/>
          </p:cNvSpPr>
          <p:nvPr>
            <p:ph type="body" sz="quarter" idx="10"/>
          </p:nvPr>
        </p:nvSpPr>
        <p:spPr>
          <a:xfrm>
            <a:off x="428596" y="1412776"/>
            <a:ext cx="8382000" cy="4536504"/>
          </a:xfrm>
        </p:spPr>
        <p:txBody>
          <a:bodyPr/>
          <a:lstStyle/>
          <a:p>
            <a:pPr lvl="0" algn="just"/>
            <a:r>
              <a:rPr lang="es-ES" sz="2400" b="1" dirty="0">
                <a:solidFill>
                  <a:schemeClr val="bg1"/>
                </a:solidFill>
              </a:rPr>
              <a:t>Se requiere mantener la unidad </a:t>
            </a:r>
            <a:r>
              <a:rPr lang="es-ES" sz="2400" b="1" dirty="0" smtClean="0">
                <a:solidFill>
                  <a:schemeClr val="bg1"/>
                </a:solidFill>
              </a:rPr>
              <a:t>de </a:t>
            </a:r>
            <a:r>
              <a:rPr lang="es-ES" sz="2400" b="1" dirty="0">
                <a:solidFill>
                  <a:schemeClr val="bg1"/>
                </a:solidFill>
              </a:rPr>
              <a:t>acción de todas las centrales y federaciones en su lucha </a:t>
            </a:r>
            <a:r>
              <a:rPr lang="es-ES" sz="2400" b="1" dirty="0" smtClean="0">
                <a:solidFill>
                  <a:schemeClr val="bg1"/>
                </a:solidFill>
              </a:rPr>
              <a:t>contra del gobierno de JMS y de la aplicación del </a:t>
            </a:r>
            <a:r>
              <a:rPr lang="es-ES" sz="2400" b="1" dirty="0">
                <a:solidFill>
                  <a:schemeClr val="bg1"/>
                </a:solidFill>
              </a:rPr>
              <a:t>modelo </a:t>
            </a:r>
            <a:r>
              <a:rPr lang="es-ES" sz="2400" b="1" dirty="0" smtClean="0">
                <a:solidFill>
                  <a:schemeClr val="bg1"/>
                </a:solidFill>
              </a:rPr>
              <a:t>económico neoliberal. Luchamos por un trabajo digno y  por las garantías de libertad y asociación sindical.</a:t>
            </a:r>
          </a:p>
          <a:p>
            <a:pPr lvl="0" algn="just"/>
            <a:r>
              <a:rPr lang="es-ES" sz="2400" b="1" dirty="0" smtClean="0">
                <a:solidFill>
                  <a:schemeClr val="bg1"/>
                </a:solidFill>
              </a:rPr>
              <a:t>Realización </a:t>
            </a:r>
            <a:r>
              <a:rPr lang="es-ES" sz="2400" b="1" dirty="0">
                <a:solidFill>
                  <a:schemeClr val="bg1"/>
                </a:solidFill>
              </a:rPr>
              <a:t>de asambleas sindicales en todo el país.</a:t>
            </a:r>
            <a:endParaRPr lang="es-CO" sz="2400" b="1" dirty="0">
              <a:solidFill>
                <a:schemeClr val="bg1"/>
              </a:solidFill>
            </a:endParaRPr>
          </a:p>
          <a:p>
            <a:pPr lvl="0" algn="just"/>
            <a:r>
              <a:rPr lang="es-ES" sz="2400" b="1" dirty="0">
                <a:solidFill>
                  <a:schemeClr val="bg1"/>
                </a:solidFill>
              </a:rPr>
              <a:t>Realización de los </a:t>
            </a:r>
            <a:r>
              <a:rPr lang="es-ES" sz="2400" b="1" dirty="0" smtClean="0">
                <a:solidFill>
                  <a:schemeClr val="bg1"/>
                </a:solidFill>
              </a:rPr>
              <a:t>encuentros departamentales unitarios</a:t>
            </a:r>
          </a:p>
          <a:p>
            <a:pPr lvl="0" algn="just"/>
            <a:r>
              <a:rPr lang="es-ES" sz="2400" b="1" dirty="0" smtClean="0">
                <a:solidFill>
                  <a:schemeClr val="bg1"/>
                </a:solidFill>
              </a:rPr>
              <a:t>Febrero 18, En defensa por el derecho a la Huelga</a:t>
            </a:r>
          </a:p>
          <a:p>
            <a:pPr lvl="0" algn="just"/>
            <a:r>
              <a:rPr lang="es-ES" sz="2400" b="1" dirty="0" smtClean="0">
                <a:solidFill>
                  <a:schemeClr val="bg1"/>
                </a:solidFill>
              </a:rPr>
              <a:t>26 </a:t>
            </a:r>
            <a:r>
              <a:rPr lang="es-ES" sz="2400" b="1" dirty="0">
                <a:solidFill>
                  <a:schemeClr val="bg1"/>
                </a:solidFill>
              </a:rPr>
              <a:t>de febrero movilización nacional radicando los pliegos: nacional, sectorial, por entidad, por ESE, por municipio incluyendo los certificados y departamentos</a:t>
            </a:r>
            <a:r>
              <a:rPr lang="es-ES" sz="2400" b="1" dirty="0" smtClean="0">
                <a:solidFill>
                  <a:schemeClr val="bg1"/>
                </a:solidFill>
              </a:rPr>
              <a:t>.</a:t>
            </a:r>
            <a:endParaRPr lang="es-CO" sz="2400" b="1" dirty="0">
              <a:solidFill>
                <a:schemeClr val="bg1"/>
              </a:solidFill>
            </a:endParaRPr>
          </a:p>
        </p:txBody>
      </p:sp>
    </p:spTree>
    <p:extLst>
      <p:ext uri="{BB962C8B-B14F-4D97-AF65-F5344CB8AC3E}">
        <p14:creationId xmlns:p14="http://schemas.microsoft.com/office/powerpoint/2010/main" val="19423695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9"/>
            <a:ext cx="8382000" cy="387798"/>
          </a:xfrm>
        </p:spPr>
        <p:txBody>
          <a:bodyPr>
            <a:normAutofit/>
          </a:bodyPr>
          <a:lstStyle/>
          <a:p>
            <a:pPr algn="ctr"/>
            <a:r>
              <a:rPr lang="es-CO" sz="2800" b="1" dirty="0">
                <a:solidFill>
                  <a:srgbClr val="C00000"/>
                </a:solidFill>
              </a:rPr>
              <a:t>JUNTA NACIONAL CUT Y ENCUENTRO </a:t>
            </a:r>
            <a:r>
              <a:rPr lang="es-CO" sz="2800" b="1" dirty="0" smtClean="0">
                <a:solidFill>
                  <a:srgbClr val="C00000"/>
                </a:solidFill>
              </a:rPr>
              <a:t>NACIONAL </a:t>
            </a:r>
            <a:r>
              <a:rPr lang="es-CO" sz="2800" b="1" dirty="0">
                <a:solidFill>
                  <a:srgbClr val="C00000"/>
                </a:solidFill>
              </a:rPr>
              <a:t>ESTATAL</a:t>
            </a:r>
            <a:endParaRPr lang="es-CO" sz="2800" dirty="0"/>
          </a:p>
        </p:txBody>
      </p:sp>
      <p:sp>
        <p:nvSpPr>
          <p:cNvPr id="3" name="Marcador de texto 2"/>
          <p:cNvSpPr>
            <a:spLocks noGrp="1"/>
          </p:cNvSpPr>
          <p:nvPr>
            <p:ph type="body" sz="quarter" idx="10"/>
          </p:nvPr>
        </p:nvSpPr>
        <p:spPr>
          <a:xfrm>
            <a:off x="381000" y="908720"/>
            <a:ext cx="8583488" cy="5760640"/>
          </a:xfrm>
        </p:spPr>
        <p:txBody>
          <a:bodyPr>
            <a:normAutofit lnSpcReduction="10000"/>
          </a:bodyPr>
          <a:lstStyle/>
          <a:p>
            <a:pPr lvl="0" algn="just"/>
            <a:r>
              <a:rPr lang="es-ES" sz="2400" b="1" dirty="0">
                <a:solidFill>
                  <a:schemeClr val="bg1"/>
                </a:solidFill>
              </a:rPr>
              <a:t>8 de marzo, Día Internacional de la Mujer, se debe realizar movilización en defensa de la pensión y contra las recomendaciones de la OCDE. </a:t>
            </a:r>
            <a:endParaRPr lang="es-CO" sz="2400" b="1" dirty="0">
              <a:solidFill>
                <a:schemeClr val="bg1"/>
              </a:solidFill>
            </a:endParaRPr>
          </a:p>
          <a:p>
            <a:pPr lvl="0" algn="just"/>
            <a:r>
              <a:rPr lang="es-ES" sz="2400" b="1" dirty="0">
                <a:solidFill>
                  <a:schemeClr val="bg1"/>
                </a:solidFill>
              </a:rPr>
              <a:t>9 de abril, movilización nacional por la Paz</a:t>
            </a:r>
            <a:endParaRPr lang="es-CO" sz="2400" b="1" dirty="0">
              <a:solidFill>
                <a:schemeClr val="bg1"/>
              </a:solidFill>
            </a:endParaRPr>
          </a:p>
          <a:p>
            <a:pPr lvl="0" algn="just"/>
            <a:r>
              <a:rPr lang="es-ES" sz="2400" b="1" dirty="0">
                <a:solidFill>
                  <a:schemeClr val="bg1"/>
                </a:solidFill>
              </a:rPr>
              <a:t>1 de mayo, día internacional de la clase obrera  participación masiva de los trabajadores y sus  familias. P</a:t>
            </a:r>
            <a:r>
              <a:rPr lang="es-ES" sz="2400" b="1" dirty="0" smtClean="0">
                <a:solidFill>
                  <a:schemeClr val="bg1"/>
                </a:solidFill>
              </a:rPr>
              <a:t>ueblo </a:t>
            </a:r>
            <a:r>
              <a:rPr lang="es-ES" sz="2400" b="1" dirty="0">
                <a:solidFill>
                  <a:schemeClr val="bg1"/>
                </a:solidFill>
              </a:rPr>
              <a:t>en general. </a:t>
            </a:r>
            <a:endParaRPr lang="es-CO" sz="2400" b="1" dirty="0">
              <a:solidFill>
                <a:schemeClr val="bg1"/>
              </a:solidFill>
            </a:endParaRPr>
          </a:p>
          <a:p>
            <a:pPr algn="just"/>
            <a:r>
              <a:rPr lang="es-CO" sz="2400" b="1" dirty="0" smtClean="0">
                <a:solidFill>
                  <a:schemeClr val="bg1"/>
                </a:solidFill>
              </a:rPr>
              <a:t>Abril 24, movilización nacional en defensa de los páramos –Medio ambiente –Ecosistema-.</a:t>
            </a:r>
          </a:p>
          <a:p>
            <a:pPr algn="just"/>
            <a:r>
              <a:rPr lang="es-CO" sz="2400" b="1" dirty="0" smtClean="0">
                <a:solidFill>
                  <a:schemeClr val="bg1"/>
                </a:solidFill>
              </a:rPr>
              <a:t>Mayo 15, día del maestro.</a:t>
            </a:r>
          </a:p>
          <a:p>
            <a:pPr algn="just"/>
            <a:r>
              <a:rPr lang="es-CO" sz="2400" b="1" dirty="0" smtClean="0">
                <a:solidFill>
                  <a:schemeClr val="bg1"/>
                </a:solidFill>
              </a:rPr>
              <a:t>Junio 8 y 9, día del estudiante caído</a:t>
            </a:r>
            <a:r>
              <a:rPr lang="es-CO" sz="2400" b="1" dirty="0" smtClean="0">
                <a:solidFill>
                  <a:schemeClr val="bg1"/>
                </a:solidFill>
              </a:rPr>
              <a:t>.</a:t>
            </a:r>
          </a:p>
          <a:p>
            <a:pPr algn="just"/>
            <a:r>
              <a:rPr lang="es-CO" sz="2400" b="1" dirty="0" smtClean="0">
                <a:solidFill>
                  <a:schemeClr val="bg1"/>
                </a:solidFill>
              </a:rPr>
              <a:t>Promover desde las bases un encuentro nacional de la comunidad educativa y otros sectores sociales y populares para impulsar la lucha porque   la educación se garantice por parte del Estado colombiano como derecho y la defensa en general de los derechos fundamentales.</a:t>
            </a:r>
            <a:endParaRPr lang="es-CO" sz="2400" b="1" dirty="0" smtClean="0">
              <a:solidFill>
                <a:schemeClr val="bg1"/>
              </a:solidFill>
            </a:endParaRPr>
          </a:p>
          <a:p>
            <a:pPr algn="just"/>
            <a:r>
              <a:rPr lang="es-CO" sz="2400" b="1" dirty="0">
                <a:solidFill>
                  <a:schemeClr val="bg1"/>
                </a:solidFill>
              </a:rPr>
              <a:t>Promover  un  encuentro  nacional minero energético-Soberanía -medio ambiente y ecosistema-.</a:t>
            </a:r>
          </a:p>
          <a:p>
            <a:pPr algn="just"/>
            <a:endParaRPr lang="es-CO" sz="2800" b="1" dirty="0">
              <a:solidFill>
                <a:schemeClr val="bg1"/>
              </a:solidFill>
            </a:endParaRPr>
          </a:p>
        </p:txBody>
      </p:sp>
    </p:spTree>
    <p:extLst>
      <p:ext uri="{BB962C8B-B14F-4D97-AF65-F5344CB8AC3E}">
        <p14:creationId xmlns:p14="http://schemas.microsoft.com/office/powerpoint/2010/main" val="70042058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rPr>
              <a:t>Banderas:</a:t>
            </a:r>
            <a:endParaRPr lang="es-CO" b="1" dirty="0">
              <a:solidFill>
                <a:srgbClr val="C00000"/>
              </a:solidFill>
            </a:endParaRPr>
          </a:p>
        </p:txBody>
      </p:sp>
      <p:sp>
        <p:nvSpPr>
          <p:cNvPr id="3" name="Marcador de texto 2"/>
          <p:cNvSpPr>
            <a:spLocks noGrp="1"/>
          </p:cNvSpPr>
          <p:nvPr>
            <p:ph type="body" sz="quarter" idx="10"/>
          </p:nvPr>
        </p:nvSpPr>
        <p:spPr>
          <a:xfrm>
            <a:off x="179512" y="1052736"/>
            <a:ext cx="8784976" cy="5041380"/>
          </a:xfrm>
        </p:spPr>
        <p:txBody>
          <a:bodyPr>
            <a:normAutofit/>
          </a:bodyPr>
          <a:lstStyle/>
          <a:p>
            <a:pPr marL="0" indent="0" algn="just">
              <a:buNone/>
            </a:pPr>
            <a:r>
              <a:rPr lang="es-CO" sz="2800" b="1" dirty="0">
                <a:solidFill>
                  <a:schemeClr val="bg1"/>
                </a:solidFill>
              </a:rPr>
              <a:t> </a:t>
            </a:r>
          </a:p>
          <a:p>
            <a:pPr lvl="0" algn="just"/>
            <a:r>
              <a:rPr lang="es-CO" sz="2800" b="1" dirty="0">
                <a:solidFill>
                  <a:schemeClr val="bg1"/>
                </a:solidFill>
              </a:rPr>
              <a:t>Deuda externa: suspensión moratoria.</a:t>
            </a:r>
          </a:p>
          <a:p>
            <a:pPr lvl="0" algn="just"/>
            <a:r>
              <a:rPr lang="es-CO" sz="2800" b="1" dirty="0">
                <a:solidFill>
                  <a:schemeClr val="bg1"/>
                </a:solidFill>
              </a:rPr>
              <a:t>Que  la crisis la paguen los ricos.</a:t>
            </a:r>
          </a:p>
          <a:p>
            <a:pPr lvl="0" algn="just"/>
            <a:r>
              <a:rPr lang="es-CO" sz="2800" b="1" dirty="0">
                <a:solidFill>
                  <a:schemeClr val="bg1"/>
                </a:solidFill>
              </a:rPr>
              <a:t>Aumento general de salarios.</a:t>
            </a:r>
          </a:p>
          <a:p>
            <a:pPr lvl="0" algn="just"/>
            <a:r>
              <a:rPr lang="es-CO" sz="2800" b="1" dirty="0">
                <a:solidFill>
                  <a:schemeClr val="bg1"/>
                </a:solidFill>
              </a:rPr>
              <a:t>Congelación de los precios de la canasta familiar.</a:t>
            </a:r>
          </a:p>
          <a:p>
            <a:pPr lvl="0" algn="just"/>
            <a:r>
              <a:rPr lang="es-CO" sz="2800" b="1" dirty="0">
                <a:solidFill>
                  <a:schemeClr val="bg1"/>
                </a:solidFill>
              </a:rPr>
              <a:t>Rebaja de los precios de los combustibles.</a:t>
            </a:r>
          </a:p>
          <a:p>
            <a:pPr lvl="0" algn="just"/>
            <a:r>
              <a:rPr lang="es-CO" sz="2800" b="1" dirty="0">
                <a:solidFill>
                  <a:schemeClr val="bg1"/>
                </a:solidFill>
              </a:rPr>
              <a:t>Reducción  en los gastos  de seguridad y militar.</a:t>
            </a:r>
          </a:p>
          <a:p>
            <a:pPr lvl="0" algn="just"/>
            <a:r>
              <a:rPr lang="es-CO" sz="2800" b="1" dirty="0">
                <a:solidFill>
                  <a:schemeClr val="bg1"/>
                </a:solidFill>
              </a:rPr>
              <a:t>La exigencia del mínimo vital del agua.</a:t>
            </a:r>
          </a:p>
          <a:p>
            <a:pPr lvl="0" algn="just"/>
            <a:r>
              <a:rPr lang="es-CO" sz="2800" b="1" dirty="0">
                <a:solidFill>
                  <a:schemeClr val="bg1"/>
                </a:solidFill>
              </a:rPr>
              <a:t>En materia  de unidad,  estar  en convergencias  que nos permitan impulsar  la lucha </a:t>
            </a:r>
            <a:r>
              <a:rPr lang="es-CO" sz="2800" b="1" dirty="0" smtClean="0">
                <a:solidFill>
                  <a:schemeClr val="bg1"/>
                </a:solidFill>
              </a:rPr>
              <a:t>popular.</a:t>
            </a:r>
            <a:endParaRPr lang="es-CO" sz="2800" b="1" dirty="0">
              <a:solidFill>
                <a:schemeClr val="bg1"/>
              </a:solidFill>
            </a:endParaRPr>
          </a:p>
          <a:p>
            <a:endParaRPr lang="es-CO" sz="2800" dirty="0"/>
          </a:p>
        </p:txBody>
      </p:sp>
    </p:spTree>
    <p:extLst>
      <p:ext uri="{BB962C8B-B14F-4D97-AF65-F5344CB8AC3E}">
        <p14:creationId xmlns:p14="http://schemas.microsoft.com/office/powerpoint/2010/main" val="360489344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9"/>
            <a:ext cx="8382000" cy="390500"/>
          </a:xfrm>
        </p:spPr>
        <p:txBody>
          <a:bodyPr/>
          <a:lstStyle/>
          <a:p>
            <a:endParaRPr lang="es-CO"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932723"/>
            <a:ext cx="6264696" cy="5220580"/>
          </a:xfrm>
        </p:spPr>
      </p:pic>
    </p:spTree>
    <p:extLst>
      <p:ext uri="{BB962C8B-B14F-4D97-AF65-F5344CB8AC3E}">
        <p14:creationId xmlns:p14="http://schemas.microsoft.com/office/powerpoint/2010/main" val="340006621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rPr>
              <a:t>Banderas:</a:t>
            </a:r>
            <a:endParaRPr lang="es-CO" b="1" dirty="0">
              <a:solidFill>
                <a:srgbClr val="C00000"/>
              </a:solidFill>
            </a:endParaRPr>
          </a:p>
        </p:txBody>
      </p:sp>
      <p:sp>
        <p:nvSpPr>
          <p:cNvPr id="3" name="Marcador de texto 2"/>
          <p:cNvSpPr>
            <a:spLocks noGrp="1"/>
          </p:cNvSpPr>
          <p:nvPr>
            <p:ph type="body" sz="quarter" idx="10"/>
          </p:nvPr>
        </p:nvSpPr>
        <p:spPr>
          <a:xfrm>
            <a:off x="381000" y="894985"/>
            <a:ext cx="8439472" cy="5963016"/>
          </a:xfrm>
        </p:spPr>
        <p:txBody>
          <a:bodyPr>
            <a:normAutofit/>
          </a:bodyPr>
          <a:lstStyle/>
          <a:p>
            <a:pPr lvl="0" algn="just"/>
            <a:r>
              <a:rPr lang="es-CO" sz="2400" b="1" dirty="0">
                <a:solidFill>
                  <a:schemeClr val="bg1"/>
                </a:solidFill>
              </a:rPr>
              <a:t>DIALOGOS: Cese  bilateral a fuego. Cesar  los  bombardeos indiscriminados.</a:t>
            </a:r>
          </a:p>
          <a:p>
            <a:pPr lvl="0" algn="just"/>
            <a:r>
              <a:rPr lang="es-CO" sz="2400" b="1" dirty="0">
                <a:solidFill>
                  <a:schemeClr val="bg1"/>
                </a:solidFill>
              </a:rPr>
              <a:t>Rechazar  la  penalización y criminalización  de la lucha y protesta  social.</a:t>
            </a:r>
          </a:p>
          <a:p>
            <a:pPr lvl="0" algn="just"/>
            <a:r>
              <a:rPr lang="es-CO" sz="2400" b="1" dirty="0">
                <a:solidFill>
                  <a:schemeClr val="bg1"/>
                </a:solidFill>
              </a:rPr>
              <a:t>Solidaridad con los sectores en conflicto.</a:t>
            </a:r>
          </a:p>
          <a:p>
            <a:pPr lvl="0" algn="just"/>
            <a:r>
              <a:rPr lang="es-CO" sz="2400" b="1" dirty="0">
                <a:solidFill>
                  <a:schemeClr val="bg1"/>
                </a:solidFill>
              </a:rPr>
              <a:t>En el caso del Magisterio…Lucha con estudiantes y padres de familia, por que el Estado garantice la educación como derecho</a:t>
            </a:r>
            <a:r>
              <a:rPr lang="es-CO" sz="2400" b="1" dirty="0" smtClean="0">
                <a:solidFill>
                  <a:schemeClr val="bg1"/>
                </a:solidFill>
              </a:rPr>
              <a:t>.</a:t>
            </a:r>
          </a:p>
          <a:p>
            <a:pPr lvl="0" algn="just"/>
            <a:r>
              <a:rPr lang="es-CO" sz="2400" b="1" dirty="0" smtClean="0">
                <a:solidFill>
                  <a:schemeClr val="bg1"/>
                </a:solidFill>
              </a:rPr>
              <a:t>Reparación colectiva e individual  del movimiento sindical: Verdad, Justicia, Reparación y NO Repetición</a:t>
            </a:r>
            <a:r>
              <a:rPr lang="es-CO" sz="2400" b="1" dirty="0" smtClean="0">
                <a:solidFill>
                  <a:schemeClr val="bg1"/>
                </a:solidFill>
              </a:rPr>
              <a:t>.</a:t>
            </a:r>
          </a:p>
          <a:p>
            <a:pPr lvl="0" algn="just"/>
            <a:r>
              <a:rPr lang="es-CO" sz="2400" b="1" dirty="0" smtClean="0">
                <a:solidFill>
                  <a:schemeClr val="bg1"/>
                </a:solidFill>
              </a:rPr>
              <a:t>Por bienestar, democracia</a:t>
            </a:r>
            <a:r>
              <a:rPr lang="es-CO" sz="2400" b="1" dirty="0">
                <a:solidFill>
                  <a:schemeClr val="bg1"/>
                </a:solidFill>
              </a:rPr>
              <a:t> </a:t>
            </a:r>
            <a:r>
              <a:rPr lang="es-CO" sz="2400" b="1" dirty="0" smtClean="0">
                <a:solidFill>
                  <a:schemeClr val="bg1"/>
                </a:solidFill>
              </a:rPr>
              <a:t>y soberanía.  </a:t>
            </a:r>
            <a:endParaRPr lang="es-CO" sz="2400" b="1" dirty="0">
              <a:solidFill>
                <a:schemeClr val="bg1"/>
              </a:solidFill>
            </a:endParaRPr>
          </a:p>
          <a:p>
            <a:pPr lvl="0" algn="just"/>
            <a:r>
              <a:rPr lang="es-CO" sz="2400" b="1" dirty="0" smtClean="0">
                <a:solidFill>
                  <a:schemeClr val="bg1"/>
                </a:solidFill>
              </a:rPr>
              <a:t>En </a:t>
            </a:r>
            <a:r>
              <a:rPr lang="es-CO" sz="2400" b="1" dirty="0">
                <a:solidFill>
                  <a:schemeClr val="bg1"/>
                </a:solidFill>
              </a:rPr>
              <a:t>correspondencia  incidir en los pliego  de peticiones y agendas  de pelea  que  existen en el movimiento.</a:t>
            </a:r>
          </a:p>
          <a:p>
            <a:pPr marL="0" indent="0" algn="just">
              <a:buNone/>
            </a:pPr>
            <a:endParaRPr lang="es-CO" sz="2800" b="1" dirty="0">
              <a:solidFill>
                <a:schemeClr val="bg1"/>
              </a:solidFill>
            </a:endParaRPr>
          </a:p>
          <a:p>
            <a:pPr algn="just"/>
            <a:endParaRPr lang="es-CO" sz="2800" b="1" dirty="0">
              <a:solidFill>
                <a:schemeClr val="bg1"/>
              </a:solidFill>
            </a:endParaRPr>
          </a:p>
        </p:txBody>
      </p:sp>
    </p:spTree>
    <p:extLst>
      <p:ext uri="{BB962C8B-B14F-4D97-AF65-F5344CB8AC3E}">
        <p14:creationId xmlns:p14="http://schemas.microsoft.com/office/powerpoint/2010/main" val="2790416901"/>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rPr>
              <a:t>FECODE</a:t>
            </a:r>
            <a:r>
              <a:rPr lang="es-CO" dirty="0" smtClean="0"/>
              <a:t>:</a:t>
            </a:r>
            <a:endParaRPr lang="es-CO" dirty="0"/>
          </a:p>
        </p:txBody>
      </p:sp>
      <p:sp>
        <p:nvSpPr>
          <p:cNvPr id="3" name="Marcador de texto 2"/>
          <p:cNvSpPr>
            <a:spLocks noGrp="1"/>
          </p:cNvSpPr>
          <p:nvPr>
            <p:ph type="body" sz="quarter" idx="10"/>
          </p:nvPr>
        </p:nvSpPr>
        <p:spPr>
          <a:xfrm>
            <a:off x="381000" y="894985"/>
            <a:ext cx="8382000" cy="6623352"/>
          </a:xfrm>
        </p:spPr>
        <p:txBody>
          <a:bodyPr/>
          <a:lstStyle/>
          <a:p>
            <a:pPr lvl="0" algn="just"/>
            <a:r>
              <a:rPr lang="es-ES" b="1" dirty="0">
                <a:solidFill>
                  <a:srgbClr val="C00000"/>
                </a:solidFill>
              </a:rPr>
              <a:t>POLITICA EDUCATIVA </a:t>
            </a:r>
            <a:endParaRPr lang="es-ES" b="1" dirty="0" smtClean="0">
              <a:solidFill>
                <a:srgbClr val="C00000"/>
              </a:solidFill>
            </a:endParaRPr>
          </a:p>
          <a:p>
            <a:pPr marL="0" lvl="0" indent="0" algn="just">
              <a:buNone/>
            </a:pPr>
            <a:endParaRPr lang="es-CO" sz="2400" b="1" dirty="0">
              <a:solidFill>
                <a:schemeClr val="bg1"/>
              </a:solidFill>
            </a:endParaRPr>
          </a:p>
          <a:p>
            <a:pPr marL="457200" lvl="0" indent="-457200" algn="just">
              <a:buAutoNum type="arabicPeriod"/>
            </a:pPr>
            <a:r>
              <a:rPr lang="es-ES" sz="2400" b="1" dirty="0" smtClean="0">
                <a:solidFill>
                  <a:schemeClr val="bg1"/>
                </a:solidFill>
              </a:rPr>
              <a:t>Liderar </a:t>
            </a:r>
            <a:r>
              <a:rPr lang="es-ES" sz="2400" b="1" dirty="0">
                <a:solidFill>
                  <a:schemeClr val="bg1"/>
                </a:solidFill>
              </a:rPr>
              <a:t>la defensa de la Educación Pública como un derecho, administrada y financiada por el Estado, y, en ese orden, el incremento porcentual del PIB para educación en el 7.5</a:t>
            </a:r>
            <a:r>
              <a:rPr lang="es-ES" sz="2400" b="1" dirty="0" smtClean="0">
                <a:solidFill>
                  <a:schemeClr val="bg1"/>
                </a:solidFill>
              </a:rPr>
              <a:t>%.</a:t>
            </a:r>
          </a:p>
          <a:p>
            <a:pPr marL="457200" lvl="0" indent="-457200" algn="just">
              <a:buAutoNum type="arabicPeriod"/>
            </a:pPr>
            <a:endParaRPr lang="es-ES" sz="2400" b="1" dirty="0" smtClean="0">
              <a:solidFill>
                <a:schemeClr val="bg1"/>
              </a:solidFill>
            </a:endParaRPr>
          </a:p>
          <a:p>
            <a:pPr marL="457200" lvl="0" indent="-457200" algn="just">
              <a:buAutoNum type="arabicPeriod"/>
            </a:pPr>
            <a:r>
              <a:rPr lang="es-ES_tradnl" sz="2400" b="1" dirty="0" smtClean="0">
                <a:solidFill>
                  <a:schemeClr val="bg1"/>
                </a:solidFill>
              </a:rPr>
              <a:t>Mantener </a:t>
            </a:r>
            <a:r>
              <a:rPr lang="es-ES_tradnl" sz="2400" b="1" dirty="0">
                <a:solidFill>
                  <a:schemeClr val="bg1"/>
                </a:solidFill>
              </a:rPr>
              <a:t>la iniciativa de la Federación en la conquista de los tres grados de Preescolar y rechazar la implementación del grado </a:t>
            </a:r>
            <a:r>
              <a:rPr lang="es-ES_tradnl" sz="2400" b="1" dirty="0" smtClean="0">
                <a:solidFill>
                  <a:schemeClr val="bg1"/>
                </a:solidFill>
              </a:rPr>
              <a:t>12.</a:t>
            </a:r>
          </a:p>
          <a:p>
            <a:pPr marL="457200" lvl="0" indent="-457200" algn="just">
              <a:buAutoNum type="arabicPeriod"/>
            </a:pPr>
            <a:endParaRPr lang="es-ES_tradnl" sz="2400" b="1" dirty="0" smtClean="0">
              <a:solidFill>
                <a:schemeClr val="bg1"/>
              </a:solidFill>
            </a:endParaRPr>
          </a:p>
          <a:p>
            <a:pPr marL="457200" lvl="0" indent="-457200" algn="just">
              <a:buAutoNum type="arabicPeriod"/>
            </a:pPr>
            <a:r>
              <a:rPr lang="es-ES" sz="2400" b="1" dirty="0" smtClean="0">
                <a:solidFill>
                  <a:schemeClr val="bg1"/>
                </a:solidFill>
              </a:rPr>
              <a:t>Implementar </a:t>
            </a:r>
            <a:r>
              <a:rPr lang="es-ES" sz="2400" b="1" dirty="0">
                <a:solidFill>
                  <a:schemeClr val="bg1"/>
                </a:solidFill>
              </a:rPr>
              <a:t>la Jornada </a:t>
            </a:r>
            <a:r>
              <a:rPr lang="es-ES" sz="2400" b="1" dirty="0" smtClean="0">
                <a:solidFill>
                  <a:schemeClr val="bg1"/>
                </a:solidFill>
              </a:rPr>
              <a:t>Única: infraestructura</a:t>
            </a:r>
            <a:r>
              <a:rPr lang="es-ES" sz="2400" b="1" dirty="0">
                <a:solidFill>
                  <a:schemeClr val="bg1"/>
                </a:solidFill>
              </a:rPr>
              <a:t>, salario profesional, dotación, relaciones técnicas de estudiantes por grupo y por docente, nombramiento de docentes, alimentación, transporte </a:t>
            </a:r>
            <a:r>
              <a:rPr lang="es-ES" sz="2400" b="1" dirty="0" smtClean="0">
                <a:solidFill>
                  <a:schemeClr val="bg1"/>
                </a:solidFill>
              </a:rPr>
              <a:t>escolar, Capacitación y profesionalización de los docentes </a:t>
            </a:r>
            <a:r>
              <a:rPr lang="es-ES" sz="2400" b="1" dirty="0" err="1">
                <a:solidFill>
                  <a:schemeClr val="bg1"/>
                </a:solidFill>
              </a:rPr>
              <a:t>etc</a:t>
            </a:r>
            <a:r>
              <a:rPr lang="es-ES" sz="2400" b="1" dirty="0">
                <a:solidFill>
                  <a:schemeClr val="bg1"/>
                </a:solidFill>
              </a:rPr>
              <a:t>).</a:t>
            </a:r>
            <a:endParaRPr lang="es-CO" sz="2400" b="1" dirty="0">
              <a:solidFill>
                <a:schemeClr val="bg1"/>
              </a:solidFill>
            </a:endParaRPr>
          </a:p>
          <a:p>
            <a:pPr marL="0" lvl="0" indent="0" algn="just">
              <a:buNone/>
            </a:pPr>
            <a:endParaRPr lang="es-CO" dirty="0">
              <a:solidFill>
                <a:schemeClr val="bg1"/>
              </a:solidFill>
            </a:endParaRPr>
          </a:p>
          <a:p>
            <a:pPr algn="just"/>
            <a:endParaRPr lang="es-CO" dirty="0">
              <a:solidFill>
                <a:schemeClr val="bg1"/>
              </a:solidFill>
            </a:endParaRPr>
          </a:p>
        </p:txBody>
      </p:sp>
    </p:spTree>
    <p:extLst>
      <p:ext uri="{BB962C8B-B14F-4D97-AF65-F5344CB8AC3E}">
        <p14:creationId xmlns:p14="http://schemas.microsoft.com/office/powerpoint/2010/main" val="4000028120"/>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4842" y="324981"/>
            <a:ext cx="8382000" cy="664797"/>
          </a:xfrm>
        </p:spPr>
        <p:txBody>
          <a:bodyPr/>
          <a:lstStyle/>
          <a:p>
            <a:r>
              <a:rPr lang="es-CO" b="1" dirty="0" smtClean="0">
                <a:solidFill>
                  <a:srgbClr val="C00000"/>
                </a:solidFill>
              </a:rPr>
              <a:t>FECODE</a:t>
            </a:r>
            <a:r>
              <a:rPr lang="es-CO" dirty="0" smtClean="0"/>
              <a:t>:</a:t>
            </a:r>
            <a:endParaRPr lang="es-CO" dirty="0"/>
          </a:p>
        </p:txBody>
      </p:sp>
      <p:sp>
        <p:nvSpPr>
          <p:cNvPr id="3" name="Marcador de texto 2"/>
          <p:cNvSpPr>
            <a:spLocks noGrp="1"/>
          </p:cNvSpPr>
          <p:nvPr>
            <p:ph type="body" sz="quarter" idx="10"/>
          </p:nvPr>
        </p:nvSpPr>
        <p:spPr>
          <a:xfrm>
            <a:off x="404842" y="989778"/>
            <a:ext cx="8429684" cy="5232202"/>
          </a:xfrm>
        </p:spPr>
        <p:txBody>
          <a:bodyPr>
            <a:normAutofit fontScale="92500"/>
          </a:bodyPr>
          <a:lstStyle/>
          <a:p>
            <a:pPr lvl="0"/>
            <a:r>
              <a:rPr lang="es-ES" sz="3500" b="1" dirty="0">
                <a:solidFill>
                  <a:srgbClr val="C00000"/>
                </a:solidFill>
              </a:rPr>
              <a:t>CARRERA DOCENTE</a:t>
            </a:r>
            <a:endParaRPr lang="es-CO" sz="3500" b="1" dirty="0">
              <a:solidFill>
                <a:srgbClr val="C00000"/>
              </a:solidFill>
            </a:endParaRPr>
          </a:p>
          <a:p>
            <a:pPr marL="457200" lvl="0" indent="-457200" algn="just">
              <a:buAutoNum type="arabicPeriod"/>
            </a:pPr>
            <a:r>
              <a:rPr lang="es-ES" sz="2500" b="1" dirty="0" smtClean="0">
                <a:solidFill>
                  <a:schemeClr val="bg1"/>
                </a:solidFill>
              </a:rPr>
              <a:t>Continuar </a:t>
            </a:r>
            <a:r>
              <a:rPr lang="es-ES" sz="2500" b="1" dirty="0">
                <a:solidFill>
                  <a:schemeClr val="bg1"/>
                </a:solidFill>
              </a:rPr>
              <a:t>y culminar el trabajo de la Comisión Tripartita por la Conquista del Estatuto Único de la Profesión Docente, que será presentado, debatido y aprobado en el Congreso de la República o vía facultades extraordinarias al Presidente de la </a:t>
            </a:r>
            <a:r>
              <a:rPr lang="es-ES" sz="2500" b="1" dirty="0" smtClean="0">
                <a:solidFill>
                  <a:schemeClr val="bg1"/>
                </a:solidFill>
              </a:rPr>
              <a:t>República.</a:t>
            </a:r>
          </a:p>
          <a:p>
            <a:pPr marL="457200" lvl="0" indent="-457200" algn="just">
              <a:buAutoNum type="arabicPeriod"/>
            </a:pPr>
            <a:r>
              <a:rPr lang="es-ES" sz="2500" b="1" dirty="0" smtClean="0">
                <a:solidFill>
                  <a:schemeClr val="bg1"/>
                </a:solidFill>
              </a:rPr>
              <a:t>Consensuar </a:t>
            </a:r>
            <a:r>
              <a:rPr lang="es-ES" sz="2500" b="1" dirty="0">
                <a:solidFill>
                  <a:schemeClr val="bg1"/>
                </a:solidFill>
              </a:rPr>
              <a:t>el nuevo modelo o sistema de ascensos y </a:t>
            </a:r>
            <a:r>
              <a:rPr lang="es-ES" sz="2500" b="1" dirty="0" smtClean="0">
                <a:solidFill>
                  <a:schemeClr val="bg1"/>
                </a:solidFill>
              </a:rPr>
              <a:t>reubicación de nivel salarial de </a:t>
            </a:r>
            <a:r>
              <a:rPr lang="es-ES" sz="2500" b="1" dirty="0">
                <a:solidFill>
                  <a:schemeClr val="bg1"/>
                </a:solidFill>
              </a:rPr>
              <a:t>los compañeros del Decreto1278 de </a:t>
            </a:r>
            <a:r>
              <a:rPr lang="es-ES" sz="2500" b="1" dirty="0" smtClean="0">
                <a:solidFill>
                  <a:schemeClr val="bg1"/>
                </a:solidFill>
              </a:rPr>
              <a:t>2002. Dicho modelo debe romper el proceso de racionalización económica en la movilizada salarial de los maestros.</a:t>
            </a:r>
            <a:endParaRPr lang="es-ES" sz="2500" b="1" dirty="0">
              <a:solidFill>
                <a:schemeClr val="bg1"/>
              </a:solidFill>
            </a:endParaRPr>
          </a:p>
          <a:p>
            <a:pPr marL="457200" lvl="0" indent="-457200" algn="just">
              <a:buAutoNum type="arabicPeriod"/>
            </a:pPr>
            <a:r>
              <a:rPr lang="es-ES" sz="2500" b="1" dirty="0" smtClean="0">
                <a:solidFill>
                  <a:schemeClr val="bg1"/>
                </a:solidFill>
              </a:rPr>
              <a:t>Negociación </a:t>
            </a:r>
            <a:r>
              <a:rPr lang="es-ES" sz="2500" b="1" dirty="0">
                <a:solidFill>
                  <a:schemeClr val="bg1"/>
                </a:solidFill>
              </a:rPr>
              <a:t>y expedición del Protocolo </a:t>
            </a:r>
            <a:r>
              <a:rPr lang="es-ES" sz="2500" b="1" dirty="0" smtClean="0">
                <a:solidFill>
                  <a:schemeClr val="bg1"/>
                </a:solidFill>
              </a:rPr>
              <a:t>que permita el ejercicio y el derecho de asociación sindical </a:t>
            </a:r>
            <a:r>
              <a:rPr lang="es-ES" sz="2500" b="1" dirty="0">
                <a:solidFill>
                  <a:schemeClr val="bg1"/>
                </a:solidFill>
              </a:rPr>
              <a:t>de los compañeros docentes del Decreto 1278/02 que son directivos </a:t>
            </a:r>
            <a:r>
              <a:rPr lang="es-ES" sz="2500" b="1" dirty="0" smtClean="0">
                <a:solidFill>
                  <a:schemeClr val="bg1"/>
                </a:solidFill>
              </a:rPr>
              <a:t>sindicales.</a:t>
            </a:r>
            <a:endParaRPr lang="es-CO" sz="2500" b="1" dirty="0">
              <a:solidFill>
                <a:schemeClr val="bg1"/>
              </a:solidFill>
            </a:endParaRPr>
          </a:p>
          <a:p>
            <a:pPr marL="457200" lvl="0" indent="-457200" algn="just">
              <a:buAutoNum type="arabicPeriod"/>
            </a:pPr>
            <a:r>
              <a:rPr lang="es-ES" sz="2500" b="1" dirty="0" smtClean="0">
                <a:solidFill>
                  <a:schemeClr val="bg1"/>
                </a:solidFill>
              </a:rPr>
              <a:t>Nombramiento </a:t>
            </a:r>
            <a:r>
              <a:rPr lang="es-ES" sz="2500" b="1" dirty="0">
                <a:solidFill>
                  <a:schemeClr val="bg1"/>
                </a:solidFill>
              </a:rPr>
              <a:t>en propiedad del magisterio adscrito por diversas figuras a la planta docente habilitada sin tercerización.</a:t>
            </a:r>
            <a:endParaRPr lang="es-CO" sz="2500" b="1" dirty="0">
              <a:solidFill>
                <a:schemeClr val="bg1"/>
              </a:solidFill>
            </a:endParaRPr>
          </a:p>
          <a:p>
            <a:endParaRPr lang="es-CO" sz="2500" b="1" dirty="0">
              <a:solidFill>
                <a:schemeClr val="bg1"/>
              </a:solidFill>
            </a:endParaRPr>
          </a:p>
        </p:txBody>
      </p:sp>
    </p:spTree>
    <p:extLst>
      <p:ext uri="{BB962C8B-B14F-4D97-AF65-F5344CB8AC3E}">
        <p14:creationId xmlns:p14="http://schemas.microsoft.com/office/powerpoint/2010/main" val="311909428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rPr>
              <a:t>FECODE: </a:t>
            </a:r>
            <a:endParaRPr lang="es-CO" b="1" dirty="0">
              <a:solidFill>
                <a:srgbClr val="C00000"/>
              </a:solidFill>
            </a:endParaRPr>
          </a:p>
        </p:txBody>
      </p:sp>
      <p:sp>
        <p:nvSpPr>
          <p:cNvPr id="3" name="Marcador de texto 2"/>
          <p:cNvSpPr>
            <a:spLocks noGrp="1"/>
          </p:cNvSpPr>
          <p:nvPr>
            <p:ph type="body" sz="quarter" idx="10"/>
          </p:nvPr>
        </p:nvSpPr>
        <p:spPr>
          <a:xfrm>
            <a:off x="381000" y="1052736"/>
            <a:ext cx="8382000" cy="6229398"/>
          </a:xfrm>
        </p:spPr>
        <p:txBody>
          <a:bodyPr>
            <a:normAutofit/>
          </a:bodyPr>
          <a:lstStyle/>
          <a:p>
            <a:pPr lvl="0" algn="just"/>
            <a:r>
              <a:rPr lang="es-ES" sz="2800" b="1" dirty="0" smtClean="0">
                <a:solidFill>
                  <a:srgbClr val="C00000"/>
                </a:solidFill>
              </a:rPr>
              <a:t>ECONÓMICO</a:t>
            </a:r>
            <a:endParaRPr lang="es-CO" sz="2800" b="1" dirty="0">
              <a:solidFill>
                <a:srgbClr val="C00000"/>
              </a:solidFill>
            </a:endParaRPr>
          </a:p>
          <a:p>
            <a:pPr marL="342900" lvl="0" indent="-342900" algn="just">
              <a:lnSpc>
                <a:spcPct val="100000"/>
              </a:lnSpc>
              <a:buAutoNum type="arabicPeriod"/>
            </a:pPr>
            <a:r>
              <a:rPr lang="es-ES_tradnl" sz="2400" b="1" dirty="0" smtClean="0">
                <a:solidFill>
                  <a:schemeClr val="bg1"/>
                </a:solidFill>
              </a:rPr>
              <a:t>Exigir </a:t>
            </a:r>
            <a:r>
              <a:rPr lang="es-ES_tradnl" sz="2400" b="1" dirty="0">
                <a:solidFill>
                  <a:schemeClr val="bg1"/>
                </a:solidFill>
              </a:rPr>
              <a:t>al gobierno nacional hacer efectivo el proceso de nivelación salarial del magisterio colombiano, incluyendo en el Marco Fiscal de mediano plazo, las partidas presupuestales que avalen los recursos requeridos para tal efecto y los trámites legislativos que se </a:t>
            </a:r>
            <a:r>
              <a:rPr lang="es-ES_tradnl" sz="2400" b="1" dirty="0" smtClean="0">
                <a:solidFill>
                  <a:schemeClr val="bg1"/>
                </a:solidFill>
              </a:rPr>
              <a:t>requieran.</a:t>
            </a:r>
          </a:p>
          <a:p>
            <a:pPr marL="342900" lvl="0" indent="-342900" algn="just">
              <a:lnSpc>
                <a:spcPct val="100000"/>
              </a:lnSpc>
              <a:buAutoNum type="arabicPeriod"/>
            </a:pPr>
            <a:r>
              <a:rPr lang="es-ES_tradnl" sz="2400" b="1" dirty="0" smtClean="0">
                <a:solidFill>
                  <a:schemeClr val="bg1"/>
                </a:solidFill>
              </a:rPr>
              <a:t>Finiquitar </a:t>
            </a:r>
            <a:r>
              <a:rPr lang="es-ES_tradnl" sz="2400" b="1" dirty="0">
                <a:solidFill>
                  <a:schemeClr val="bg1"/>
                </a:solidFill>
              </a:rPr>
              <a:t>el proceso de reconocimiento y pago de todas las deudas que por diversos conceptos y reivindicaciones que se tienen con el magisterio </a:t>
            </a:r>
            <a:r>
              <a:rPr lang="es-ES_tradnl" sz="2400" b="1" dirty="0" smtClean="0">
                <a:solidFill>
                  <a:schemeClr val="bg1"/>
                </a:solidFill>
              </a:rPr>
              <a:t>colombiano.</a:t>
            </a:r>
          </a:p>
          <a:p>
            <a:pPr marL="342900" lvl="0" indent="-342900" algn="just">
              <a:lnSpc>
                <a:spcPct val="100000"/>
              </a:lnSpc>
              <a:buAutoNum type="arabicPeriod"/>
            </a:pPr>
            <a:r>
              <a:rPr lang="es-ES_tradnl" sz="2400" b="1" dirty="0" smtClean="0">
                <a:solidFill>
                  <a:schemeClr val="bg1"/>
                </a:solidFill>
              </a:rPr>
              <a:t>Establecer </a:t>
            </a:r>
            <a:r>
              <a:rPr lang="es-ES_tradnl" sz="2400" b="1" dirty="0">
                <a:solidFill>
                  <a:schemeClr val="bg1"/>
                </a:solidFill>
              </a:rPr>
              <a:t>una figura y/o mecanismo más allá de los recursos de complemento para garantizar el pago de los  ascensos</a:t>
            </a:r>
            <a:r>
              <a:rPr lang="es-ES_tradnl" sz="2400" dirty="0">
                <a:solidFill>
                  <a:schemeClr val="bg1"/>
                </a:solidFill>
              </a:rPr>
              <a:t>.</a:t>
            </a:r>
            <a:endParaRPr lang="es-CO" sz="2400" dirty="0">
              <a:solidFill>
                <a:schemeClr val="bg1"/>
              </a:solidFill>
            </a:endParaRPr>
          </a:p>
          <a:p>
            <a:pPr marL="0" indent="0">
              <a:lnSpc>
                <a:spcPct val="100000"/>
              </a:lnSpc>
              <a:buNone/>
            </a:pPr>
            <a:endParaRPr lang="es-CO" dirty="0">
              <a:solidFill>
                <a:schemeClr val="bg1"/>
              </a:solidFill>
            </a:endParaRPr>
          </a:p>
        </p:txBody>
      </p:sp>
    </p:spTree>
    <p:extLst>
      <p:ext uri="{BB962C8B-B14F-4D97-AF65-F5344CB8AC3E}">
        <p14:creationId xmlns:p14="http://schemas.microsoft.com/office/powerpoint/2010/main" val="131228771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237" y="188640"/>
            <a:ext cx="8382000" cy="864096"/>
          </a:xfrm>
        </p:spPr>
        <p:txBody>
          <a:bodyPr>
            <a:normAutofit fontScale="90000"/>
          </a:bodyPr>
          <a:lstStyle/>
          <a:p>
            <a:pPr algn="ctr"/>
            <a:r>
              <a:rPr lang="es-CO" sz="2800" b="1" dirty="0" smtClean="0">
                <a:solidFill>
                  <a:schemeClr val="accent6">
                    <a:lumMod val="50000"/>
                  </a:schemeClr>
                </a:solidFill>
                <a:effectLst/>
                <a:latin typeface="Arial" panose="020B0604020202020204" pitchFamily="34" charset="0"/>
                <a:cs typeface="Arial" panose="020B0604020202020204" pitchFamily="34" charset="0"/>
              </a:rPr>
              <a:t>1.  </a:t>
            </a:r>
            <a:r>
              <a:rPr lang="es-CO" sz="3100" b="1" dirty="0" smtClean="0">
                <a:solidFill>
                  <a:schemeClr val="accent6">
                    <a:lumMod val="50000"/>
                  </a:schemeClr>
                </a:solidFill>
                <a:effectLst/>
                <a:latin typeface="Arial" panose="020B0604020202020204" pitchFamily="34" charset="0"/>
                <a:cs typeface="Arial" panose="020B0604020202020204" pitchFamily="34" charset="0"/>
              </a:rPr>
              <a:t>Agravamiento de la crisis económica a nivel internacional y nacional</a:t>
            </a:r>
            <a:r>
              <a:rPr lang="es-CO" sz="3600" b="1" dirty="0" smtClean="0">
                <a:solidFill>
                  <a:schemeClr val="bg1">
                    <a:lumMod val="75000"/>
                    <a:lumOff val="25000"/>
                  </a:schemeClr>
                </a:solidFill>
                <a:effectLst/>
                <a:latin typeface="Arial" panose="020B0604020202020204" pitchFamily="34" charset="0"/>
                <a:cs typeface="Arial" panose="020B0604020202020204" pitchFamily="34" charset="0"/>
              </a:rPr>
              <a:t/>
            </a:r>
            <a:br>
              <a:rPr lang="es-CO" sz="3600" b="1" dirty="0" smtClean="0">
                <a:solidFill>
                  <a:schemeClr val="bg1">
                    <a:lumMod val="75000"/>
                    <a:lumOff val="25000"/>
                  </a:schemeClr>
                </a:solidFill>
                <a:effectLst/>
                <a:latin typeface="Arial" panose="020B0604020202020204" pitchFamily="34" charset="0"/>
                <a:cs typeface="Arial" panose="020B0604020202020204" pitchFamily="34" charset="0"/>
              </a:rPr>
            </a:br>
            <a:r>
              <a:rPr lang="es-CO" sz="3200" b="1" dirty="0">
                <a:solidFill>
                  <a:schemeClr val="bg1">
                    <a:lumMod val="75000"/>
                    <a:lumOff val="25000"/>
                  </a:schemeClr>
                </a:solidFill>
                <a:effectLst/>
                <a:latin typeface="Arial" panose="020B0604020202020204" pitchFamily="34" charset="0"/>
                <a:cs typeface="Arial" panose="020B0604020202020204" pitchFamily="34" charset="0"/>
              </a:rPr>
              <a:t/>
            </a:r>
            <a:br>
              <a:rPr lang="es-CO" sz="3200" b="1" dirty="0">
                <a:solidFill>
                  <a:schemeClr val="bg1">
                    <a:lumMod val="75000"/>
                    <a:lumOff val="25000"/>
                  </a:schemeClr>
                </a:solidFill>
                <a:effectLst/>
                <a:latin typeface="Arial" panose="020B0604020202020204" pitchFamily="34" charset="0"/>
                <a:cs typeface="Arial" panose="020B0604020202020204" pitchFamily="34" charset="0"/>
              </a:rPr>
            </a:br>
            <a:r>
              <a:rPr lang="es-CO" sz="3200" b="1" dirty="0">
                <a:solidFill>
                  <a:srgbClr val="C00000"/>
                </a:solidFill>
                <a:effectLst/>
                <a:latin typeface="Arial" panose="020B0604020202020204" pitchFamily="34" charset="0"/>
                <a:cs typeface="Arial" panose="020B0604020202020204" pitchFamily="34" charset="0"/>
              </a:rPr>
              <a:t/>
            </a:r>
            <a:br>
              <a:rPr lang="es-CO" sz="3200" b="1" dirty="0">
                <a:solidFill>
                  <a:srgbClr val="C00000"/>
                </a:solidFill>
                <a:effectLst/>
                <a:latin typeface="Arial" panose="020B0604020202020204" pitchFamily="34" charset="0"/>
                <a:cs typeface="Arial" panose="020B0604020202020204" pitchFamily="34" charset="0"/>
              </a:rPr>
            </a:br>
            <a:endParaRPr lang="es-CO" sz="3200" dirty="0"/>
          </a:p>
        </p:txBody>
      </p:sp>
      <p:sp>
        <p:nvSpPr>
          <p:cNvPr id="3" name="Marcador de texto 2"/>
          <p:cNvSpPr>
            <a:spLocks noGrp="1"/>
          </p:cNvSpPr>
          <p:nvPr>
            <p:ph type="body" sz="quarter" idx="10"/>
          </p:nvPr>
        </p:nvSpPr>
        <p:spPr>
          <a:xfrm>
            <a:off x="381000" y="1412776"/>
            <a:ext cx="8382000" cy="2609945"/>
          </a:xfrm>
        </p:spPr>
        <p:txBody>
          <a:bodyPr/>
          <a:lstStyle/>
          <a:p>
            <a:endParaRPr lang="es-CO" b="1" dirty="0" smtClean="0">
              <a:solidFill>
                <a:schemeClr val="bg1"/>
              </a:solidFill>
            </a:endParaRPr>
          </a:p>
          <a:p>
            <a:endParaRPr lang="es-CO" b="1" dirty="0">
              <a:solidFill>
                <a:schemeClr val="bg1"/>
              </a:solidFill>
            </a:endParaRPr>
          </a:p>
          <a:p>
            <a:endParaRPr lang="es-CO" b="1" dirty="0" smtClean="0">
              <a:solidFill>
                <a:schemeClr val="bg1"/>
              </a:solidFill>
            </a:endParaRPr>
          </a:p>
          <a:p>
            <a:pPr marL="0" lvl="0" indent="0">
              <a:buNone/>
            </a:pPr>
            <a:endParaRPr lang="es-CO" sz="2800" b="1" dirty="0">
              <a:solidFill>
                <a:schemeClr val="bg1"/>
              </a:solidFill>
            </a:endParaRPr>
          </a:p>
          <a:p>
            <a:endParaRPr lang="es-CO" dirty="0">
              <a:solidFill>
                <a:schemeClr val="bg1"/>
              </a:solidFill>
            </a:endParaRPr>
          </a:p>
        </p:txBody>
      </p:sp>
      <p:graphicFrame>
        <p:nvGraphicFramePr>
          <p:cNvPr id="6" name="Diagrama 5"/>
          <p:cNvGraphicFramePr/>
          <p:nvPr>
            <p:extLst>
              <p:ext uri="{D42A27DB-BD31-4B8C-83A1-F6EECF244321}">
                <p14:modId xmlns:p14="http://schemas.microsoft.com/office/powerpoint/2010/main" val="4059439574"/>
              </p:ext>
            </p:extLst>
          </p:nvPr>
        </p:nvGraphicFramePr>
        <p:xfrm>
          <a:off x="4499992" y="2060848"/>
          <a:ext cx="4536504" cy="2625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Diagrama 17"/>
          <p:cNvGraphicFramePr/>
          <p:nvPr>
            <p:extLst>
              <p:ext uri="{D42A27DB-BD31-4B8C-83A1-F6EECF244321}">
                <p14:modId xmlns:p14="http://schemas.microsoft.com/office/powerpoint/2010/main" val="1668050722"/>
              </p:ext>
            </p:extLst>
          </p:nvPr>
        </p:nvGraphicFramePr>
        <p:xfrm>
          <a:off x="539552" y="2060848"/>
          <a:ext cx="3621697" cy="2664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28051933"/>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C00000"/>
                </a:solidFill>
              </a:rPr>
              <a:t>FECODE:</a:t>
            </a:r>
            <a:endParaRPr lang="es-CO" b="1" dirty="0">
              <a:solidFill>
                <a:srgbClr val="C00000"/>
              </a:solidFill>
            </a:endParaRPr>
          </a:p>
        </p:txBody>
      </p:sp>
      <p:sp>
        <p:nvSpPr>
          <p:cNvPr id="3" name="Marcador de texto 2"/>
          <p:cNvSpPr>
            <a:spLocks noGrp="1"/>
          </p:cNvSpPr>
          <p:nvPr>
            <p:ph type="body" sz="quarter" idx="10"/>
          </p:nvPr>
        </p:nvSpPr>
        <p:spPr>
          <a:xfrm>
            <a:off x="381000" y="1411552"/>
            <a:ext cx="8382000" cy="4136517"/>
          </a:xfrm>
        </p:spPr>
        <p:txBody>
          <a:bodyPr>
            <a:normAutofit/>
          </a:bodyPr>
          <a:lstStyle/>
          <a:p>
            <a:pPr lvl="0" algn="just"/>
            <a:r>
              <a:rPr lang="es-ES" sz="2800" b="1" dirty="0">
                <a:solidFill>
                  <a:srgbClr val="C00000"/>
                </a:solidFill>
              </a:rPr>
              <a:t>PRESTACIONAL</a:t>
            </a:r>
            <a:r>
              <a:rPr lang="es-ES" sz="2800" b="1" dirty="0">
                <a:solidFill>
                  <a:schemeClr val="bg1"/>
                </a:solidFill>
              </a:rPr>
              <a:t> </a:t>
            </a:r>
            <a:endParaRPr lang="es-CO" sz="2800" b="1" dirty="0">
              <a:solidFill>
                <a:schemeClr val="bg1"/>
              </a:solidFill>
            </a:endParaRPr>
          </a:p>
          <a:p>
            <a:pPr marL="457200" lvl="0" indent="-457200" algn="just">
              <a:buAutoNum type="arabicPeriod"/>
            </a:pPr>
            <a:r>
              <a:rPr lang="es-ES_tradnl" sz="2800" b="1" dirty="0" smtClean="0">
                <a:solidFill>
                  <a:schemeClr val="bg1"/>
                </a:solidFill>
              </a:rPr>
              <a:t>Trabajar </a:t>
            </a:r>
            <a:r>
              <a:rPr lang="es-ES_tradnl" sz="2800" b="1" dirty="0">
                <a:solidFill>
                  <a:schemeClr val="bg1"/>
                </a:solidFill>
              </a:rPr>
              <a:t>por lograr un servicio de salud digno, en correspondencia con el desarrollo e implementación del Pliego de Condiciones contratado. </a:t>
            </a:r>
            <a:endParaRPr lang="es-ES_tradnl" sz="2800" b="1" dirty="0" smtClean="0">
              <a:solidFill>
                <a:schemeClr val="bg1"/>
              </a:solidFill>
            </a:endParaRPr>
          </a:p>
          <a:p>
            <a:pPr marL="457200" lvl="0" indent="-457200" algn="just">
              <a:buAutoNum type="arabicPeriod"/>
            </a:pPr>
            <a:r>
              <a:rPr lang="es-ES" sz="2800" b="1" dirty="0" smtClean="0">
                <a:solidFill>
                  <a:schemeClr val="bg1"/>
                </a:solidFill>
              </a:rPr>
              <a:t>Fortalecer </a:t>
            </a:r>
            <a:r>
              <a:rPr lang="es-ES" sz="2800" b="1" dirty="0">
                <a:solidFill>
                  <a:schemeClr val="bg1"/>
                </a:solidFill>
              </a:rPr>
              <a:t>el Fondo Nacional de Prestaciones Sociales del Magisterio para lo cual se debe vigilar el traslado de los recursos de los FONPET al FOMAG y las partidas presupuestales correspondientes por parte del Ministerio de Hacienda.</a:t>
            </a:r>
            <a:endParaRPr lang="es-CO" sz="2800" b="1" dirty="0">
              <a:solidFill>
                <a:schemeClr val="bg1"/>
              </a:solidFill>
            </a:endParaRPr>
          </a:p>
          <a:p>
            <a:pPr algn="just"/>
            <a:endParaRPr lang="es-CO" sz="2800" b="1" dirty="0">
              <a:solidFill>
                <a:schemeClr val="bg1"/>
              </a:solidFill>
            </a:endParaRPr>
          </a:p>
        </p:txBody>
      </p:sp>
    </p:spTree>
    <p:extLst>
      <p:ext uri="{BB962C8B-B14F-4D97-AF65-F5344CB8AC3E}">
        <p14:creationId xmlns:p14="http://schemas.microsoft.com/office/powerpoint/2010/main" val="1919837063"/>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3102388"/>
          </a:xfrm>
        </p:spPr>
        <p:txBody>
          <a:bodyPr>
            <a:normAutofit/>
          </a:bodyPr>
          <a:lstStyle/>
          <a:p>
            <a:r>
              <a:rPr lang="es-CO" sz="4000" b="1" dirty="0" smtClean="0">
                <a:solidFill>
                  <a:srgbClr val="C00000"/>
                </a:solidFill>
              </a:rPr>
              <a:t>FECODE:</a:t>
            </a:r>
            <a:br>
              <a:rPr lang="es-CO" sz="4000" b="1" dirty="0" smtClean="0">
                <a:solidFill>
                  <a:srgbClr val="C00000"/>
                </a:solidFill>
              </a:rPr>
            </a:br>
            <a:r>
              <a:rPr lang="es-CO" sz="4000" b="1" dirty="0" smtClean="0">
                <a:solidFill>
                  <a:srgbClr val="FF0000"/>
                </a:solidFill>
              </a:rPr>
              <a:t> </a:t>
            </a:r>
            <a:r>
              <a:rPr lang="es-CO" sz="3200" b="1" dirty="0" smtClean="0">
                <a:solidFill>
                  <a:srgbClr val="FF0000"/>
                </a:solidFill>
              </a:rPr>
              <a:t>Bienestar </a:t>
            </a:r>
            <a:r>
              <a:rPr lang="es-CO" sz="3200" b="1" dirty="0">
                <a:solidFill>
                  <a:srgbClr val="FF0000"/>
                </a:solidFill>
              </a:rPr>
              <a:t>e institucional</a:t>
            </a:r>
            <a:r>
              <a:rPr lang="es-CO" sz="3200" b="1" dirty="0">
                <a:solidFill>
                  <a:schemeClr val="bg1"/>
                </a:solidFill>
              </a:rPr>
              <a:t>:</a:t>
            </a:r>
            <a:br>
              <a:rPr lang="es-CO" sz="3200" b="1" dirty="0">
                <a:solidFill>
                  <a:schemeClr val="bg1"/>
                </a:solidFill>
              </a:rPr>
            </a:br>
            <a:r>
              <a:rPr lang="es-CO" sz="3200" b="1" dirty="0">
                <a:solidFill>
                  <a:schemeClr val="bg1"/>
                </a:solidFill>
              </a:rPr>
              <a:t>DDHH y el derecho a la vida.</a:t>
            </a:r>
            <a:br>
              <a:rPr lang="es-CO" sz="3200" b="1" dirty="0">
                <a:solidFill>
                  <a:schemeClr val="bg1"/>
                </a:solidFill>
              </a:rPr>
            </a:br>
            <a:r>
              <a:rPr lang="es-CO" sz="3200" b="1" dirty="0">
                <a:solidFill>
                  <a:schemeClr val="bg1"/>
                </a:solidFill>
              </a:rPr>
              <a:t>Sede FECODE.</a:t>
            </a:r>
            <a:r>
              <a:rPr lang="es-CO" sz="4000" b="1" dirty="0">
                <a:solidFill>
                  <a:schemeClr val="bg1"/>
                </a:solidFill>
              </a:rPr>
              <a:t/>
            </a:r>
            <a:br>
              <a:rPr lang="es-CO" sz="4000" b="1" dirty="0">
                <a:solidFill>
                  <a:schemeClr val="bg1"/>
                </a:solidFill>
              </a:rPr>
            </a:br>
            <a:r>
              <a:rPr lang="es-CO" sz="4000" b="1" dirty="0">
                <a:solidFill>
                  <a:srgbClr val="C00000"/>
                </a:solidFill>
              </a:rPr>
              <a:t/>
            </a:r>
            <a:br>
              <a:rPr lang="es-CO" sz="4000" b="1" dirty="0">
                <a:solidFill>
                  <a:srgbClr val="C00000"/>
                </a:solidFill>
              </a:rPr>
            </a:br>
            <a:endParaRPr lang="es-CO" sz="4000" dirty="0"/>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47664" y="2276872"/>
            <a:ext cx="6120680" cy="3888432"/>
          </a:xfrm>
        </p:spPr>
      </p:pic>
    </p:spTree>
    <p:extLst>
      <p:ext uri="{BB962C8B-B14F-4D97-AF65-F5344CB8AC3E}">
        <p14:creationId xmlns:p14="http://schemas.microsoft.com/office/powerpoint/2010/main" val="1655998256"/>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63191"/>
            <a:ext cx="8856984" cy="6787179"/>
          </a:xfrm>
          <a:prstGeom prst="rect">
            <a:avLst/>
          </a:prstGeom>
        </p:spPr>
        <p:txBody>
          <a:bodyPr wrap="square">
            <a:spAutoFit/>
          </a:bodyPr>
          <a:lstStyle/>
          <a:p>
            <a:pPr algn="just">
              <a:lnSpc>
                <a:spcPct val="115000"/>
              </a:lnSpc>
              <a:spcAft>
                <a:spcPts val="0"/>
              </a:spcAft>
            </a:pP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Nuestro compromiso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de lucha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junto con  los maestros y maestras, junto a los estudiantes y padres de familia, junto al pueblo,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por la paz con justicia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social. </a:t>
            </a:r>
          </a:p>
          <a:p>
            <a:pPr algn="just">
              <a:lnSpc>
                <a:spcPct val="115000"/>
              </a:lnSpc>
              <a:spcAft>
                <a:spcPts val="0"/>
              </a:spcAft>
            </a:pPr>
            <a:endPar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R</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eiterar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al gobierno de JMS,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no más oídos sordos, no más demagogia, la paz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es  un derecho y es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un clamor nacional que le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exige cesar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los bombardeos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indiscriminados en lo militar y  en lo legislativo –Paquete legislativo-,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respetar los Derechos Humanos y el Derecho Internacional Humanitario,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asumir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el cese bilateral del fuego y hostilidades, y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en la práctica entablar un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verdadero dialogo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nacional, no solo con toda  la insurgencia armada sino con las organizaciones sociales y populares, sin tratar la protesta social y popular con una legislación de guerra. </a:t>
            </a:r>
          </a:p>
          <a:p>
            <a:pPr algn="just">
              <a:lnSpc>
                <a:spcPct val="115000"/>
              </a:lnSpc>
              <a:spcAft>
                <a:spcPts val="0"/>
              </a:spcAft>
            </a:pPr>
            <a:endParaRPr lang="es-CO" sz="2000" b="1" dirty="0" smtClean="0">
              <a:solidFill>
                <a:schemeClr val="bg1"/>
              </a:solidFill>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es-CO"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Un llamado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todos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los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demócratas y luchadores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populares, a los maestros y maestras,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a unir nuestras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banderas y consignas para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construir un gran Frente de Lucha Popular por la paz con justicia social y la apertura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democrática: Democracia, soberanía y bienestar,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que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confrontando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a Santos y al régimen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acumulación </a:t>
            </a:r>
            <a:r>
              <a:rPr lang="es-ES_tradnl" sz="2000" b="1" dirty="0">
                <a:solidFill>
                  <a:schemeClr val="bg1"/>
                </a:solidFill>
                <a:latin typeface="Arial" panose="020B0604020202020204" pitchFamily="34" charset="0"/>
                <a:ea typeface="Calibri" panose="020F0502020204030204" pitchFamily="34" charset="0"/>
                <a:cs typeface="Arial" panose="020B0604020202020204" pitchFamily="34" charset="0"/>
              </a:rPr>
              <a:t>de fuerzas hacia </a:t>
            </a:r>
            <a:r>
              <a:rPr lang="es-ES_tradnl" sz="2000" b="1" dirty="0" smtClean="0">
                <a:solidFill>
                  <a:schemeClr val="bg1"/>
                </a:solidFill>
                <a:latin typeface="Arial" panose="020B0604020202020204" pitchFamily="34" charset="0"/>
                <a:ea typeface="Calibri" panose="020F0502020204030204" pitchFamily="34" charset="0"/>
                <a:cs typeface="Arial" panose="020B0604020202020204" pitchFamily="34" charset="0"/>
              </a:rPr>
              <a:t>un gobierno democrático y popular.</a:t>
            </a:r>
            <a:endParaRPr lang="es-CO"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298228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9"/>
            <a:ext cx="8382000" cy="1329595"/>
          </a:xfrm>
        </p:spPr>
        <p:txBody>
          <a:bodyPr/>
          <a:lstStyle/>
          <a:p>
            <a:r>
              <a:rPr lang="es-CO" b="1" dirty="0" smtClean="0">
                <a:solidFill>
                  <a:srgbClr val="C00000"/>
                </a:solidFill>
              </a:rPr>
              <a:t>UNIDAD, ORGANIZACIÓN Y LUCHA: FUERZA</a:t>
            </a:r>
            <a:endParaRPr lang="es-CO" b="1" dirty="0">
              <a:solidFill>
                <a:srgbClr val="C00000"/>
              </a:solidFill>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2" y="1700808"/>
            <a:ext cx="4104456" cy="3672408"/>
          </a:xfrm>
        </p:spPr>
      </p:pic>
    </p:spTree>
    <p:extLst>
      <p:ext uri="{BB962C8B-B14F-4D97-AF65-F5344CB8AC3E}">
        <p14:creationId xmlns:p14="http://schemas.microsoft.com/office/powerpoint/2010/main" val="629876583"/>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8992" y="180646"/>
            <a:ext cx="8382000" cy="2049792"/>
          </a:xfrm>
        </p:spPr>
        <p:txBody>
          <a:bodyPr>
            <a:normAutofit fontScale="90000"/>
          </a:bodyPr>
          <a:lstStyle/>
          <a:p>
            <a:pPr algn="just"/>
            <a:r>
              <a:rPr lang="es-CO" sz="3100" dirty="0" smtClean="0">
                <a:solidFill>
                  <a:srgbClr val="C00000"/>
                </a:solidFill>
              </a:rPr>
              <a:t>NO PERDONAR…   NO OLVIDAR</a:t>
            </a:r>
            <a:r>
              <a:rPr lang="es-CO" sz="3100" b="1" dirty="0" smtClean="0">
                <a:solidFill>
                  <a:srgbClr val="C00000"/>
                </a:solidFill>
              </a:rPr>
              <a:t/>
            </a:r>
            <a:br>
              <a:rPr lang="es-CO" sz="3100" b="1" dirty="0" smtClean="0">
                <a:solidFill>
                  <a:srgbClr val="C00000"/>
                </a:solidFill>
              </a:rPr>
            </a:br>
            <a:r>
              <a:rPr lang="es-CO" sz="2400" b="1" dirty="0" smtClean="0">
                <a:solidFill>
                  <a:srgbClr val="002060"/>
                </a:solidFill>
              </a:rPr>
              <a:t>Homenaje y reconocimiento a Luís Felipe Vélez Herrera –Presidente de ADIDA, Leonardo Betancur –Maestro U de A ,  integrante de la UP y Héctor Abad Gómez –Médico y defensor de DDHH. </a:t>
            </a:r>
            <a:r>
              <a:rPr lang="es-CO" sz="2400" b="1" dirty="0">
                <a:solidFill>
                  <a:srgbClr val="002060"/>
                </a:solidFill>
              </a:rPr>
              <a:t>Asesinados </a:t>
            </a:r>
            <a:r>
              <a:rPr lang="es-CO" sz="2400" b="1" dirty="0" smtClean="0">
                <a:solidFill>
                  <a:srgbClr val="002060"/>
                </a:solidFill>
              </a:rPr>
              <a:t>el 25  de agosto de </a:t>
            </a:r>
            <a:r>
              <a:rPr lang="es-CO" sz="2400" b="1" dirty="0">
                <a:solidFill>
                  <a:srgbClr val="002060"/>
                </a:solidFill>
              </a:rPr>
              <a:t>1987 </a:t>
            </a:r>
            <a:r>
              <a:rPr lang="es-CO" sz="2400" b="1" dirty="0" smtClean="0">
                <a:solidFill>
                  <a:srgbClr val="002060"/>
                </a:solidFill>
              </a:rPr>
              <a:t>por grupos paramilitares en complicidad de las FFAA,.  </a:t>
            </a:r>
            <a:r>
              <a:rPr lang="es-CO" sz="2800" b="1" dirty="0" smtClean="0">
                <a:solidFill>
                  <a:srgbClr val="002060"/>
                </a:solidFill>
              </a:rPr>
              <a:t>CRIMEN DE LESA HUMANIDAD</a:t>
            </a:r>
            <a:endParaRPr lang="es-CO" sz="2800" b="1" dirty="0">
              <a:solidFill>
                <a:srgbClr val="002060"/>
              </a:solidFill>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2492896"/>
            <a:ext cx="5184576" cy="3003476"/>
          </a:xfrm>
        </p:spPr>
      </p:pic>
      <p:sp>
        <p:nvSpPr>
          <p:cNvPr id="3" name="Rectángulo 2"/>
          <p:cNvSpPr/>
          <p:nvPr/>
        </p:nvSpPr>
        <p:spPr>
          <a:xfrm>
            <a:off x="3779912" y="6021288"/>
            <a:ext cx="2127890" cy="707886"/>
          </a:xfrm>
          <a:prstGeom prst="rect">
            <a:avLst/>
          </a:prstGeom>
        </p:spPr>
        <p:txBody>
          <a:bodyPr wrap="none">
            <a:spAutoFit/>
          </a:bodyPr>
          <a:lstStyle/>
          <a:p>
            <a:r>
              <a:rPr lang="es-CO" sz="4000" b="1" dirty="0">
                <a:solidFill>
                  <a:srgbClr val="C00000"/>
                </a:solidFill>
              </a:rPr>
              <a:t>GRACIAS</a:t>
            </a:r>
            <a:r>
              <a:rPr lang="es-CO" dirty="0"/>
              <a:t>:</a:t>
            </a:r>
          </a:p>
        </p:txBody>
      </p:sp>
    </p:spTree>
    <p:extLst>
      <p:ext uri="{BB962C8B-B14F-4D97-AF65-F5344CB8AC3E}">
        <p14:creationId xmlns:p14="http://schemas.microsoft.com/office/powerpoint/2010/main" val="4384323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553998"/>
          </a:xfrm>
        </p:spPr>
        <p:txBody>
          <a:bodyPr>
            <a:normAutofit/>
          </a:bodyPr>
          <a:lstStyle/>
          <a:p>
            <a:pPr algn="ctr"/>
            <a:r>
              <a:rPr lang="es-CO" sz="3600" dirty="0" smtClean="0">
                <a:solidFill>
                  <a:srgbClr val="990000"/>
                </a:solidFill>
              </a:rPr>
              <a:t>Deuda externa colombiana</a:t>
            </a:r>
            <a:endParaRPr lang="es-CO" sz="3600" dirty="0">
              <a:solidFill>
                <a:srgbClr val="990000"/>
              </a:solidFill>
            </a:endParaRPr>
          </a:p>
        </p:txBody>
      </p:sp>
      <p:pic>
        <p:nvPicPr>
          <p:cNvPr id="4"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92" t="-2367" r="60594" b="2367"/>
          <a:stretch/>
        </p:blipFill>
        <p:spPr bwMode="auto">
          <a:xfrm>
            <a:off x="4485578" y="703615"/>
            <a:ext cx="4406902" cy="6154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adroTexto 4"/>
          <p:cNvSpPr txBox="1"/>
          <p:nvPr/>
        </p:nvSpPr>
        <p:spPr>
          <a:xfrm>
            <a:off x="467544" y="2132856"/>
            <a:ext cx="4176464" cy="2954655"/>
          </a:xfrm>
          <a:prstGeom prst="rect">
            <a:avLst/>
          </a:prstGeom>
          <a:noFill/>
        </p:spPr>
        <p:txBody>
          <a:bodyPr wrap="square" rtlCol="0">
            <a:spAutoFit/>
          </a:bodyPr>
          <a:lstStyle/>
          <a:p>
            <a:pPr algn="ctr"/>
            <a:r>
              <a:rPr lang="es-CO" sz="2400" b="1" dirty="0">
                <a:solidFill>
                  <a:schemeClr val="bg1"/>
                </a:solidFill>
              </a:rPr>
              <a:t>Deuda </a:t>
            </a:r>
            <a:r>
              <a:rPr lang="es-CO" sz="2400" b="1" dirty="0" smtClean="0">
                <a:solidFill>
                  <a:schemeClr val="bg1"/>
                </a:solidFill>
              </a:rPr>
              <a:t>externa a diciembre </a:t>
            </a:r>
            <a:r>
              <a:rPr lang="es-CO" sz="2400" b="1" dirty="0">
                <a:solidFill>
                  <a:schemeClr val="bg1"/>
                </a:solidFill>
              </a:rPr>
              <a:t>2014: 100.153 </a:t>
            </a:r>
            <a:r>
              <a:rPr lang="es-CO" sz="2400" b="1" dirty="0" smtClean="0">
                <a:solidFill>
                  <a:schemeClr val="bg1"/>
                </a:solidFill>
              </a:rPr>
              <a:t>dólares</a:t>
            </a:r>
          </a:p>
          <a:p>
            <a:endParaRPr lang="es-CO" sz="2400" b="1" dirty="0" smtClean="0">
              <a:solidFill>
                <a:schemeClr val="bg1"/>
              </a:solidFill>
            </a:endParaRPr>
          </a:p>
          <a:p>
            <a:r>
              <a:rPr lang="es-CO" sz="2400" b="1" dirty="0" smtClean="0">
                <a:solidFill>
                  <a:schemeClr val="bg1"/>
                </a:solidFill>
              </a:rPr>
              <a:t>Sector </a:t>
            </a:r>
            <a:r>
              <a:rPr lang="es-CO" sz="2400" b="1" dirty="0">
                <a:solidFill>
                  <a:schemeClr val="bg1"/>
                </a:solidFill>
              </a:rPr>
              <a:t>público: </a:t>
            </a:r>
            <a:r>
              <a:rPr lang="es-CO" sz="2400" b="1" dirty="0" smtClean="0">
                <a:solidFill>
                  <a:schemeClr val="bg1"/>
                </a:solidFill>
              </a:rPr>
              <a:t>59.588 dólares</a:t>
            </a:r>
          </a:p>
          <a:p>
            <a:r>
              <a:rPr lang="es-CO" sz="2400" b="1" dirty="0" smtClean="0">
                <a:solidFill>
                  <a:schemeClr val="bg1"/>
                </a:solidFill>
              </a:rPr>
              <a:t>Sector </a:t>
            </a:r>
            <a:r>
              <a:rPr lang="es-CO" sz="2400" b="1" dirty="0">
                <a:solidFill>
                  <a:schemeClr val="bg1"/>
                </a:solidFill>
              </a:rPr>
              <a:t>privado: </a:t>
            </a:r>
            <a:r>
              <a:rPr lang="es-CO" sz="2400" b="1" dirty="0" smtClean="0">
                <a:solidFill>
                  <a:schemeClr val="bg1"/>
                </a:solidFill>
              </a:rPr>
              <a:t>40.565 dólares </a:t>
            </a:r>
            <a:r>
              <a:rPr lang="es-CO" sz="2400" b="1" dirty="0">
                <a:solidFill>
                  <a:schemeClr val="bg1"/>
                </a:solidFill>
              </a:rPr>
              <a:t>Monto </a:t>
            </a:r>
            <a:r>
              <a:rPr lang="es-CO" sz="2400" b="1" dirty="0" smtClean="0">
                <a:solidFill>
                  <a:schemeClr val="bg1"/>
                </a:solidFill>
              </a:rPr>
              <a:t>equivale  </a:t>
            </a:r>
            <a:r>
              <a:rPr lang="es-CO" sz="2400" b="1" dirty="0">
                <a:solidFill>
                  <a:schemeClr val="bg1"/>
                </a:solidFill>
              </a:rPr>
              <a:t>25.3% del PIB.</a:t>
            </a:r>
          </a:p>
          <a:p>
            <a:pPr algn="r"/>
            <a:r>
              <a:rPr lang="es-CO" sz="1400" b="1" dirty="0">
                <a:solidFill>
                  <a:srgbClr val="002060"/>
                </a:solidFill>
              </a:rPr>
              <a:t>Profesor Cesar Giraldo –</a:t>
            </a:r>
            <a:r>
              <a:rPr lang="es-CO" sz="1400" b="1" dirty="0" err="1" smtClean="0">
                <a:solidFill>
                  <a:srgbClr val="002060"/>
                </a:solidFill>
              </a:rPr>
              <a:t>U.Nal</a:t>
            </a:r>
            <a:r>
              <a:rPr lang="es-CO" sz="1400" b="1" dirty="0" smtClean="0">
                <a:solidFill>
                  <a:srgbClr val="002060"/>
                </a:solidFill>
              </a:rPr>
              <a:t>-</a:t>
            </a:r>
            <a:endParaRPr lang="es-CO" sz="1400" b="1" dirty="0">
              <a:solidFill>
                <a:srgbClr val="002060"/>
              </a:solidFill>
            </a:endParaRPr>
          </a:p>
          <a:p>
            <a:endParaRPr lang="es-CO" sz="2400" dirty="0"/>
          </a:p>
        </p:txBody>
      </p:sp>
    </p:spTree>
    <p:extLst>
      <p:ext uri="{BB962C8B-B14F-4D97-AF65-F5344CB8AC3E}">
        <p14:creationId xmlns:p14="http://schemas.microsoft.com/office/powerpoint/2010/main" val="25887420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81000" y="230188"/>
            <a:ext cx="8382000" cy="886397"/>
          </a:xfrm>
        </p:spPr>
        <p:txBody>
          <a:bodyPr/>
          <a:lstStyle/>
          <a:p>
            <a:pPr algn="ctr"/>
            <a:r>
              <a:rPr lang="es-CO" sz="3200" dirty="0" smtClean="0">
                <a:solidFill>
                  <a:srgbClr val="990000"/>
                </a:solidFill>
              </a:rPr>
              <a:t>Presupuesto Plan Nacional de Desarrollo- PND </a:t>
            </a:r>
            <a:br>
              <a:rPr lang="es-CO" sz="3200" dirty="0" smtClean="0">
                <a:solidFill>
                  <a:srgbClr val="990000"/>
                </a:solidFill>
              </a:rPr>
            </a:br>
            <a:r>
              <a:rPr lang="es-CO" sz="3200" dirty="0" smtClean="0">
                <a:solidFill>
                  <a:srgbClr val="990000"/>
                </a:solidFill>
              </a:rPr>
              <a:t>2014-2018</a:t>
            </a:r>
            <a:endParaRPr lang="es-CO" sz="3200" dirty="0">
              <a:solidFill>
                <a:srgbClr val="990000"/>
              </a:solidFill>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253069166"/>
              </p:ext>
            </p:extLst>
          </p:nvPr>
        </p:nvGraphicFramePr>
        <p:xfrm>
          <a:off x="381000" y="1412874"/>
          <a:ext cx="8382000" cy="4824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 name="CuadroTexto 30"/>
          <p:cNvSpPr txBox="1"/>
          <p:nvPr/>
        </p:nvSpPr>
        <p:spPr>
          <a:xfrm>
            <a:off x="2000672" y="5517232"/>
            <a:ext cx="7143328" cy="307777"/>
          </a:xfrm>
          <a:prstGeom prst="rect">
            <a:avLst/>
          </a:prstGeom>
          <a:noFill/>
        </p:spPr>
        <p:txBody>
          <a:bodyPr wrap="square" rtlCol="0">
            <a:spAutoFit/>
          </a:bodyPr>
          <a:lstStyle/>
          <a:p>
            <a:r>
              <a:rPr lang="es-CO" sz="1400" dirty="0">
                <a:solidFill>
                  <a:srgbClr val="002060"/>
                </a:solidFill>
              </a:rPr>
              <a:t>Bibliografía: Déficit financiero PND-2014-2018. Profesor Universitario Jorge Espitia</a:t>
            </a:r>
            <a:endParaRPr lang="es-CO" sz="1400" dirty="0"/>
          </a:p>
        </p:txBody>
      </p:sp>
    </p:spTree>
    <p:extLst>
      <p:ext uri="{BB962C8B-B14F-4D97-AF65-F5344CB8AC3E}">
        <p14:creationId xmlns:p14="http://schemas.microsoft.com/office/powerpoint/2010/main" val="177007826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normAutofit/>
          </a:bodyPr>
          <a:lstStyle/>
          <a:p>
            <a:pPr algn="ctr"/>
            <a:r>
              <a:rPr lang="es-CO" sz="3200" dirty="0" smtClean="0">
                <a:solidFill>
                  <a:srgbClr val="990000"/>
                </a:solidFill>
              </a:rPr>
              <a:t>PROYECCIONES FINANCIERAS 2015</a:t>
            </a:r>
            <a:endParaRPr lang="es-CO" sz="3200" dirty="0">
              <a:solidFill>
                <a:srgbClr val="990000"/>
              </a:solidFill>
            </a:endParaRPr>
          </a:p>
        </p:txBody>
      </p:sp>
      <p:sp>
        <p:nvSpPr>
          <p:cNvPr id="3" name="Marcador de texto 2"/>
          <p:cNvSpPr>
            <a:spLocks noGrp="1"/>
          </p:cNvSpPr>
          <p:nvPr>
            <p:ph type="body" sz="quarter" idx="10"/>
          </p:nvPr>
        </p:nvSpPr>
        <p:spPr>
          <a:xfrm>
            <a:off x="381000" y="1411552"/>
            <a:ext cx="8382000" cy="2609945"/>
          </a:xfrm>
        </p:spPr>
        <p:txBody>
          <a:bodyPr/>
          <a:lstStyle/>
          <a:p>
            <a:endParaRPr lang="es-CO" b="1" dirty="0" smtClean="0">
              <a:solidFill>
                <a:schemeClr val="bg1"/>
              </a:solidFill>
            </a:endParaRPr>
          </a:p>
          <a:p>
            <a:endParaRPr lang="es-CO" b="1" dirty="0">
              <a:solidFill>
                <a:schemeClr val="bg1"/>
              </a:solidFill>
            </a:endParaRPr>
          </a:p>
          <a:p>
            <a:endParaRPr lang="es-CO" b="1" dirty="0" smtClean="0">
              <a:solidFill>
                <a:schemeClr val="bg1"/>
              </a:solidFill>
            </a:endParaRPr>
          </a:p>
          <a:p>
            <a:endParaRPr lang="es-CO" b="1" dirty="0">
              <a:solidFill>
                <a:schemeClr val="bg1"/>
              </a:solidFill>
            </a:endParaRPr>
          </a:p>
          <a:p>
            <a:endParaRPr lang="es-CO" dirty="0"/>
          </a:p>
        </p:txBody>
      </p:sp>
      <p:graphicFrame>
        <p:nvGraphicFramePr>
          <p:cNvPr id="4" name="Diagrama 3"/>
          <p:cNvGraphicFramePr/>
          <p:nvPr>
            <p:extLst>
              <p:ext uri="{D42A27DB-BD31-4B8C-83A1-F6EECF244321}">
                <p14:modId xmlns:p14="http://schemas.microsoft.com/office/powerpoint/2010/main" val="2254771746"/>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125221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lstStyle/>
          <a:p>
            <a:r>
              <a:rPr lang="es-CO" sz="3200" b="1" dirty="0">
                <a:solidFill>
                  <a:srgbClr val="C00000"/>
                </a:solidFill>
              </a:rPr>
              <a:t>2. HECHOS POLÍTICOS INTERNACIONALES</a:t>
            </a:r>
            <a:endParaRPr lang="es-CO" sz="3200" dirty="0"/>
          </a:p>
        </p:txBody>
      </p:sp>
      <p:sp>
        <p:nvSpPr>
          <p:cNvPr id="3" name="Marcador de contenido 2"/>
          <p:cNvSpPr>
            <a:spLocks noGrp="1"/>
          </p:cNvSpPr>
          <p:nvPr>
            <p:ph sz="half" idx="1"/>
          </p:nvPr>
        </p:nvSpPr>
        <p:spPr>
          <a:xfrm>
            <a:off x="381000" y="908720"/>
            <a:ext cx="4114800" cy="5832649"/>
          </a:xfrm>
        </p:spPr>
        <p:txBody>
          <a:bodyPr/>
          <a:lstStyle/>
          <a:p>
            <a:r>
              <a:rPr lang="es-ES_tradnl" sz="2400" b="1" dirty="0">
                <a:solidFill>
                  <a:schemeClr val="bg1"/>
                </a:solidFill>
              </a:rPr>
              <a:t>Con </a:t>
            </a:r>
            <a:r>
              <a:rPr lang="es-ES_tradnl" sz="2400" b="1" dirty="0" smtClean="0">
                <a:solidFill>
                  <a:schemeClr val="bg1"/>
                </a:solidFill>
              </a:rPr>
              <a:t>estos datos sobre </a:t>
            </a:r>
            <a:r>
              <a:rPr lang="es-ES_tradnl" sz="2400" b="1" dirty="0">
                <a:solidFill>
                  <a:schemeClr val="bg1"/>
                </a:solidFill>
              </a:rPr>
              <a:t>el comportamiento de la economía mundial en el año 2014 y las expectativas que se levantan para el 2015 y </a:t>
            </a:r>
            <a:r>
              <a:rPr lang="es-ES_tradnl" sz="2400" b="1" dirty="0" smtClean="0">
                <a:solidFill>
                  <a:schemeClr val="bg1"/>
                </a:solidFill>
              </a:rPr>
              <a:t>2016, las falacias de </a:t>
            </a:r>
            <a:r>
              <a:rPr lang="es-ES_tradnl" sz="2400" b="1" dirty="0">
                <a:solidFill>
                  <a:schemeClr val="bg1"/>
                </a:solidFill>
              </a:rPr>
              <a:t>la recuperación económica y </a:t>
            </a:r>
            <a:r>
              <a:rPr lang="es-ES_tradnl" sz="2400" b="1" dirty="0" smtClean="0">
                <a:solidFill>
                  <a:schemeClr val="bg1"/>
                </a:solidFill>
              </a:rPr>
              <a:t>lo que pasa día  a día cazan </a:t>
            </a:r>
            <a:r>
              <a:rPr lang="es-ES_tradnl" sz="2400" b="1" dirty="0">
                <a:solidFill>
                  <a:schemeClr val="bg1"/>
                </a:solidFill>
              </a:rPr>
              <a:t>menos </a:t>
            </a:r>
            <a:r>
              <a:rPr lang="es-ES_tradnl" sz="2400" b="1" dirty="0" smtClean="0">
                <a:solidFill>
                  <a:schemeClr val="bg1"/>
                </a:solidFill>
              </a:rPr>
              <a:t>incautos. </a:t>
            </a:r>
          </a:p>
          <a:p>
            <a:r>
              <a:rPr lang="es-ES_tradnl" sz="2400" b="1" dirty="0" smtClean="0">
                <a:solidFill>
                  <a:schemeClr val="bg1"/>
                </a:solidFill>
              </a:rPr>
              <a:t>La </a:t>
            </a:r>
            <a:r>
              <a:rPr lang="es-ES_tradnl" sz="2400" b="1" dirty="0">
                <a:solidFill>
                  <a:schemeClr val="bg1"/>
                </a:solidFill>
              </a:rPr>
              <a:t>inestabilidad propia de un sistema donde las crisis de los ciclos económicos son más periódicas y profundas es algo irrebatible que sigue dando cuenta de lo decadente </a:t>
            </a:r>
            <a:r>
              <a:rPr lang="es-ES_tradnl" sz="2400" b="1" dirty="0" smtClean="0">
                <a:solidFill>
                  <a:schemeClr val="bg1"/>
                </a:solidFill>
              </a:rPr>
              <a:t>que </a:t>
            </a:r>
            <a:r>
              <a:rPr lang="es-ES_tradnl" sz="2400" b="1" dirty="0">
                <a:solidFill>
                  <a:schemeClr val="bg1"/>
                </a:solidFill>
              </a:rPr>
              <a:t>es el sistema </a:t>
            </a:r>
            <a:r>
              <a:rPr lang="es-ES_tradnl" sz="2400" b="1" dirty="0" smtClean="0">
                <a:solidFill>
                  <a:schemeClr val="bg1"/>
                </a:solidFill>
              </a:rPr>
              <a:t>social que impera.</a:t>
            </a:r>
            <a:r>
              <a:rPr lang="es-ES_tradnl" sz="2400" b="1" dirty="0" smtClean="0"/>
              <a:t> </a:t>
            </a:r>
            <a:endParaRPr lang="es-CO" sz="2400" b="1" dirty="0"/>
          </a:p>
        </p:txBody>
      </p:sp>
      <p:sp>
        <p:nvSpPr>
          <p:cNvPr id="4" name="Marcador de contenido 3"/>
          <p:cNvSpPr>
            <a:spLocks noGrp="1"/>
          </p:cNvSpPr>
          <p:nvPr>
            <p:ph sz="half" idx="2"/>
          </p:nvPr>
        </p:nvSpPr>
        <p:spPr>
          <a:xfrm>
            <a:off x="4648200" y="980728"/>
            <a:ext cx="4114800" cy="4653582"/>
          </a:xfrm>
        </p:spPr>
        <p:txBody>
          <a:bodyPr/>
          <a:lstStyle/>
          <a:p>
            <a:r>
              <a:rPr lang="es-ES_tradnl" sz="2400" b="1" dirty="0">
                <a:solidFill>
                  <a:schemeClr val="bg1"/>
                </a:solidFill>
              </a:rPr>
              <a:t>Los </a:t>
            </a:r>
            <a:r>
              <a:rPr lang="es-ES_tradnl" sz="2400" b="1" dirty="0" smtClean="0">
                <a:solidFill>
                  <a:schemeClr val="bg1"/>
                </a:solidFill>
              </a:rPr>
              <a:t> </a:t>
            </a:r>
            <a:r>
              <a:rPr lang="es-ES_tradnl" sz="2400" b="1" dirty="0">
                <a:solidFill>
                  <a:schemeClr val="bg1"/>
                </a:solidFill>
              </a:rPr>
              <a:t>niveles de desempleo, la </a:t>
            </a:r>
            <a:r>
              <a:rPr lang="es-ES_tradnl" sz="2400" b="1" dirty="0" smtClean="0">
                <a:solidFill>
                  <a:schemeClr val="bg1"/>
                </a:solidFill>
              </a:rPr>
              <a:t>impagable </a:t>
            </a:r>
            <a:r>
              <a:rPr lang="es-ES_tradnl" sz="2400" b="1" dirty="0">
                <a:solidFill>
                  <a:schemeClr val="bg1"/>
                </a:solidFill>
              </a:rPr>
              <a:t>deuda externa, los grandes déficit fiscales, los desórdenes en materia de inversión y comercio entre los países, la puja monetaria entre el dólar, el yen y el euro, </a:t>
            </a:r>
            <a:r>
              <a:rPr lang="es-ES_tradnl" sz="2400" b="1" dirty="0" smtClean="0">
                <a:solidFill>
                  <a:schemeClr val="bg1"/>
                </a:solidFill>
              </a:rPr>
              <a:t>manifiestan entre otros,  una situación </a:t>
            </a:r>
            <a:r>
              <a:rPr lang="es-ES_tradnl" sz="2400" b="1" dirty="0">
                <a:solidFill>
                  <a:schemeClr val="bg1"/>
                </a:solidFill>
              </a:rPr>
              <a:t>bastante crítica y compleja que </a:t>
            </a:r>
            <a:r>
              <a:rPr lang="es-ES_tradnl" sz="2400" b="1" dirty="0" smtClean="0">
                <a:solidFill>
                  <a:schemeClr val="bg1"/>
                </a:solidFill>
              </a:rPr>
              <a:t>resulta </a:t>
            </a:r>
            <a:r>
              <a:rPr lang="es-ES_tradnl" sz="2400" b="1" dirty="0">
                <a:solidFill>
                  <a:schemeClr val="bg1"/>
                </a:solidFill>
              </a:rPr>
              <a:t>como algo insuperable por los frágiles y tímidos crecimientos alcanzados en algunos países. </a:t>
            </a:r>
            <a:endParaRPr lang="es-CO" sz="2400" b="1" dirty="0">
              <a:solidFill>
                <a:schemeClr val="bg1"/>
              </a:solidFill>
            </a:endParaRPr>
          </a:p>
        </p:txBody>
      </p:sp>
    </p:spTree>
    <p:extLst>
      <p:ext uri="{BB962C8B-B14F-4D97-AF65-F5344CB8AC3E}">
        <p14:creationId xmlns:p14="http://schemas.microsoft.com/office/powerpoint/2010/main" val="187741543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lstStyle/>
          <a:p>
            <a:r>
              <a:rPr lang="es-CO" sz="3200" b="1" dirty="0" smtClean="0">
                <a:solidFill>
                  <a:srgbClr val="C00000"/>
                </a:solidFill>
              </a:rPr>
              <a:t>HECHOS POLÍTICOS INTERNACIONALES</a:t>
            </a:r>
            <a:endParaRPr lang="es-CO" sz="3200" b="1" dirty="0">
              <a:solidFill>
                <a:srgbClr val="C00000"/>
              </a:solidFill>
            </a:endParaRPr>
          </a:p>
        </p:txBody>
      </p:sp>
      <p:sp>
        <p:nvSpPr>
          <p:cNvPr id="3" name="Marcador de texto 2"/>
          <p:cNvSpPr>
            <a:spLocks noGrp="1"/>
          </p:cNvSpPr>
          <p:nvPr>
            <p:ph type="body" idx="1"/>
          </p:nvPr>
        </p:nvSpPr>
        <p:spPr/>
        <p:txBody>
          <a:bodyPr/>
          <a:lstStyle/>
          <a:p>
            <a:endParaRPr lang="es-CO" dirty="0"/>
          </a:p>
        </p:txBody>
      </p:sp>
      <p:sp>
        <p:nvSpPr>
          <p:cNvPr id="4" name="Marcador de contenido 3"/>
          <p:cNvSpPr>
            <a:spLocks noGrp="1"/>
          </p:cNvSpPr>
          <p:nvPr>
            <p:ph sz="half" idx="2"/>
          </p:nvPr>
        </p:nvSpPr>
        <p:spPr>
          <a:xfrm>
            <a:off x="380999" y="2174875"/>
            <a:ext cx="4114800" cy="4230389"/>
          </a:xfrm>
        </p:spPr>
        <p:txBody>
          <a:bodyPr/>
          <a:lstStyle/>
          <a:p>
            <a:pPr marL="468000">
              <a:lnSpc>
                <a:spcPct val="100000"/>
              </a:lnSpc>
            </a:pPr>
            <a:r>
              <a:rPr lang="es-CO" sz="2400" b="1" dirty="0">
                <a:solidFill>
                  <a:schemeClr val="bg1"/>
                </a:solidFill>
              </a:rPr>
              <a:t>Enero 2015. Los hechos en Francia: Asesinato caricaturistas –Política-soberanía-religión-.</a:t>
            </a:r>
          </a:p>
          <a:p>
            <a:pPr marL="468000">
              <a:lnSpc>
                <a:spcPct val="100000"/>
              </a:lnSpc>
            </a:pPr>
            <a:r>
              <a:rPr lang="es-CO" sz="2400" b="1" dirty="0">
                <a:solidFill>
                  <a:schemeClr val="bg1"/>
                </a:solidFill>
              </a:rPr>
              <a:t>Medio Oriente, Ucrania…Reparto y disputa geoestratégica inter-imperialista</a:t>
            </a:r>
          </a:p>
          <a:p>
            <a:pPr marL="468000" lvl="0">
              <a:lnSpc>
                <a:spcPct val="100000"/>
              </a:lnSpc>
            </a:pPr>
            <a:r>
              <a:rPr lang="es-CO" sz="2400" b="1" dirty="0">
                <a:solidFill>
                  <a:schemeClr val="bg1"/>
                </a:solidFill>
              </a:rPr>
              <a:t>Mantienen el concepto  de terrorismo y seguridad.</a:t>
            </a:r>
          </a:p>
          <a:p>
            <a:endParaRPr lang="es-CO" dirty="0"/>
          </a:p>
        </p:txBody>
      </p:sp>
      <p:sp>
        <p:nvSpPr>
          <p:cNvPr id="5" name="Marcador de texto 4"/>
          <p:cNvSpPr>
            <a:spLocks noGrp="1"/>
          </p:cNvSpPr>
          <p:nvPr>
            <p:ph type="body" sz="quarter" idx="3"/>
          </p:nvPr>
        </p:nvSpPr>
        <p:spPr/>
        <p:txBody>
          <a:bodyPr/>
          <a:lstStyle/>
          <a:p>
            <a:endParaRPr lang="es-CO" dirty="0"/>
          </a:p>
        </p:txBody>
      </p:sp>
      <p:sp>
        <p:nvSpPr>
          <p:cNvPr id="6" name="Marcador de contenido 5"/>
          <p:cNvSpPr>
            <a:spLocks noGrp="1"/>
          </p:cNvSpPr>
          <p:nvPr>
            <p:ph sz="quarter" idx="4"/>
          </p:nvPr>
        </p:nvSpPr>
        <p:spPr>
          <a:xfrm>
            <a:off x="4645026" y="2174875"/>
            <a:ext cx="4117974" cy="5005986"/>
          </a:xfrm>
        </p:spPr>
        <p:txBody>
          <a:bodyPr/>
          <a:lstStyle/>
          <a:p>
            <a:pPr marL="468000" lvl="0">
              <a:lnSpc>
                <a:spcPct val="100000"/>
              </a:lnSpc>
            </a:pPr>
            <a:r>
              <a:rPr lang="es-CO" sz="2400" b="1" dirty="0">
                <a:solidFill>
                  <a:schemeClr val="bg1"/>
                </a:solidFill>
              </a:rPr>
              <a:t>EEUU enfrenta a todos aquellos que pongan en peligro sus intereses  en el plano internacional.</a:t>
            </a:r>
          </a:p>
          <a:p>
            <a:pPr marL="468000" lvl="0">
              <a:lnSpc>
                <a:spcPct val="100000"/>
              </a:lnSpc>
            </a:pPr>
            <a:r>
              <a:rPr lang="es-CO" sz="2400" b="1" dirty="0">
                <a:solidFill>
                  <a:schemeClr val="bg1"/>
                </a:solidFill>
              </a:rPr>
              <a:t>Restablecimiento de las relaciones EEUU – CUBA.</a:t>
            </a:r>
          </a:p>
          <a:p>
            <a:pPr marL="468000">
              <a:lnSpc>
                <a:spcPct val="100000"/>
              </a:lnSpc>
            </a:pPr>
            <a:r>
              <a:rPr lang="es-CO" sz="2400" b="1" dirty="0">
                <a:solidFill>
                  <a:schemeClr val="bg1"/>
                </a:solidFill>
              </a:rPr>
              <a:t>Agravamiento  de la crisis económica, política y social  en Latinoamérica: Venezuela, Ecuador, Colombia.</a:t>
            </a:r>
          </a:p>
          <a:p>
            <a:pPr lvl="0"/>
            <a:endParaRPr lang="es-CO" sz="2000" b="1" dirty="0">
              <a:solidFill>
                <a:schemeClr val="bg1"/>
              </a:solidFill>
            </a:endParaRPr>
          </a:p>
          <a:p>
            <a:endParaRPr lang="es-CO" dirty="0"/>
          </a:p>
        </p:txBody>
      </p:sp>
    </p:spTree>
    <p:extLst>
      <p:ext uri="{BB962C8B-B14F-4D97-AF65-F5344CB8AC3E}">
        <p14:creationId xmlns:p14="http://schemas.microsoft.com/office/powerpoint/2010/main" val="289257679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443198"/>
          </a:xfrm>
        </p:spPr>
        <p:txBody>
          <a:bodyPr/>
          <a:lstStyle/>
          <a:p>
            <a:r>
              <a:rPr lang="es-CO" sz="3200" b="1" dirty="0">
                <a:solidFill>
                  <a:srgbClr val="C00000"/>
                </a:solidFill>
              </a:rPr>
              <a:t>HECHOS POLÍTICOS INTERNACIONALES</a:t>
            </a:r>
            <a:endParaRPr lang="es-CO" sz="3200" dirty="0"/>
          </a:p>
        </p:txBody>
      </p:sp>
      <p:sp>
        <p:nvSpPr>
          <p:cNvPr id="3" name="Marcador de texto 2"/>
          <p:cNvSpPr>
            <a:spLocks noGrp="1"/>
          </p:cNvSpPr>
          <p:nvPr>
            <p:ph type="body" sz="quarter" idx="10"/>
          </p:nvPr>
        </p:nvSpPr>
        <p:spPr>
          <a:xfrm>
            <a:off x="381000" y="1411552"/>
            <a:ext cx="8382000" cy="3576364"/>
          </a:xfrm>
        </p:spPr>
        <p:txBody>
          <a:bodyPr/>
          <a:lstStyle/>
          <a:p>
            <a:r>
              <a:rPr lang="es-ES_tradnl" sz="2800" b="1" dirty="0">
                <a:solidFill>
                  <a:schemeClr val="bg1"/>
                </a:solidFill>
              </a:rPr>
              <a:t>Subrayar en medio de tan complejo panorama la lucha de los trabajadores y los pueblos.</a:t>
            </a:r>
            <a:r>
              <a:rPr lang="es-ES_tradnl" sz="2800" dirty="0">
                <a:solidFill>
                  <a:schemeClr val="bg1"/>
                </a:solidFill>
              </a:rPr>
              <a:t> En </a:t>
            </a:r>
            <a:r>
              <a:rPr lang="es-ES_tradnl" sz="2800" dirty="0" err="1">
                <a:solidFill>
                  <a:schemeClr val="bg1"/>
                </a:solidFill>
              </a:rPr>
              <a:t>Burquina</a:t>
            </a:r>
            <a:r>
              <a:rPr lang="es-ES_tradnl" sz="2800" dirty="0">
                <a:solidFill>
                  <a:schemeClr val="bg1"/>
                </a:solidFill>
              </a:rPr>
              <a:t> Faso, Túnez, Grecia, Italia, España, Brasil, Ecuador, Colombia, México y otros países las luchas que se desarrollan contra </a:t>
            </a:r>
            <a:r>
              <a:rPr lang="es-ES_tradnl" sz="2800" dirty="0" smtClean="0">
                <a:solidFill>
                  <a:schemeClr val="bg1"/>
                </a:solidFill>
              </a:rPr>
              <a:t>los gobiernos lacayos </a:t>
            </a:r>
            <a:r>
              <a:rPr lang="es-ES_tradnl" sz="2800" dirty="0">
                <a:solidFill>
                  <a:schemeClr val="bg1"/>
                </a:solidFill>
              </a:rPr>
              <a:t>y el imperialismo </a:t>
            </a:r>
            <a:r>
              <a:rPr lang="es-ES_tradnl" sz="2800" b="1" u="sng" dirty="0">
                <a:solidFill>
                  <a:schemeClr val="bg1"/>
                </a:solidFill>
              </a:rPr>
              <a:t>dan cuenta de un ascenso importante de la lucha de nuestros pueblos que favorece y fortalece la perspectiva de cambio</a:t>
            </a:r>
            <a:r>
              <a:rPr lang="es-ES_tradnl" sz="2800" dirty="0">
                <a:solidFill>
                  <a:schemeClr val="bg1"/>
                </a:solidFill>
              </a:rPr>
              <a:t>. </a:t>
            </a:r>
            <a:endParaRPr lang="es-CO" sz="2800" dirty="0">
              <a:solidFill>
                <a:schemeClr val="bg1"/>
              </a:solidFill>
            </a:endParaRPr>
          </a:p>
          <a:p>
            <a:endParaRPr lang="es-CO" sz="2800" dirty="0"/>
          </a:p>
        </p:txBody>
      </p:sp>
    </p:spTree>
    <p:extLst>
      <p:ext uri="{BB962C8B-B14F-4D97-AF65-F5344CB8AC3E}">
        <p14:creationId xmlns:p14="http://schemas.microsoft.com/office/powerpoint/2010/main" val="823648406"/>
      </p:ext>
    </p:extLst>
  </p:cSld>
  <p:clrMapOvr>
    <a:masterClrMapping/>
  </p:clrMapOvr>
  <p:transition>
    <p:fade/>
  </p:transition>
</p:sld>
</file>

<file path=ppt/theme/theme1.xml><?xml version="1.0" encoding="utf-8"?>
<a:theme xmlns:a="http://schemas.openxmlformats.org/drawingml/2006/main" name="7-00134_MS_Qwest_template_Segoe">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(azul con diseño de borde de nube blanco)</Template>
  <TotalTime>667</TotalTime>
  <Words>2376</Words>
  <Application>Microsoft Office PowerPoint</Application>
  <PresentationFormat>Presentación en pantalla (4:3)</PresentationFormat>
  <Paragraphs>191</Paragraphs>
  <Slides>34</Slides>
  <Notes>1</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34</vt:i4>
      </vt:variant>
    </vt:vector>
  </HeadingPairs>
  <TitlesOfParts>
    <vt:vector size="40" baseType="lpstr">
      <vt:lpstr>Arial</vt:lpstr>
      <vt:lpstr>Calibri</vt:lpstr>
      <vt:lpstr>Courier New</vt:lpstr>
      <vt:lpstr>Wingdings</vt:lpstr>
      <vt:lpstr>7-00134_MS_Qwest_template_Segoe</vt:lpstr>
      <vt:lpstr>White with Courier font for code slides</vt:lpstr>
      <vt:lpstr>MOMENTO POLÍTICO  Y PLAN DE TRABAJO FECODE -2015</vt:lpstr>
      <vt:lpstr>MOMENTO POLÍTICO</vt:lpstr>
      <vt:lpstr>1.  Agravamiento de la crisis económica a nivel internacional y nacional   </vt:lpstr>
      <vt:lpstr>Deuda externa colombiana</vt:lpstr>
      <vt:lpstr>Presupuesto Plan Nacional de Desarrollo- PND  2014-2018</vt:lpstr>
      <vt:lpstr>PROYECCIONES FINANCIERAS 2015</vt:lpstr>
      <vt:lpstr>2. HECHOS POLÍTICOS INTERNACIONALES</vt:lpstr>
      <vt:lpstr>HECHOS POLÍTICOS INTERNACIONALES</vt:lpstr>
      <vt:lpstr>HECHOS POLÍTICOS INTERNACIONALES</vt:lpstr>
      <vt:lpstr>3. HECHOS POLITICOS NACIONALES</vt:lpstr>
      <vt:lpstr>HECHOS POLITICOS NACIONALES</vt:lpstr>
      <vt:lpstr>HECHOS POLÍTICOS NACIONALES</vt:lpstr>
      <vt:lpstr>HECHOS POLÍTICOS NACIONALES</vt:lpstr>
      <vt:lpstr>Cual es la diferencia entre JMS y AUV ?</vt:lpstr>
      <vt:lpstr>Presentación de PowerPoint</vt:lpstr>
      <vt:lpstr>Presentación de PowerPoint</vt:lpstr>
      <vt:lpstr>Presentación de PowerPoint</vt:lpstr>
      <vt:lpstr>4. Respuestas y salidas a la crisis: </vt:lpstr>
      <vt:lpstr>Respuestas y salidas a la crisis.</vt:lpstr>
      <vt:lpstr>UNIDAD-ORGANIZACIÓN  Y LUCHA = FUERZA-ESPERANZA Y VICTORIA</vt:lpstr>
      <vt:lpstr>5. Planes, Banderas y  Consignas de unidad, organización y lucha   </vt:lpstr>
      <vt:lpstr>JUNTA NACIONAL CUT Y ENCUENTRO NACIONAL ESTATAL</vt:lpstr>
      <vt:lpstr>JUNTA NACIONAL CUT Y ENCUENTRO NACIONAL ESTATAL</vt:lpstr>
      <vt:lpstr>Banderas:</vt:lpstr>
      <vt:lpstr>Presentación de PowerPoint</vt:lpstr>
      <vt:lpstr>Banderas:</vt:lpstr>
      <vt:lpstr>FECODE:</vt:lpstr>
      <vt:lpstr>FECODE:</vt:lpstr>
      <vt:lpstr>FECODE: </vt:lpstr>
      <vt:lpstr>FECODE:</vt:lpstr>
      <vt:lpstr>FECODE:  Bienestar e institucional: DDHH y el derecho a la vida. Sede FECODE.  </vt:lpstr>
      <vt:lpstr>Presentación de PowerPoint</vt:lpstr>
      <vt:lpstr>UNIDAD, ORGANIZACIÓN Y LUCHA: FUERZA</vt:lpstr>
      <vt:lpstr>NO PERDONAR…   NO OLVIDAR Homenaje y reconocimiento a Luís Felipe Vélez Herrera –Presidente de ADIDA, Leonardo Betancur –Maestro U de A ,  integrante de la UP y Héctor Abad Gómez –Médico y defensor de DDHH. Asesinados el 25  de agosto de 1987 por grupos paramilitares en complicidad de las FFAA,.  CRIMEN DE LESA HUMANIDAD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MOMENTO POLÍTICO  Y PLAN DE TRABAJO –FECODE -2015-</dc:title>
  <dc:creator>Lenovo</dc:creator>
  <cp:keywords/>
  <cp:lastModifiedBy>Lenovo</cp:lastModifiedBy>
  <cp:revision>99</cp:revision>
  <dcterms:created xsi:type="dcterms:W3CDTF">2015-02-14T09:12:03Z</dcterms:created>
  <dcterms:modified xsi:type="dcterms:W3CDTF">2015-02-19T12:03:23Z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